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26" r:id="rId4"/>
    <p:sldId id="310" r:id="rId5"/>
    <p:sldId id="309" r:id="rId6"/>
    <p:sldId id="311" r:id="rId7"/>
    <p:sldId id="312" r:id="rId8"/>
    <p:sldId id="313" r:id="rId9"/>
    <p:sldId id="321" r:id="rId10"/>
    <p:sldId id="322" r:id="rId11"/>
    <p:sldId id="323" r:id="rId12"/>
    <p:sldId id="327" r:id="rId13"/>
    <p:sldId id="328" r:id="rId14"/>
    <p:sldId id="329" r:id="rId15"/>
    <p:sldId id="324" r:id="rId16"/>
    <p:sldId id="330" r:id="rId17"/>
    <p:sldId id="331" r:id="rId18"/>
    <p:sldId id="325" r:id="rId19"/>
    <p:sldId id="332" r:id="rId20"/>
    <p:sldId id="333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/>
    <p:restoredTop sz="91245"/>
  </p:normalViewPr>
  <p:slideViewPr>
    <p:cSldViewPr snapToObjects="1" showGuides="1">
      <p:cViewPr varScale="1">
        <p:scale>
          <a:sx n="146" d="100"/>
          <a:sy n="146" d="100"/>
        </p:scale>
        <p:origin x="184" y="30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439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384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91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868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51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688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11b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Verteilung wie die Ratings aus 2022?</a:t>
                </a:r>
              </a:p>
              <a:p>
                <a:pPr lvl="1"/>
                <a:r>
                  <a:rPr lang="de-DE" sz="1200" b="1" dirty="0"/>
                  <a:t>Ansatz</a:t>
                </a:r>
                <a:r>
                  <a:rPr lang="de-DE" sz="1200" dirty="0"/>
                  <a:t>: Wir berechnen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-Statistik für diesen Datensatz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=74542.5</m:t>
                      </m:r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Damit ergibt sich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≈−4.7</m:t>
                      </m:r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Egal welche Annahmeregion wir benutzen,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de-DE" sz="1200" dirty="0"/>
                  <a:t> führt das zur Ablehnung der Nullhypothese.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 in </a:t>
                </a:r>
                <a:r>
                  <a:rPr lang="de-DE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Für diesen Test gibt es eine spezielle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Funktion: 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wilcox.text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x,y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538162" lvl="2" indent="0">
                  <a:buNone/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 = 31178, p-value = 1.74e-06</a:t>
                </a:r>
              </a:p>
              <a:p>
                <a:pPr marL="538162" lvl="2" indent="0">
                  <a:buNone/>
                </a:pPr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alternative hypothesis: true location shift is not equal to 0</a:t>
                </a:r>
                <a:endPara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de-DE" sz="1200" dirty="0"/>
                  <a:t>Beachte, dass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hier den Wert der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-Statistik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 ausgibt!</a:t>
                </a:r>
              </a:p>
              <a:p>
                <a:pPr marL="268287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835227-B5DE-2DA7-08B4-DF96B6C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en-US" i="1" dirty="0"/>
              <a:t>Mann-Whitney-Wilcoxon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0DAE2D-7B42-6E0E-3309-D388A0FDC86A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E64FAD-A9C0-1C6B-29EF-3B884ABC21B3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140B92-B15A-A739-DA12-8C8C8B5DC706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F82156-4FB1-7FA5-B73B-62E18BA9CF0C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3F6F88-FCB2-DC27-81EB-C465B9C5906F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F3A6A27-3901-A13B-24E8-1FBE8472C226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72A-D071-7A8B-6DE2-7CDD67832815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995D19-335D-2E09-0189-7F13A59138E6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CD51AA-A960-A9B0-2311-22FE6A4B9B4E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29B009-964B-7BFA-5394-542C3B02DE07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9C58D-5644-DEDD-37A8-8F0BFD61BF02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F04C43-59CC-9A3F-2201-9F7C47B06B0D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17D3C2-CF48-5BCC-4184-F7C4717A2379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B762F6F-69BE-50C2-7964-2835AF9B58CA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28873F6-FAF2-23CE-2FAF-40C73448C593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8DBD1B-2350-D460-EE95-2DA4FD865EA6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DE24D2-6DB7-19C7-7F64-6B96E1D9F3E0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502ED7-ACC1-C751-60C0-7D4DFCBF9D0A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79BE76-DCB4-45EE-5388-4C90134DF642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5EC8C1-4F28-D5B1-1CB8-B73C52D4561B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52FFBA-A9CB-EBC6-392A-D5D4C9E8922F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CBC14B-9113-5C7A-281F-A6304BB151CC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4C71F0-C44F-13A6-0FFF-6D094D862747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8BC09C-53E4-A829-A208-F33B4A6B194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745205-737A-7658-81A7-25442513143A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433A40-F2F4-F767-747D-00F74946A5A6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35AE49-2530-AC92-64CC-0DF45B120AFD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A01CB6-8603-4AFB-2C18-1D236AD4F89D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DC325D1-948A-6B40-FA57-2ACFAB16D5A6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65590-DEC5-CFE0-0BA0-02F8FA7CA43D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4034FE4-F26A-0D2E-CFEE-AF9D47AD1500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E82DD00-6F9D-AE11-A3FA-E862465E32BD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CEB5A69-B395-0493-E107-03A155B5630D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DCFA6E7-2355-221B-310B-C3F25A6D90A9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49659F-C0AA-F49E-34DD-5AF78CDC6623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0BF92F-30B7-E907-14E2-E583D0F37119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464FD-2726-CB84-C529-E137E7D507F1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5F8B9A-C1DE-2132-C4BF-E93F5982304B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810D01D-C36D-4F63-7561-02506087AF66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C03FE04-9409-7CD3-8261-3F882B59EF44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7E8B8-143A-1222-2667-F5CFB5D207DF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7FD281-2648-547B-C2E1-702B22933C2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CDF362D-67B6-253A-CA58-53B972BF1060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50D5F1-D4B1-6069-C56A-CB7AD33F1A3A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EEC8695-231C-38DA-F233-13C344A41A8F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887FE0B-BCEF-38D1-D250-5A77173169E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4BFB4E-A17E-4C50-662F-95EEFF082B5F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73B361-70B7-1CCE-1F36-2ABB44F68138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ACA4AA-13F7-B6F0-E17F-8945CE714592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7DD74C-1E53-F0C1-BD8F-316AE50E6270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2975709-4EA0-AD0A-3864-75FA1165E6B5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81E1A-28FC-102C-8D56-0330F07EB84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D287C3-2F81-9CEC-0426-6D1482900341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683367-39D6-5DAD-BDBD-63BF7186E77A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0EF38F-419E-1B8C-E064-64C89B7B1FF0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88BCC5-7195-E0FE-C3F7-F00A2569774C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EC32D9-6AA9-6AD3-A21F-253CA418B1BB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776FFA1-46CD-8A71-A223-273382494B50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1F2B2C-BF76-F2B6-A796-DB440AA495F1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13B2C4E-9DA5-F3CE-10A1-EADF65310F9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F04C4CF-1F6A-21AB-47D7-A05D2ADEE620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4FF66DF-AE28-DF74-D367-77A9A2F14209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7EA4C11-6EC0-AFC8-7B7B-F51E0885637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C38D3E-485D-223D-8283-AF3C90087E51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0A9D7C-8473-0619-9D74-735678C8F812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289A631-A4E4-CC65-DEFF-73FBD33B5B3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E7F431A-8362-4D77-BD2F-1936B7F9BB72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9A21D6-96DE-769B-AF45-1749FABD85FC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687C5F0-11B2-13DC-7B4C-035EA39E3960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E297283-9823-4B94-D749-A1674821AC47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CA5C729-CADA-2FB3-F58B-418BEF7D1793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7DE92F-A090-E7F4-8B17-DB9B942138CF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B4428F-75B9-9568-4685-74D7AE3B4C46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5E1C51-0753-06C9-9F4B-0853FE7C3504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9B12AF0-40EC-4383-7748-D7F198DA639A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034A16-1138-9D1B-88B5-CB2747BA1B9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CFE51CC-713F-D8EC-9DB5-C1110DEFC37C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CACC9C1-300B-E3C8-009D-6D5A4A7214E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3CEC641-02DA-5A77-2A77-25EBF34D9AB7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6BBEF5B-272A-CE87-58C6-CE59D481E2B5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B948573-B4AF-7022-0E4F-EA2D44E712A5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8371C5-88C4-644C-E8E6-E55DC421F1E0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B25CFA3-3504-2880-476A-89682DFED784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19F5AD-610B-C634-7926-31A863F3E3E8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7DD3A4-964A-830A-CE67-FF5D96F86C8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F6E12D5-69B9-8A3F-E77E-EAF5C8982341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D64E66-0C07-6A53-4031-443E25294705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FBC4F9-E155-A7B2-82C3-315C30B4AABB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99538F3-BB8C-CD52-A8B0-5FEFE7CB163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0FA7B-C75F-CF97-2764-936AA6C49D5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B817DB7-C33C-9472-914F-5B36F8BB176E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DB8C2A-FAD2-8A25-6A1E-F270DBC8BAF9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C77EB36-92F2-0069-ECD9-9C16C859CF79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FB3EF8-1995-7964-E123-CFE4820E66ED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163A6E5-A1DA-FDC1-43E3-A3918AEC2F4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DC076F2-6713-D777-3969-8C2D7F6EB024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E48EA03-0FE5-9E83-D363-2D5EBEBB05B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CD90311-267F-0A2D-4554-5582652D5D35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CF90D10-BF53-1429-930A-9DF698FD209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DFACD5C-A8B1-1E41-F823-6831A0157A1C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CCC894F-6032-A825-B48A-7D94C0AA9E2B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8E7A1B4-BC55-385D-9E04-5C4C0F410921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0C88E-170E-FC57-4B19-CAA2A96A29C8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D34388-4D28-6250-7AF8-2FAB03639FB4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F082D56-F57C-C525-8371-587A99F2196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EE790-AD46-88C1-6BA1-FF469FF7EBD0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1A05554-D609-4A36-CCE6-E8352B2AA151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1BA71E-3B9E-2EE7-F0CE-045B11D30781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6AAC982-C8A2-57D1-EF40-4C9F39900477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74E0583-5D64-2C07-4417-0BAC8EAA4AA0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DB6C825-694A-B391-89D7-B459B328BDA0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F0774C0-BA81-365E-9740-3DCE2AEE4FAF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04019E6-B4A4-6D24-C799-31FFFD486A45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4E34CD4-E6C4-72BF-FEB3-830DE37B8AC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6BA5B845-1CC0-6F7F-E2AD-7F2F417CC320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9E2273C-B20F-215D-9B70-7D7302B73418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E5F7A8-23CE-1B02-D214-72F40D0E8B80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FE63C65-A60C-49F0-529E-3D12E58A44C4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DC737B4-C587-AC60-3B8C-904CD43C63C9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1F2945-EC46-8701-C221-EB9CAEDF5160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6490865-2871-C9A1-7E76-65EB91D194C3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863A29-509D-4515-5687-0596F1459E1C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C950DF-3851-A005-BF64-39936B835837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886497C-3EA5-66A3-C7A0-45F2AF021BAC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D0B1CC-6B63-9FC5-E327-3E35350E49A2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42AE130-7519-95DD-E2C6-2735A69BD105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37EB548-6551-852B-A6A7-AA9AA78C72EE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33F2623-FF58-F6E4-2D37-616A5C3F017E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FE6296-91C1-DAA6-AC13-44E7FB898B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0D448A7-E7E1-7E62-5D40-EC071AE1AC4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4BA7C4-AC5D-604E-2EE3-B1B761C9BFC0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570CA2F-3763-E90A-C331-6BAB9399358F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2DAE72B-9BE9-1086-03B1-DC107D95CC0A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128FD42-0027-5F32-8CC4-A046CACB9D3C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208AA56-B760-7A61-FB1B-377FAEAF6794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E78F89-E17B-45A2-0375-CDB44F05619C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57F1340-EAB6-9983-AFDE-857E75CA1F19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2742B4D-BED5-BC95-6CD5-62487159598A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C76F614-6B24-61FA-76A5-46FE8844E91F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714556F-84DB-113F-F9FC-2A740A85A9CE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B382637-06DE-3AF5-83E8-4DB0D14645F4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0C71602-C128-C7C8-AF93-B5BB094C7D22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5E28501-F141-7553-5F10-0DB7D26C32E6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C433240-5211-1D88-5C48-4656F60B2649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0F84F9C-7B6E-54C9-243F-70412187229E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CE8687-C6C4-52D9-8C32-4D439D18F71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930870-28B0-0D3E-C4FE-11E322A65C2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B9C6FA1-4AD1-DC1B-9C26-ADB9A2635599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E6684A2-A2CE-4134-8995-9DC315BC60D0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F3A8B83-80C8-A3A5-23A5-5DD1B0F05E03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9911F7D-20E8-3319-5E90-7F20CEF4F30B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EA48FF-BC97-DD82-5F3E-3E66157C1E59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3180EC2-1635-76B0-0BCF-CC64F2CF8182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A280B4B-F800-EE66-E6F6-E0D76D72F43A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37857D5-5D1E-7E4A-E707-64C3BE0FAE0B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65F8CC0-C33C-07CF-1B42-CC1C527AEAF9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9742369-80CC-BA78-4724-7CB7DB7F9D5C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2B40585-F61C-8B8C-7834-763BA073D3A1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7B3B86B-AA9C-5F22-E8EC-D6DDEF8B1DE4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8B511EB-1EF2-ED0E-EB7D-C4F72FDD73A5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2DEC63D-56A9-5A5F-5B71-37BF00867E25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5262C50-059C-CD14-FD90-73B7B36FAE30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08DEC6F-31ED-C06C-5BE4-165FAEE4641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BC590CD-6ECB-197C-2C27-3D317C856CEC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E92E3BB-4D4C-46A3-03B3-DE3178075D34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FEADCE1-2402-35BF-18ED-3EF67B8E4DB3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A026DE2-8427-44C4-1CC2-3C1B9FBB05A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D6A011D-EAFA-B183-D035-04606854E588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E4D78CB-A194-1435-44D7-E81401215598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7164CE8-8B9C-F3CB-A067-8C109EB79932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567849E-C521-9826-03B5-6A89B8C42568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1133EE6-7FE4-378D-E617-858E256EDB38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5019B1C-1D58-2A2E-4DAD-B5502E496E26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0A8D2F1-0674-E0A0-934F-B6582C0A3315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7243634-EDD6-22FF-4832-B98014BF9E37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6B9A4DA-B83B-C50D-3E2E-CA8191565728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996427B-F833-6C67-566D-68BD8DAD0C80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D7AA4E-5183-ED7B-79DB-0FB07938BB26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99597C3-00C4-4AB5-B845-D7202FE92E80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6FE321-20D0-FC66-24ED-AB5987453DBA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AD9F58D-4C09-6E25-AD2E-200D933DD1B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2902102-29BB-8717-6091-D4A8E3A327C7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EB80E7-8543-2B9C-E871-1AB73A839EA5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377F5-765C-F0BE-7D70-982E0B000DEC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26B767-2DA5-B251-8188-7883A22F6D42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4C31896-2740-625F-BD92-C404C61CA8E2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89D153C-DB44-487A-911E-116E6B30164A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E3AF953-0EEA-01AC-0AC9-4A6D48A4F37D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D50C755-A86C-D63B-F6BA-A2E5D4900275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0C82EED-F20D-8D9B-A05E-0DACDB08896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2CCCD09-1F29-296A-ED7E-D98996772B29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006D512-258F-8EB5-130D-91E28CD9FDFC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36E2AF7-82F0-4462-62B0-4B79DB98B635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CE94B12-A3F9-35F8-5B0C-A5BE8DA4EB0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285653A-6147-7AF0-69D3-931510D69B82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6CC8F87-9E25-99D4-7CE4-B87E1E73C1F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CCDABE2-1A21-4236-5ED5-DAD0E737400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BA4FCAD-4295-569D-EF22-B2DBCBBBAF12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9548A1-1C9C-1595-2FEF-5A3F4A2EEA8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BF1F4D-EBEE-F222-4463-75D4C0E29388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A718F6-DDD8-F4FB-1A1C-1562CF07860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2795806-2776-C62C-F58E-52AC99BEF503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54015A69-D0BA-E2F6-EBD1-55A59AE33355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F70A1CD-4F09-3EF2-7959-8EA5101A891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5086059-7C6E-4453-3A21-EB476778DDDA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048E51C-E339-3422-4D20-8805D3C838DE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8BF1E9D-142C-5472-B060-2E6FF15550BD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E1B3F5D-5F7B-5D57-9F6A-C4BF7641B143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882569-63FD-FA4A-A51A-8E580904DB98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9FAC4F0-0C8D-2AE4-ED12-A09ADC37A275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F020B4E-8CCC-7C93-4F2D-AD59060A13DD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9DF127F-5A91-FA25-5320-D976F447B204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1BE6F56-787D-FEDC-3153-3960F969B88D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EB117CE-5FBF-37F7-3F12-5FA5F249A68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20A0A4D-0D0D-1F3A-C0B6-2156EB43409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8A7B555-7CE2-8BA7-B092-F998EA46DD4D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4187210-16A8-EAA6-0E18-90762065A015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8E828CB-A5BF-6D1B-9191-58134F22E6E2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0F8F449-C727-CEE1-E15F-BDEC2BA0D36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78B0A41-FA5D-BD02-C1AF-32CDA68FDC6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5B36889-A54A-EDD1-BAA8-C534FB6F6025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BE3E60-4477-BDC1-8EAE-675E9DCB335B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981F2B3-1C5C-2270-6ED3-86C8BCB1B9AD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E806AD0-55DC-ABD0-F52F-CEC211CC4C00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39FAC1A-07F5-87F0-ECD5-D816D16E6E21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D8CC36F-9A28-33CE-C53B-3DA4DFEBE7B9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0A1A7E5-9AF1-AAA4-6D4D-3D23EC3FCCD1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E6734CEE-78B9-840C-CE4C-CFBBBEE2B72E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D90DA81-5125-C1B0-A8B8-2E7221849D7B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3BC5388-3871-5D48-42C5-F8CB84F544AE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5264A8C-E1F1-DA68-AD92-E279DB1D4E9D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B62168-E9BE-3209-C139-32E8ED44AC7A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EE2E3E-6279-FE05-E38F-07B72CF8634A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1FA5222-F721-5E91-4A8B-0D523AE31E70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CF4942F-AE5A-2A70-83D0-525141740BBB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269D83C-9AD1-95FB-3B64-591F646D86FC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B155890-008A-AE8C-49CA-F5E510C55D28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A059900D-93B1-0F9F-AA41-F39605242535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5212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b="1" i="1" dirty="0"/>
                  <a:t>Likelihood Ratio</a:t>
                </a:r>
                <a:r>
                  <a:rPr lang="de-DE" b="1" dirty="0"/>
                  <a:t>-Test</a:t>
                </a:r>
                <a:endParaRPr lang="de-DE" b="1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9720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409DCC-A6CC-AB8B-03F5-2AA5BED3C27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239837"/>
                <a:ext cx="687705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Normalverteilung wie die Ratings aus 2022 bei angenommener Varianz von 3?</a:t>
                </a:r>
                <a:endParaRPr lang="de-DE" sz="1200" dirty="0"/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folgen dem Konstruktionsprinzip von Hypothesentests aber nehmen an, wir haben zwei </a:t>
                </a:r>
                <a:r>
                  <a:rPr lang="de-DE" b="1" dirty="0"/>
                  <a:t>Mengen</a:t>
                </a:r>
                <a:r>
                  <a:rPr lang="de-DE" dirty="0"/>
                  <a:t> von Modellen (nicht nur zwei Modelle!)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eines parametrischen Modells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 sz="12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  <m:t>291+</m:t>
                              </m:r>
                              <m: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291+</m:t>
                                  </m:r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291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de-DE" sz="1100" b="0" i="1" smtClean="0"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10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91</m:t>
                                  </m:r>
                                </m:sup>
                                <m:e>
                                  <m:r>
                                    <a:rPr lang="de-DE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e-DE" sz="110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r>
                                        <a:rPr lang="de-DE" sz="1100" i="1" smtClean="0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de-DE" sz="11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  <m:r>
                                        <a:rPr lang="de-DE" sz="1100" i="1">
                                          <a:latin typeface="Cambria Math" panose="02040503050406030204" pitchFamily="18" charset="0"/>
                                        </a:rPr>
                                        <m:t>,3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20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de-DE" sz="1200" b="1" dirty="0"/>
                  <a:t>Formulierung von Hypothesen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i="1" dirty="0" err="1">
                    <a:solidFill>
                      <a:schemeClr val="accent2"/>
                    </a:solidFill>
                  </a:rPr>
                  <a:t>Likelihood</a:t>
                </a:r>
                <a:r>
                  <a:rPr lang="de-DE" b="1" i="1" dirty="0">
                    <a:solidFill>
                      <a:schemeClr val="accent2"/>
                    </a:solidFill>
                  </a:rPr>
                  <a:t>-Ratio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-Test)</a:t>
                </a:r>
              </a:p>
              <a:p>
                <a:pPr lvl="1"/>
                <a:r>
                  <a:rPr lang="de-DE" sz="1200" dirty="0"/>
                  <a:t>Die Alternativhypothese ist ein strikt größerer Parameterraum, indem das Modell, was den Daten unterliegt, enthalten sein soll.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409DCC-A6CC-AB8B-03F5-2AA5BED3C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239837"/>
                <a:ext cx="6877051" cy="3563938"/>
              </a:xfrm>
              <a:blipFill>
                <a:blip r:embed="rId2"/>
                <a:stretch>
                  <a:fillRect t="-355" b="-95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21C0B25-3E20-4043-DAC2-C979400E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</a:t>
            </a:r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2541B-AFC4-EC3B-E89A-AFB169FDE752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A2541B-AFC4-EC3B-E89A-AFB169FDE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F3077-CE91-1096-CDB2-E71F88B71049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2F3077-CE91-1096-CDB2-E71F88B71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DD814B2-5E58-623D-D991-869CDB1F4FC3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927B07C-B13B-F77A-4C07-474764285281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7A45393-3F6E-AD1C-EC09-4725028A5D03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BACF6AB-0B8D-65D5-14C4-CEFD3CD3C5E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0AB7A52-1C39-9A97-E9E8-08244E161A50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7AF3C1B-AD5A-7EA8-F7B7-660D0E407B58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77F3D93-626D-F8B8-584B-4837689F2FBE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78B1AF-FCE6-23F8-8CE8-0F3EF0C400F7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ECF87F3-7116-6742-E880-C6EA6D888354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56D0A9A-4FE1-7DEF-5CB1-7B25E491336B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76A2ACD-54B4-488B-6F1C-B338B6F228F3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3FDF3AD-AAE0-F1C5-4413-B72CFA2925E7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8E80E29-F152-0067-BA9F-03466DCFBA14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48F447B-77AA-B96A-7E9F-A92604E54A0C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2BB1A5-E210-6948-F8C6-D9FF66535569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54DBE3E-144B-8230-EA6B-95A3C2E5859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20AB1B-1F68-DF55-9CB8-F73FF3D0B88E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328AA7-18A5-7A1B-8FBB-D07292CD8789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6E29847-75C4-F165-E456-721D21C520C0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16910AD-0BBC-F2BF-8120-DF394F148ED3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1C87FF-76D4-0636-1F29-48181C58D3A6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9FFE54-0FBB-F732-0766-B2B6330D4D18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1A6B623-90F8-4BB7-0675-064D06E12CB4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E6B1372-B8BB-CA99-CA8A-F9EB4E2B9CA6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C4F9516-9A67-91A7-53DC-9D192A671929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A4F93B-6B02-CD53-A18D-47DF314D43A8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E7F887-DAEC-7549-0264-FA788AA45784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097153A-2A7B-2DD4-D05E-A2CA767AD745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7433EE1-B30E-D190-5668-E56C78E22843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9119BDA-2FB7-501B-6730-CB26A14B98C7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6B35B7A-34B8-2CA1-DDBA-4B1A89F03DE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DF5994F-80A6-2BC0-28F6-56299D93E274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1A524D2-B91B-F40E-7D1D-BC27806110F7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30BD05-20F4-061E-C81B-48B9F47E7BAC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0297D16-B0FE-BBED-850D-7C0FEF034AB6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22BAAA3-05B2-9887-5C2E-EDA6D1D1C6BB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46FE041-7FAA-F109-3192-F5658AEBDFF5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9D0351E-83A0-3019-3983-55CD5322590A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120E2B5-E7AA-87DC-6DA4-B46D18DFB711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5A5A409-34BC-BFAA-6ADE-3D4BA0D07B59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311C883-47F7-8683-BEF0-95AFE9B11557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FAE2E05-7C99-DE30-95FC-DE457022E1E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C7C465A-C7C4-D872-A884-D2D39552F24C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3E1F2D3-EB8B-B6E0-01B4-25369ED21681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623B13-8E29-72E2-801B-5600DD02F71E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2253DE1-A31D-0D1C-A79D-C41CE20FB299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7028964-4BC5-7308-A0A5-4AF176C42546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CE18B60-4E2D-8AAA-DF9B-907305AF594E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F199565-D566-0154-27A9-EB424943709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54FE33-D188-C916-9C2F-32E88966F6DB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C8C0604-B642-C19E-F6E0-5CD5A2E9C6D4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C0CFAAE-AB1B-9824-CB22-90127E0D040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1570F42-1223-4B3B-59BD-7BCD553EDD2A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0DD1D7B-4806-0158-CEB1-7FD274E5D650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8AA28E-A82B-9503-672A-C33A6BEA1511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81EA92B-1509-37E2-1F19-FFCFDEA4E6A1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BB7DF4-75AE-82D8-494F-A8A722B1498A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10C0608-1645-9C85-1023-2904B861B9ED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6E271FC-C2EE-C2EF-F1CA-98D1CBF738B8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85BDD99-41F0-83B1-CC39-79DDD1F5D6F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2FF9F92-94AC-984D-4FB9-A55A22157D26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E628A30-2623-5EBC-A26F-5C2F5697F0E8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8A6C1DB-5E38-EF95-93D4-9E263B63DF99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49AABEA-26A6-385E-0556-6701E7D0AA7D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5A0A20E-98D3-581F-EC4F-D957E3156F64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4C67E23-DD13-7363-D9ED-BCAA6083CE5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E79B4B1-E94E-FAC2-081E-55D97F242FED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6C6575-7D53-63D0-C852-AD1B36EB20DB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31616E3-7249-7C08-813A-1A6B7A7869BB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7F2B3FB-38E2-9706-F3D6-15EF9B855063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56DC0D4-7CDD-CF89-EE19-4FAECF023B4C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83D4489-848A-B604-37E2-2CD7F23B6D36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C66CCEA-67F2-D0DF-6EEB-BBC38457698C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A3045A5-7BF8-6CC2-FAB2-BAE84466644E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FF0F4B-6F21-0C13-8D29-1A89C30EDC91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9BC65D1-001D-F184-2926-94B2DECC732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D6DF73A-4963-6E89-4332-EB5542FA753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1F2699A-76B6-67D6-1BE3-B579849DAB80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CE2B25A-BB2D-977E-CF7B-E184DAFEEDE4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566FFC8-56FB-A740-B1D0-6D65A2C402B6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70A6393-80C2-343B-BB1D-BE0A23F0F8FE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8C1370-6E45-4123-2FC6-FD391BB501C2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8755E8F-D640-3E69-1546-A893627944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F14AEBF-A85D-EE0D-38DA-3B0D88F6040E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C183C3F-61AD-785B-B297-2B2325892A3C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9477B47-4EBF-A036-D6CA-D6DD178D126D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0640E93-044A-E914-26B9-AB1E9A2D2C9E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08CE478-B096-C391-A06D-AFC7CEF010E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981A3CB-D3F1-AEC4-C60C-40B978A138C2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BDB08EC-8A7F-4E28-9D6A-A8D0A725723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528866E-39EA-8F02-A43A-59DFCA079C18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40643F1-182E-DD61-D3BC-3E3D414D00B0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ADCD266-4A7D-3DA7-CE62-EF8600184E3E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E3C894F-6A11-C0D5-A6E0-3865551AD413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9E2AD35-3818-DDAF-E811-C6668470F63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176142C-D205-60DC-5397-449B34B7F261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44FADD-7A09-E549-3732-7669111F6C8E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FFDA73C-B13D-631C-A056-53EA6308380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560F4E4-F4A6-AABB-567F-16CF1C8D1DDD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C55718B-B8CD-F2ED-260D-905A18A7ABCB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E870C13-407F-17C8-531C-AB3D8B9279F6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EBFCB04-F6D9-E6D9-D032-07709794645D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B0EFB7F-226D-87A2-51BA-9EDA99EE4879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ABBDBB2-634F-0969-0193-94AAFE899F09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2E1FB26-C94B-D935-02AD-DC7114D46BE1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CA5D7E5-CB2E-4C55-3F23-164EF25A07FE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0079F42-8654-C055-1E3B-7732F854BAFB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0A306C3-E434-419E-B5C9-2C2CF1E200E7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0CC8EF8-9A8A-650F-A996-192F2514B8F9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C3A14E-389F-207F-E4B4-51D02D8F126C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E6C09F1-0E1C-96EB-626F-7A025C06CB36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452AFE6-FAEC-2078-07AB-A61F75239A5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612D2BD-AFF8-483E-6CD4-041F461F4B1A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74B61BFC-557A-6E93-D1DF-971F46A96C5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A569498-8AC7-9147-3B1A-9F9829B4AAA4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E48EDC7-D6C4-E5F9-83F0-85005996FBDB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BBD20DB-7F9A-5E9E-9BC5-DE033A80032D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71972DA-7AFF-C0D1-C654-F23CD5946DE2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787DAE5-0A2C-FA32-A889-D0EADFE269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520301F-562E-9636-24EB-3BBD1D94FCDF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738EF4A1-922A-6DFB-D973-48970F174337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E237851-9AF6-9C9C-0AE6-32284A32F4E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2B875D5-A592-9B7F-9475-604A9CCA7631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D9F87734-09B5-6A36-057F-06D321A8B951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CF75793-6DAF-CC9A-8D59-75A0F2283F07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EB3B7AF-7E54-9DAD-E6D7-F26DCDDE3081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86749D2-09E2-76EF-2631-E357E5757AF5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A4D0517-6459-3889-5494-EA974917B820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1FE5C3A-CA53-3008-A4A6-1989466BEC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F9BC119-124B-2E35-BA85-2A44F1614A2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4BCF077-EDAF-5B41-C6D3-B830CE207A8C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5907B77F-8EEB-7F5D-2484-9E595BA1B36B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4A9C038-0D3B-4E8B-C650-4AABF3AFF29D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3D748063-3151-7E4D-7E62-FB639A9C6339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29E7686-3EC1-8482-02D6-74C828D7E832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0B97E860-DA9B-63E3-294C-2061363447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CDECED4-AF7C-EEBB-9171-B5AB4C46D426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16F66AE5-3A46-1EC5-9679-578C8C0CC541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4952C4E-2178-4A29-7515-DD8AF7617030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ED2CE6F-DE4B-B07F-DDDC-04EC9E42737F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5F58711-44B0-547F-A3CE-0AC09973B9CB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B6E7D09C-7DBE-5302-A2F1-F79AE26C6FB3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EB7619E-BA10-D079-42F1-439745BD4AF7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B2E2FB7-C49F-2DD6-F253-9F5C34951254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6983E23-000B-5437-D70C-507ED50B01DA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E155F01-80AD-0599-627A-DE8D8C32FAC1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B2053C9-23F6-2883-D2EF-64A081DB4602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399CBDA3-33A2-D4CB-E901-ADCA484B47AE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FDD1B36-7C77-7A4F-0BE9-75DCA250CAC7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3D13BB8-C6C6-B6DC-F489-E8AB5B8A31A7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733154B-CFF3-6185-8452-2C1B2E8366D5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26FCA3D-29A4-40A0-BC61-7460773B20C2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00DDFC3-731D-9DD3-0EE1-9A87B8867505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8F0575D-5635-9B38-20B5-50FC19B44833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235C19E-781B-B274-1F9C-BBF404568BAD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BB796A0-B6A9-5F11-19DA-653DC282945B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3C13531-CCE4-5721-085B-68767FA8EABD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8D6FF91-BA56-309A-8CC6-6E61B44ED614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22D48BA-80F7-7287-D939-68EE2A5464B0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03400F6-D720-1A26-F619-6A365148602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319F9CC0-8EFA-CF8E-4929-504DA065F0B7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5F0AD16-407A-E8A0-507C-82E70A3B3B9E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266579A-F859-6875-F1E8-19C055F4FCD6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A48704F-F5A6-9916-6142-7D54C25A6E5E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76D487-0E36-BE57-C0A1-C5863643E79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CFDA6BC-1D3E-2225-1579-D3D06C7E365D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8B89656-C8A9-D9D2-15F4-69B916E27B1D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7CF6F0C1-3242-21A7-D895-D98656801156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81126FA-10E7-F41D-9104-C0BA0BD9BD99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86FCA37-211E-58A2-9E49-DBB745D6E40B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B0B17E59-7166-265D-3916-F492544AD472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2FEA3BA-6C90-F1C5-FDB6-101FF5445711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15B45C1-9690-1959-2D5E-62FC2FFAB06E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790A436-D9C7-7494-9FED-FB51AC4F7981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66EDD053-8962-48AC-EC4F-DA293E24C714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3C66226-EACB-5E28-4F8A-B31D5CE76941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89BA663A-62DA-C784-7549-72FE550CCD6E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DD2ACF1-627A-D86D-E99E-5EB6D3B81E2C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4F62F45-27AA-B237-E5A0-87CF0B6507A8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095AAC9-C422-3E8E-AA0F-2F3500FF5426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112DF93-A868-E4C5-D8FE-2C3537819B8A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3C1CD47-AA3A-8968-F239-BACA3F1EA83C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256A3F7-3786-5EFF-05A7-39EA9A89C5C3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0960648-A1AA-7C0D-FC49-8EAD470A4CE0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04A0A915-09D0-C43A-D766-23DFF8206395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C3BFC54-9C34-5185-FAD8-FAB9478D8478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60972C8-67B7-5157-D01E-183E2103C5FC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48315DD-9290-FDC0-92F1-0021EFCD77CF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BFEB04F-F9B3-5CB9-40A8-799642ACFD1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5E222EE-3178-7FCB-F77F-6748B500E7CE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2082F895-552C-45D0-9C75-0B589E6260B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7AB70905-566C-C404-5933-BBBA7D506BDF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BABEEEE-E557-15BC-F76B-2C16FAE3ACEB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EC152C47-5746-E770-9A2A-E2662FB63B91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B7C17EE-4691-CC7F-8E9B-4CBEC48ED39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4B600E9-387D-CCA7-97E4-374F941B0F0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20FA6A5-79E5-E6D6-94C5-8DF3808080D3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6C277F8-D384-0FE2-FD36-5AA9DB9AA2B0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3033DD0-0027-7F07-8084-C82EE104EAD9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8585104A-64DF-74DB-6B05-D20B94906F61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72F7161-9BE8-98D6-6607-64A166EB423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9C45F1-B594-B1E3-F7A4-88885B72242C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0B841A6-02DE-4097-C5F6-514A4ADFCBED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C59EF07-E1AD-1451-7424-848A0B8B66B0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3E8B3C25-4565-0216-034F-978A5987014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613DF153-3C1D-5D56-599A-BE6D08C959D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409A7799-15E9-DE5E-1099-1EFFA2F2F2E7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5F12050-3BEC-26EF-0096-016ED275273D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245C7C7-35C3-0CBD-D1DD-85730811F420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9F98A1A-FB38-E338-2280-2FD087A007B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DAB2830D-74EF-F711-614F-4F5E7D4A603A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7962BCB-3916-32B7-A050-37C851798E5E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2C8D2D0-182D-5AEA-A138-EA9CB51A3539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9EABE30-9DCA-ACAC-36EB-6E4B40AE9173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937B3127-5DEA-97A6-10FF-664FAD68CFC3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B9526E0-D0DA-E278-DF09-93DE8EC08ED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92F7295-D9B9-3CD4-9FE5-CB872508C800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05FB18B4-D04B-C22B-5ED3-E78236F3A4E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0092ED46-4391-12F3-783F-0999DCF67D5B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EFC5C78-7DE2-09FD-DA33-D9DE9D53E75F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5D5CCEAD-BD5E-82D7-88FC-62D779A0145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642F49F-E7BA-1852-B17D-9303E525FBE6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97DA858-21C1-D5E5-A133-9EFC2A6A5F02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F1A609C8-0AE3-93EB-ED85-B747C4ADE11E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837CF1B-DCF6-2CE0-F37F-DA1994489148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76E2748C-69A4-7F19-E2DF-E33F6101FDDA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2EBF62C-8BC2-CFBA-C36F-A38752147ED6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3D4B44EF-36DD-C86B-E5FC-2E188A2EA8AF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EA8C1DA1-FC1E-C26D-1782-031EF07BF895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952C010B-9028-52B3-C417-5749CF036F94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183D537-1108-81DD-F352-44C8F5894371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965BAEE2-D386-DF37-78CA-B1DACBDB6292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1423C0E-B30D-42ED-01C2-21462D080CA7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37DAAB4-8B83-AA2C-1FCA-B0F5267D835C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5E73E6CD-A1A8-F87F-F5AB-C438E1D4498C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342342C7-7668-E856-32FE-94673FD1B86E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D3D986B-6535-E307-6826-146FB9F33D59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556C9979-0322-0EEA-35F7-875192466D8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57193112-B0D1-EA9F-F058-DBA2FD8E20B8}"/>
              </a:ext>
            </a:extLst>
          </p:cNvPr>
          <p:cNvCxnSpPr>
            <a:cxnSpLocks/>
            <a:endCxn id="246" idx="3"/>
          </p:cNvCxnSpPr>
          <p:nvPr/>
        </p:nvCxnSpPr>
        <p:spPr bwMode="gray">
          <a:xfrm flipH="1">
            <a:off x="4416416" y="3219822"/>
            <a:ext cx="3716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9032CCF6-0C68-D257-B92C-B332DFAD41E3}"/>
              </a:ext>
            </a:extLst>
          </p:cNvPr>
          <p:cNvSpPr txBox="1"/>
          <p:nvPr/>
        </p:nvSpPr>
        <p:spPr bwMode="gray">
          <a:xfrm>
            <a:off x="4840461" y="3111810"/>
            <a:ext cx="1524874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Ein-Parameter Modell</a:t>
            </a:r>
          </a:p>
        </p:txBody>
      </p:sp>
      <p:sp>
        <p:nvSpPr>
          <p:cNvPr id="246" name="Rounded Rectangle 245">
            <a:extLst>
              <a:ext uri="{FF2B5EF4-FFF2-40B4-BE49-F238E27FC236}">
                <a16:creationId xmlns:a16="http://schemas.microsoft.com/office/drawing/2014/main" id="{DC69B170-0FC5-2186-5BB7-096BB5E9B838}"/>
              </a:ext>
            </a:extLst>
          </p:cNvPr>
          <p:cNvSpPr/>
          <p:nvPr/>
        </p:nvSpPr>
        <p:spPr bwMode="gray">
          <a:xfrm>
            <a:off x="2328184" y="3111810"/>
            <a:ext cx="2088232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AF79A0B-69CA-F6A7-3E3C-7A5B143F418B}"/>
              </a:ext>
            </a:extLst>
          </p:cNvPr>
          <p:cNvCxnSpPr>
            <a:cxnSpLocks/>
            <a:endCxn id="251" idx="3"/>
          </p:cNvCxnSpPr>
          <p:nvPr/>
        </p:nvCxnSpPr>
        <p:spPr bwMode="gray">
          <a:xfrm flipH="1">
            <a:off x="4423281" y="3435846"/>
            <a:ext cx="3716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DCB00794-CBA5-50D8-7128-B8FE26D8EB7B}"/>
              </a:ext>
            </a:extLst>
          </p:cNvPr>
          <p:cNvSpPr txBox="1"/>
          <p:nvPr/>
        </p:nvSpPr>
        <p:spPr bwMode="gray">
          <a:xfrm>
            <a:off x="4847326" y="3327834"/>
            <a:ext cx="1524874" cy="21602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Zwei-Parameter Modell</a:t>
            </a:r>
          </a:p>
        </p:txBody>
      </p:sp>
      <p:sp>
        <p:nvSpPr>
          <p:cNvPr id="251" name="Rounded Rectangle 250">
            <a:extLst>
              <a:ext uri="{FF2B5EF4-FFF2-40B4-BE49-F238E27FC236}">
                <a16:creationId xmlns:a16="http://schemas.microsoft.com/office/drawing/2014/main" id="{9F8E2A17-D1D2-0003-0448-CE2DDE39BD02}"/>
              </a:ext>
            </a:extLst>
          </p:cNvPr>
          <p:cNvSpPr/>
          <p:nvPr/>
        </p:nvSpPr>
        <p:spPr bwMode="gray">
          <a:xfrm>
            <a:off x="2335049" y="3327834"/>
            <a:ext cx="2088232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EA86DABA-A30C-07F3-350D-C29B8A8A1936}"/>
              </a:ext>
            </a:extLst>
          </p:cNvPr>
          <p:cNvSpPr/>
          <p:nvPr/>
        </p:nvSpPr>
        <p:spPr bwMode="gray">
          <a:xfrm>
            <a:off x="1454316" y="4089892"/>
            <a:ext cx="556913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C31CB448-1E3F-37B9-6823-2E29EF15225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011229" y="4201922"/>
            <a:ext cx="1552659" cy="46574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99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5" grpId="0"/>
      <p:bldP spid="246" grpId="0" animBg="1"/>
      <p:bldP spid="250" grpId="0"/>
      <p:bldP spid="251" grpId="0" animBg="1"/>
      <p:bldP spid="2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7CF3F3-87B2-7058-D099-09E80BEC2D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vergleichen ganze Mengen von parametrischen Modellen, welche den Daten unterliegen sollen.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Welcher der Verteilungen in den parametrischen Modellen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benutzen wir, wenn wir einen Datensatz gegeben haben?</a:t>
                </a:r>
              </a:p>
              <a:p>
                <a:pPr lvl="1"/>
                <a:r>
                  <a:rPr lang="de-DE" b="1" dirty="0"/>
                  <a:t>Antwort</a:t>
                </a:r>
                <a:r>
                  <a:rPr lang="de-DE" dirty="0"/>
                  <a:t>: Die wahrscheinlichste Verteilung der Daten auch bekannt als die </a:t>
                </a:r>
                <a:r>
                  <a:rPr lang="en-US" i="1" dirty="0"/>
                  <a:t>Maximum-Likelihood</a:t>
                </a:r>
                <a:r>
                  <a:rPr lang="de-DE" dirty="0"/>
                  <a:t> Schätzung in den beiden parametrischen Modellen!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Ist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 und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eine Stichprobe, so heißt die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die zugehörige </a:t>
                </a:r>
                <a:r>
                  <a:rPr lang="en-US" i="1" dirty="0"/>
                  <a:t>Likelihood</a:t>
                </a:r>
                <a:r>
                  <a:rPr lang="de-DE" dirty="0"/>
                  <a:t>, 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die (Zähl)dichte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/>
                  <a:t>Teststatistik des </a:t>
                </a:r>
                <a:r>
                  <a:rPr lang="de-DE" b="1" i="1" dirty="0" err="1"/>
                  <a:t>Likelihood</a:t>
                </a:r>
                <a:r>
                  <a:rPr lang="de-DE" b="1" i="1" dirty="0"/>
                  <a:t>-Ratio-</a:t>
                </a:r>
                <a:r>
                  <a:rPr lang="de-DE" b="1" dirty="0"/>
                  <a:t>Tests </a:t>
                </a:r>
                <a:r>
                  <a:rPr lang="de-DE" dirty="0"/>
                  <a:t>für einen Datensatz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=−2⋅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∪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i="1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i="1" dirty="0" err="1">
                    <a:solidFill>
                      <a:schemeClr val="accent2"/>
                    </a:solidFill>
                  </a:rPr>
                  <a:t>Likelihood</a:t>
                </a:r>
                <a:r>
                  <a:rPr lang="de-DE" b="1" i="1" dirty="0">
                    <a:solidFill>
                      <a:schemeClr val="accent2"/>
                    </a:solidFill>
                  </a:rPr>
                  <a:t>-Ratio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-Test)</a:t>
                </a:r>
              </a:p>
              <a:p>
                <a:pPr lvl="1"/>
                <a:r>
                  <a:rPr lang="de-DE" sz="1200" dirty="0"/>
                  <a:t>Unter der Nullhypothese konvergiert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</m:oMath>
                </a14:m>
                <a:r>
                  <a:rPr lang="de-DE" sz="1200" dirty="0"/>
                  <a:t> gegen Null mit steigender Stichprobengröße! </a:t>
                </a:r>
                <a:endParaRPr lang="de-DE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7CF3F3-87B2-7058-D099-09E80BEC2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81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AD8205-C9B6-3B05-A478-7D5788A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p:pic>
        <p:nvPicPr>
          <p:cNvPr id="1026" name="Picture 2" descr="Picture of Samuel Wilks">
            <a:extLst>
              <a:ext uri="{FF2B5EF4-FFF2-40B4-BE49-F238E27FC236}">
                <a16:creationId xmlns:a16="http://schemas.microsoft.com/office/drawing/2014/main" id="{AA823349-9A1F-EEDA-7A98-A6D221B3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31372"/>
            <a:ext cx="1017662" cy="116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4AE43-95C7-D9A7-F93D-95C653367577}"/>
              </a:ext>
            </a:extLst>
          </p:cNvPr>
          <p:cNvSpPr txBox="1"/>
          <p:nvPr/>
        </p:nvSpPr>
        <p:spPr bwMode="gray">
          <a:xfrm>
            <a:off x="7606386" y="242773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Samuel Stanley Wilks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(1906 – 1964)</a:t>
            </a:r>
            <a:endParaRPr lang="en-US" sz="8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CE4BA5-91E2-7ED2-DD0A-6D1AB01F59F2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gray">
          <a:xfrm flipH="1" flipV="1">
            <a:off x="4860032" y="3903898"/>
            <a:ext cx="1080120" cy="3710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54F9F-1CA7-A29F-7DDC-E5D31A3F202E}"/>
                  </a:ext>
                </a:extLst>
              </p:cNvPr>
              <p:cNvSpPr txBox="1"/>
              <p:nvPr/>
            </p:nvSpPr>
            <p:spPr bwMode="gray">
              <a:xfrm>
                <a:off x="5940152" y="3723878"/>
                <a:ext cx="1584176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Maximale Wahrscheinlichkeit der Daten unter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E54F9F-1CA7-A29F-7DDC-E5D31A3F2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40152" y="3723878"/>
                <a:ext cx="1584176" cy="434251"/>
              </a:xfrm>
              <a:prstGeom prst="rect">
                <a:avLst/>
              </a:prstGeom>
              <a:blipFill>
                <a:blip r:embed="rId4"/>
                <a:stretch>
                  <a:fillRect l="-3175" r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E72859-CF3A-EEFE-408F-10B86C4F545F}"/>
              </a:ext>
            </a:extLst>
          </p:cNvPr>
          <p:cNvSpPr/>
          <p:nvPr/>
        </p:nvSpPr>
        <p:spPr bwMode="gray">
          <a:xfrm>
            <a:off x="3851920" y="3723878"/>
            <a:ext cx="1008112" cy="36004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EF75A2-153E-B9CA-09E3-EFCCCFBC96CA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 bwMode="gray">
          <a:xfrm flipH="1" flipV="1">
            <a:off x="4932040" y="4325272"/>
            <a:ext cx="971404" cy="14637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14E6-EBAB-7A19-51FF-ED5AE5D22429}"/>
                  </a:ext>
                </a:extLst>
              </p:cNvPr>
              <p:cNvSpPr txBox="1"/>
              <p:nvPr/>
            </p:nvSpPr>
            <p:spPr bwMode="gray">
              <a:xfrm>
                <a:off x="5903444" y="4254523"/>
                <a:ext cx="1656184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Maximale Wahrscheinlichkeit der Daten unter 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4414E6-EBAB-7A19-51FF-ED5AE5D2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03444" y="4254523"/>
                <a:ext cx="1656184" cy="434251"/>
              </a:xfrm>
              <a:prstGeom prst="rect">
                <a:avLst/>
              </a:prstGeom>
              <a:blipFill>
                <a:blip r:embed="rId5"/>
                <a:stretch>
                  <a:fillRect l="-3788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B15975-D70E-7F13-9913-652DA0E87932}"/>
              </a:ext>
            </a:extLst>
          </p:cNvPr>
          <p:cNvSpPr/>
          <p:nvPr/>
        </p:nvSpPr>
        <p:spPr bwMode="gray">
          <a:xfrm>
            <a:off x="3779912" y="4145252"/>
            <a:ext cx="1152128" cy="36004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74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6" grpId="0"/>
      <p:bldP spid="7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848C9E0-6392-5FBD-2891-09D450962A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(von Wilks)</a:t>
                </a:r>
                <a:r>
                  <a:rPr lang="de-DE" dirty="0"/>
                  <a:t>. Für ein parametrisches Modell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de-DE" dirty="0"/>
                  <a:t> folgt unter der Nullhypothese,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LR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pPr marL="268287" lvl="1" indent="0">
                  <a:buNone/>
                </a:pPr>
                <a:r>
                  <a:rPr lang="en-DE" dirty="0"/>
                  <a:t>wobei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DE" dirty="0"/>
                  <a:t> der Unterschied der frei wählbaren Parameter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DE" dirty="0"/>
                  <a:t> ist.</a:t>
                </a:r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dirty="0" smtClean="0">
                                <a:latin typeface="Cambria Math" panose="02040503050406030204" pitchFamily="18" charset="0"/>
                              </a:rPr>
                              <m:t>LR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alle Science-Fiction Filme in Betracht ziehen, kommen die Ratings aus 2021 aus der gleichen Verteilung wie die Ratings aus 2022?</a:t>
                </a:r>
              </a:p>
              <a:p>
                <a:pPr lvl="1"/>
                <a:r>
                  <a:rPr lang="de-DE" sz="1200" b="0" dirty="0"/>
                  <a:t>Im </a:t>
                </a:r>
                <a:r>
                  <a:rPr lang="de-DE" sz="1200" dirty="0"/>
                  <a:t>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ist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=5.42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fName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=−1135</m:t>
                        </m:r>
                      </m:e>
                    </m:func>
                  </m:oMath>
                </a14:m>
                <a:endParaRPr lang="de-DE" sz="1200" dirty="0"/>
              </a:p>
              <a:p>
                <a:pPr lvl="1"/>
                <a:r>
                  <a:rPr lang="de-DE" sz="1200" b="0" dirty="0"/>
                  <a:t>Im </a:t>
                </a:r>
                <a:r>
                  <a:rPr lang="de-DE" sz="1200" dirty="0"/>
                  <a:t>Modell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ist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=5.02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08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fName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=−1121.68</m:t>
                        </m:r>
                      </m:e>
                    </m:func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LR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=26.7&gt;3.84=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0.95</m:t>
                        </m:r>
                      </m:sub>
                    </m:sSub>
                  </m:oMath>
                </a14:m>
                <a:r>
                  <a:rPr lang="de-DE" sz="1200" dirty="0"/>
                  <a:t>; daher Ablehnung der Nullhypothese.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848C9E0-6392-5FBD-2891-09D450962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220" b="-2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A7CA7A-BB28-DEBF-51E0-FBC70038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Likelihood-Ratio</a:t>
            </a:r>
            <a:r>
              <a:rPr lang="de-DE" dirty="0"/>
              <a:t>-Test</a:t>
            </a:r>
            <a:endParaRPr lang="en-DE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6C3CF79-7EEB-9F27-4C9D-F90E0D08DB03}"/>
              </a:ext>
            </a:extLst>
          </p:cNvPr>
          <p:cNvGrpSpPr/>
          <p:nvPr/>
        </p:nvGrpSpPr>
        <p:grpSpPr>
          <a:xfrm>
            <a:off x="7423108" y="1239837"/>
            <a:ext cx="1620180" cy="1080120"/>
            <a:chOff x="7423108" y="1239837"/>
            <a:chExt cx="1620180" cy="108012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0EBCF32-31A9-D562-B48B-3463D5698FEF}"/>
                </a:ext>
              </a:extLst>
            </p:cNvPr>
            <p:cNvSpPr/>
            <p:nvPr/>
          </p:nvSpPr>
          <p:spPr>
            <a:xfrm>
              <a:off x="7423108" y="1239837"/>
              <a:ext cx="1620180" cy="1080120"/>
            </a:xfrm>
            <a:custGeom>
              <a:avLst/>
              <a:gdLst>
                <a:gd name="connsiteX0" fmla="*/ 0 w 1620180"/>
                <a:gd name="connsiteY0" fmla="*/ 1080120 h 1080120"/>
                <a:gd name="connsiteX1" fmla="*/ 1620180 w 1620180"/>
                <a:gd name="connsiteY1" fmla="*/ 1080120 h 1080120"/>
                <a:gd name="connsiteX2" fmla="*/ 1620180 w 1620180"/>
                <a:gd name="connsiteY2" fmla="*/ 0 h 1080120"/>
                <a:gd name="connsiteX3" fmla="*/ 0 w 1620180"/>
                <a:gd name="connsiteY3" fmla="*/ 0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180" h="1080120">
                  <a:moveTo>
                    <a:pt x="0" y="1080120"/>
                  </a:moveTo>
                  <a:lnTo>
                    <a:pt x="1620180" y="1080120"/>
                  </a:lnTo>
                  <a:lnTo>
                    <a:pt x="1620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757C218-ED5A-35FA-0FF8-E1886AA7625E}"/>
                </a:ext>
              </a:extLst>
            </p:cNvPr>
            <p:cNvSpPr/>
            <p:nvPr/>
          </p:nvSpPr>
          <p:spPr>
            <a:xfrm>
              <a:off x="7680383" y="1271730"/>
              <a:ext cx="1331013" cy="908445"/>
            </a:xfrm>
            <a:custGeom>
              <a:avLst/>
              <a:gdLst>
                <a:gd name="connsiteX0" fmla="*/ 0 w 1331013"/>
                <a:gd name="connsiteY0" fmla="*/ 908446 h 908445"/>
                <a:gd name="connsiteX1" fmla="*/ 1331014 w 1331013"/>
                <a:gd name="connsiteY1" fmla="*/ 908446 h 908445"/>
                <a:gd name="connsiteX2" fmla="*/ 1331014 w 1331013"/>
                <a:gd name="connsiteY2" fmla="*/ 0 h 908445"/>
                <a:gd name="connsiteX3" fmla="*/ 0 w 1331013"/>
                <a:gd name="connsiteY3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013" h="908445">
                  <a:moveTo>
                    <a:pt x="0" y="908446"/>
                  </a:moveTo>
                  <a:lnTo>
                    <a:pt x="1331014" y="908446"/>
                  </a:lnTo>
                  <a:lnTo>
                    <a:pt x="133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79E0AF1-4FAB-2E20-5874-71658099440A}"/>
                </a:ext>
              </a:extLst>
            </p:cNvPr>
            <p:cNvSpPr/>
            <p:nvPr/>
          </p:nvSpPr>
          <p:spPr>
            <a:xfrm>
              <a:off x="7718053" y="1271730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136A215-3F93-5027-EC02-8F600966189D}"/>
                </a:ext>
              </a:extLst>
            </p:cNvPr>
            <p:cNvSpPr/>
            <p:nvPr/>
          </p:nvSpPr>
          <p:spPr>
            <a:xfrm>
              <a:off x="8007006" y="1271730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1612CBA-9208-B9E4-971E-C177A99FD661}"/>
                </a:ext>
              </a:extLst>
            </p:cNvPr>
            <p:cNvSpPr/>
            <p:nvPr/>
          </p:nvSpPr>
          <p:spPr>
            <a:xfrm>
              <a:off x="8295959" y="1271730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8A590A9-D82F-8578-9C6B-63D3BB5170FD}"/>
                </a:ext>
              </a:extLst>
            </p:cNvPr>
            <p:cNvSpPr/>
            <p:nvPr/>
          </p:nvSpPr>
          <p:spPr>
            <a:xfrm>
              <a:off x="8584912" y="1271730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D819860-4078-A647-402E-E6AAA9FDC1D2}"/>
                </a:ext>
              </a:extLst>
            </p:cNvPr>
            <p:cNvSpPr/>
            <p:nvPr/>
          </p:nvSpPr>
          <p:spPr>
            <a:xfrm>
              <a:off x="8873864" y="1271730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2132208-04FE-5A7B-84BE-3419066E1873}"/>
                </a:ext>
              </a:extLst>
            </p:cNvPr>
            <p:cNvSpPr/>
            <p:nvPr/>
          </p:nvSpPr>
          <p:spPr>
            <a:xfrm>
              <a:off x="7680383" y="2180175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59DD7A9-24FE-F134-97F9-A7FB0103EDD6}"/>
                </a:ext>
              </a:extLst>
            </p:cNvPr>
            <p:cNvSpPr/>
            <p:nvPr/>
          </p:nvSpPr>
          <p:spPr>
            <a:xfrm>
              <a:off x="7718053" y="2167417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D415979-5876-71C5-3B89-EC70CA957533}"/>
                </a:ext>
              </a:extLst>
            </p:cNvPr>
            <p:cNvSpPr/>
            <p:nvPr/>
          </p:nvSpPr>
          <p:spPr>
            <a:xfrm>
              <a:off x="8007006" y="2167417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06A61FE-6BAF-257A-39FC-E1F6583B8A19}"/>
                </a:ext>
              </a:extLst>
            </p:cNvPr>
            <p:cNvSpPr/>
            <p:nvPr/>
          </p:nvSpPr>
          <p:spPr>
            <a:xfrm>
              <a:off x="8295959" y="2167417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0561E95-53FB-B856-01BD-595261491FB4}"/>
                </a:ext>
              </a:extLst>
            </p:cNvPr>
            <p:cNvSpPr/>
            <p:nvPr/>
          </p:nvSpPr>
          <p:spPr>
            <a:xfrm>
              <a:off x="8584912" y="2167417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1CC194-1C4C-AFFF-6D9A-C254CE9A5162}"/>
                </a:ext>
              </a:extLst>
            </p:cNvPr>
            <p:cNvSpPr/>
            <p:nvPr/>
          </p:nvSpPr>
          <p:spPr>
            <a:xfrm>
              <a:off x="8873864" y="2167417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5358088-27A8-2AE1-0BD1-3181C4BFA8FD}"/>
                </a:ext>
              </a:extLst>
            </p:cNvPr>
            <p:cNvSpPr/>
            <p:nvPr/>
          </p:nvSpPr>
          <p:spPr>
            <a:xfrm>
              <a:off x="7703942" y="2202608"/>
              <a:ext cx="28222" cy="42354"/>
            </a:xfrm>
            <a:custGeom>
              <a:avLst/>
              <a:gdLst>
                <a:gd name="connsiteX0" fmla="*/ 14111 w 28222"/>
                <a:gd name="connsiteY0" fmla="*/ 4374 h 42354"/>
                <a:gd name="connsiteX1" fmla="*/ 7684 w 28222"/>
                <a:gd name="connsiteY1" fmla="*/ 8587 h 42354"/>
                <a:gd name="connsiteX2" fmla="*/ 5552 w 28222"/>
                <a:gd name="connsiteY2" fmla="*/ 21191 h 42354"/>
                <a:gd name="connsiteX3" fmla="*/ 7684 w 28222"/>
                <a:gd name="connsiteY3" fmla="*/ 33801 h 42354"/>
                <a:gd name="connsiteX4" fmla="*/ 14111 w 28222"/>
                <a:gd name="connsiteY4" fmla="*/ 37980 h 42354"/>
                <a:gd name="connsiteX5" fmla="*/ 20538 w 28222"/>
                <a:gd name="connsiteY5" fmla="*/ 33801 h 42354"/>
                <a:gd name="connsiteX6" fmla="*/ 22698 w 28222"/>
                <a:gd name="connsiteY6" fmla="*/ 21191 h 42354"/>
                <a:gd name="connsiteX7" fmla="*/ 20538 w 28222"/>
                <a:gd name="connsiteY7" fmla="*/ 8587 h 42354"/>
                <a:gd name="connsiteX8" fmla="*/ 14111 w 28222"/>
                <a:gd name="connsiteY8" fmla="*/ 4374 h 42354"/>
                <a:gd name="connsiteX9" fmla="*/ 14111 w 28222"/>
                <a:gd name="connsiteY9" fmla="*/ 0 h 42354"/>
                <a:gd name="connsiteX10" fmla="*/ 24585 w 28222"/>
                <a:gd name="connsiteY10" fmla="*/ 5441 h 42354"/>
                <a:gd name="connsiteX11" fmla="*/ 28222 w 28222"/>
                <a:gd name="connsiteY11" fmla="*/ 21191 h 42354"/>
                <a:gd name="connsiteX12" fmla="*/ 24585 w 28222"/>
                <a:gd name="connsiteY12" fmla="*/ 36940 h 42354"/>
                <a:gd name="connsiteX13" fmla="*/ 14111 w 28222"/>
                <a:gd name="connsiteY13" fmla="*/ 42354 h 42354"/>
                <a:gd name="connsiteX14" fmla="*/ 3610 w 28222"/>
                <a:gd name="connsiteY14" fmla="*/ 36940 h 42354"/>
                <a:gd name="connsiteX15" fmla="*/ 0 w 28222"/>
                <a:gd name="connsiteY15" fmla="*/ 21191 h 42354"/>
                <a:gd name="connsiteX16" fmla="*/ 3610 w 28222"/>
                <a:gd name="connsiteY16" fmla="*/ 5441 h 42354"/>
                <a:gd name="connsiteX17" fmla="*/ 14111 w 28222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4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74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63"/>
                    <a:pt x="27010" y="33315"/>
                    <a:pt x="24585" y="36940"/>
                  </a:cubicBezTo>
                  <a:cubicBezTo>
                    <a:pt x="22178" y="40552"/>
                    <a:pt x="18687" y="42354"/>
                    <a:pt x="14111" y="42354"/>
                  </a:cubicBezTo>
                  <a:cubicBezTo>
                    <a:pt x="9535" y="42354"/>
                    <a:pt x="6034" y="40552"/>
                    <a:pt x="3610" y="36940"/>
                  </a:cubicBezTo>
                  <a:cubicBezTo>
                    <a:pt x="1204" y="33315"/>
                    <a:pt x="0" y="28063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3041F02-18DA-6C57-9DAB-98B6803C43B2}"/>
                </a:ext>
              </a:extLst>
            </p:cNvPr>
            <p:cNvSpPr/>
            <p:nvPr/>
          </p:nvSpPr>
          <p:spPr>
            <a:xfrm>
              <a:off x="7993798" y="2203344"/>
              <a:ext cx="26416" cy="41618"/>
            </a:xfrm>
            <a:custGeom>
              <a:avLst/>
              <a:gdLst>
                <a:gd name="connsiteX0" fmla="*/ 1723 w 26416"/>
                <a:gd name="connsiteY0" fmla="*/ 0 h 41618"/>
                <a:gd name="connsiteX1" fmla="*/ 23408 w 26416"/>
                <a:gd name="connsiteY1" fmla="*/ 0 h 41618"/>
                <a:gd name="connsiteX2" fmla="*/ 23408 w 26416"/>
                <a:gd name="connsiteY2" fmla="*/ 4651 h 41618"/>
                <a:gd name="connsiteX3" fmla="*/ 6782 w 26416"/>
                <a:gd name="connsiteY3" fmla="*/ 4651 h 41618"/>
                <a:gd name="connsiteX4" fmla="*/ 6782 w 26416"/>
                <a:gd name="connsiteY4" fmla="*/ 14656 h 41618"/>
                <a:gd name="connsiteX5" fmla="*/ 9188 w 26416"/>
                <a:gd name="connsiteY5" fmla="*/ 14055 h 41618"/>
                <a:gd name="connsiteX6" fmla="*/ 11594 w 26416"/>
                <a:gd name="connsiteY6" fmla="*/ 13839 h 41618"/>
                <a:gd name="connsiteX7" fmla="*/ 22424 w 26416"/>
                <a:gd name="connsiteY7" fmla="*/ 17586 h 41618"/>
                <a:gd name="connsiteX8" fmla="*/ 26416 w 26416"/>
                <a:gd name="connsiteY8" fmla="*/ 27732 h 41618"/>
                <a:gd name="connsiteX9" fmla="*/ 22315 w 26416"/>
                <a:gd name="connsiteY9" fmla="*/ 37986 h 41618"/>
                <a:gd name="connsiteX10" fmla="*/ 10747 w 26416"/>
                <a:gd name="connsiteY10" fmla="*/ 41618 h 41618"/>
                <a:gd name="connsiteX11" fmla="*/ 5496 w 26416"/>
                <a:gd name="connsiteY11" fmla="*/ 41186 h 41618"/>
                <a:gd name="connsiteX12" fmla="*/ 0 w 26416"/>
                <a:gd name="connsiteY12" fmla="*/ 39870 h 41618"/>
                <a:gd name="connsiteX13" fmla="*/ 0 w 26416"/>
                <a:gd name="connsiteY13" fmla="*/ 34321 h 41618"/>
                <a:gd name="connsiteX14" fmla="*/ 5086 w 26416"/>
                <a:gd name="connsiteY14" fmla="*/ 36319 h 41618"/>
                <a:gd name="connsiteX15" fmla="*/ 10638 w 26416"/>
                <a:gd name="connsiteY15" fmla="*/ 36974 h 41618"/>
                <a:gd name="connsiteX16" fmla="*/ 18130 w 26416"/>
                <a:gd name="connsiteY16" fmla="*/ 34483 h 41618"/>
                <a:gd name="connsiteX17" fmla="*/ 20893 w 26416"/>
                <a:gd name="connsiteY17" fmla="*/ 27732 h 41618"/>
                <a:gd name="connsiteX18" fmla="*/ 18130 w 26416"/>
                <a:gd name="connsiteY18" fmla="*/ 20975 h 41618"/>
                <a:gd name="connsiteX19" fmla="*/ 10638 w 26416"/>
                <a:gd name="connsiteY19" fmla="*/ 18484 h 41618"/>
                <a:gd name="connsiteX20" fmla="*/ 6207 w 26416"/>
                <a:gd name="connsiteY20" fmla="*/ 18976 h 41618"/>
                <a:gd name="connsiteX21" fmla="*/ 1723 w 26416"/>
                <a:gd name="connsiteY21" fmla="*/ 20509 h 41618"/>
                <a:gd name="connsiteX22" fmla="*/ 1723 w 26416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6" h="41618">
                  <a:moveTo>
                    <a:pt x="1723" y="0"/>
                  </a:moveTo>
                  <a:lnTo>
                    <a:pt x="23408" y="0"/>
                  </a:lnTo>
                  <a:lnTo>
                    <a:pt x="23408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4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49" y="35543"/>
                    <a:pt x="22315" y="37986"/>
                  </a:cubicBezTo>
                  <a:cubicBezTo>
                    <a:pt x="19580" y="40410"/>
                    <a:pt x="15725" y="41618"/>
                    <a:pt x="10747" y="41618"/>
                  </a:cubicBezTo>
                  <a:cubicBezTo>
                    <a:pt x="9033" y="41618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36" y="35880"/>
                    <a:pt x="5086" y="36319"/>
                  </a:cubicBezTo>
                  <a:cubicBezTo>
                    <a:pt x="6836" y="36758"/>
                    <a:pt x="8687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14"/>
                    <a:pt x="13792" y="18484"/>
                    <a:pt x="10638" y="18484"/>
                  </a:cubicBezTo>
                  <a:cubicBezTo>
                    <a:pt x="9161" y="18484"/>
                    <a:pt x="7684" y="18646"/>
                    <a:pt x="6207" y="18976"/>
                  </a:cubicBezTo>
                  <a:cubicBezTo>
                    <a:pt x="4748" y="19307"/>
                    <a:pt x="3254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A8B1CC3-ABE3-CA36-F4BD-0CA0353787E6}"/>
                </a:ext>
              </a:extLst>
            </p:cNvPr>
            <p:cNvSpPr/>
            <p:nvPr/>
          </p:nvSpPr>
          <p:spPr>
            <a:xfrm>
              <a:off x="8265264" y="2203344"/>
              <a:ext cx="24309" cy="40828"/>
            </a:xfrm>
            <a:custGeom>
              <a:avLst/>
              <a:gdLst>
                <a:gd name="connsiteX0" fmla="*/ 790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84 w 24309"/>
                <a:gd name="connsiteY6" fmla="*/ 0 h 40828"/>
                <a:gd name="connsiteX7" fmla="*/ 15284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0 w 24309"/>
                <a:gd name="connsiteY10" fmla="*/ 40829 h 40828"/>
                <a:gd name="connsiteX11" fmla="*/ 790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0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84" y="0"/>
                  </a:lnTo>
                  <a:lnTo>
                    <a:pt x="15284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0" y="40829"/>
                  </a:lnTo>
                  <a:lnTo>
                    <a:pt x="790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E90B4EB-7DA1-73DB-3894-AB810FDB50B3}"/>
                </a:ext>
              </a:extLst>
            </p:cNvPr>
            <p:cNvSpPr/>
            <p:nvPr/>
          </p:nvSpPr>
          <p:spPr>
            <a:xfrm>
              <a:off x="8298437" y="2202608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0 w 28218"/>
                <a:gd name="connsiteY10" fmla="*/ 5441 h 42354"/>
                <a:gd name="connsiteX11" fmla="*/ 28218 w 28218"/>
                <a:gd name="connsiteY11" fmla="*/ 21191 h 42354"/>
                <a:gd name="connsiteX12" fmla="*/ 24580 w 28218"/>
                <a:gd name="connsiteY12" fmla="*/ 36940 h 42354"/>
                <a:gd name="connsiteX13" fmla="*/ 14109 w 28218"/>
                <a:gd name="connsiteY13" fmla="*/ 42354 h 42354"/>
                <a:gd name="connsiteX14" fmla="*/ 3605 w 28218"/>
                <a:gd name="connsiteY14" fmla="*/ 36940 h 42354"/>
                <a:gd name="connsiteX15" fmla="*/ 0 w 28218"/>
                <a:gd name="connsiteY15" fmla="*/ 21191 h 42354"/>
                <a:gd name="connsiteX16" fmla="*/ 3605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0" y="5441"/>
                  </a:cubicBezTo>
                  <a:cubicBezTo>
                    <a:pt x="27003" y="9053"/>
                    <a:pt x="28218" y="14298"/>
                    <a:pt x="28218" y="21191"/>
                  </a:cubicBezTo>
                  <a:cubicBezTo>
                    <a:pt x="28218" y="28063"/>
                    <a:pt x="27003" y="33315"/>
                    <a:pt x="24580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28" y="40552"/>
                    <a:pt x="3605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05" y="5441"/>
                  </a:cubicBezTo>
                  <a:cubicBezTo>
                    <a:pt x="6028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3A76D8D-EE8A-124F-EE87-6695E83C018D}"/>
                </a:ext>
              </a:extLst>
            </p:cNvPr>
            <p:cNvSpPr/>
            <p:nvPr/>
          </p:nvSpPr>
          <p:spPr>
            <a:xfrm>
              <a:off x="8554803" y="2203344"/>
              <a:ext cx="24309" cy="40828"/>
            </a:xfrm>
            <a:custGeom>
              <a:avLst/>
              <a:gdLst>
                <a:gd name="connsiteX0" fmla="*/ 797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90 w 24309"/>
                <a:gd name="connsiteY6" fmla="*/ 0 h 40828"/>
                <a:gd name="connsiteX7" fmla="*/ 15290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7 w 24309"/>
                <a:gd name="connsiteY10" fmla="*/ 40829 h 40828"/>
                <a:gd name="connsiteX11" fmla="*/ 797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7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90" y="0"/>
                  </a:lnTo>
                  <a:lnTo>
                    <a:pt x="15290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7" y="40829"/>
                  </a:lnTo>
                  <a:lnTo>
                    <a:pt x="797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BD53400-0712-5414-B859-15CBD6575A83}"/>
                </a:ext>
              </a:extLst>
            </p:cNvPr>
            <p:cNvSpPr/>
            <p:nvPr/>
          </p:nvSpPr>
          <p:spPr>
            <a:xfrm>
              <a:off x="8588604" y="2203344"/>
              <a:ext cx="26415" cy="41618"/>
            </a:xfrm>
            <a:custGeom>
              <a:avLst/>
              <a:gdLst>
                <a:gd name="connsiteX0" fmla="*/ 1721 w 26415"/>
                <a:gd name="connsiteY0" fmla="*/ 0 h 41618"/>
                <a:gd name="connsiteX1" fmla="*/ 23412 w 26415"/>
                <a:gd name="connsiteY1" fmla="*/ 0 h 41618"/>
                <a:gd name="connsiteX2" fmla="*/ 23412 w 26415"/>
                <a:gd name="connsiteY2" fmla="*/ 4651 h 41618"/>
                <a:gd name="connsiteX3" fmla="*/ 6785 w 26415"/>
                <a:gd name="connsiteY3" fmla="*/ 4651 h 41618"/>
                <a:gd name="connsiteX4" fmla="*/ 6785 w 26415"/>
                <a:gd name="connsiteY4" fmla="*/ 14656 h 41618"/>
                <a:gd name="connsiteX5" fmla="*/ 9188 w 26415"/>
                <a:gd name="connsiteY5" fmla="*/ 14055 h 41618"/>
                <a:gd name="connsiteX6" fmla="*/ 11598 w 26415"/>
                <a:gd name="connsiteY6" fmla="*/ 13839 h 41618"/>
                <a:gd name="connsiteX7" fmla="*/ 22426 w 26415"/>
                <a:gd name="connsiteY7" fmla="*/ 17586 h 41618"/>
                <a:gd name="connsiteX8" fmla="*/ 26416 w 26415"/>
                <a:gd name="connsiteY8" fmla="*/ 27732 h 41618"/>
                <a:gd name="connsiteX9" fmla="*/ 22318 w 26415"/>
                <a:gd name="connsiteY9" fmla="*/ 37986 h 41618"/>
                <a:gd name="connsiteX10" fmla="*/ 10747 w 26415"/>
                <a:gd name="connsiteY10" fmla="*/ 41618 h 41618"/>
                <a:gd name="connsiteX11" fmla="*/ 5495 w 26415"/>
                <a:gd name="connsiteY11" fmla="*/ 41186 h 41618"/>
                <a:gd name="connsiteX12" fmla="*/ 0 w 26415"/>
                <a:gd name="connsiteY12" fmla="*/ 39870 h 41618"/>
                <a:gd name="connsiteX13" fmla="*/ 0 w 26415"/>
                <a:gd name="connsiteY13" fmla="*/ 34321 h 41618"/>
                <a:gd name="connsiteX14" fmla="*/ 5090 w 26415"/>
                <a:gd name="connsiteY14" fmla="*/ 36319 h 41618"/>
                <a:gd name="connsiteX15" fmla="*/ 10639 w 26415"/>
                <a:gd name="connsiteY15" fmla="*/ 36974 h 41618"/>
                <a:gd name="connsiteX16" fmla="*/ 18133 w 26415"/>
                <a:gd name="connsiteY16" fmla="*/ 34483 h 41618"/>
                <a:gd name="connsiteX17" fmla="*/ 20894 w 26415"/>
                <a:gd name="connsiteY17" fmla="*/ 27732 h 41618"/>
                <a:gd name="connsiteX18" fmla="*/ 18133 w 26415"/>
                <a:gd name="connsiteY18" fmla="*/ 20975 h 41618"/>
                <a:gd name="connsiteX19" fmla="*/ 10639 w 26415"/>
                <a:gd name="connsiteY19" fmla="*/ 18484 h 41618"/>
                <a:gd name="connsiteX20" fmla="*/ 6211 w 26415"/>
                <a:gd name="connsiteY20" fmla="*/ 18976 h 41618"/>
                <a:gd name="connsiteX21" fmla="*/ 1721 w 26415"/>
                <a:gd name="connsiteY21" fmla="*/ 20509 h 41618"/>
                <a:gd name="connsiteX22" fmla="*/ 1721 w 26415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5" h="41618">
                  <a:moveTo>
                    <a:pt x="1721" y="0"/>
                  </a:moveTo>
                  <a:lnTo>
                    <a:pt x="23412" y="0"/>
                  </a:lnTo>
                  <a:lnTo>
                    <a:pt x="23412" y="4651"/>
                  </a:lnTo>
                  <a:lnTo>
                    <a:pt x="6785" y="4651"/>
                  </a:lnTo>
                  <a:lnTo>
                    <a:pt x="6785" y="14656"/>
                  </a:lnTo>
                  <a:cubicBezTo>
                    <a:pt x="7588" y="14386"/>
                    <a:pt x="8384" y="14183"/>
                    <a:pt x="9188" y="14055"/>
                  </a:cubicBezTo>
                  <a:cubicBezTo>
                    <a:pt x="9991" y="13913"/>
                    <a:pt x="10794" y="13839"/>
                    <a:pt x="11598" y="13839"/>
                  </a:cubicBezTo>
                  <a:cubicBezTo>
                    <a:pt x="16155" y="13839"/>
                    <a:pt x="19759" y="15088"/>
                    <a:pt x="22426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52" y="35543"/>
                    <a:pt x="22318" y="37986"/>
                  </a:cubicBezTo>
                  <a:cubicBezTo>
                    <a:pt x="19584" y="40410"/>
                    <a:pt x="15723" y="41618"/>
                    <a:pt x="10747" y="41618"/>
                  </a:cubicBezTo>
                  <a:cubicBezTo>
                    <a:pt x="9033" y="41618"/>
                    <a:pt x="7284" y="41477"/>
                    <a:pt x="5495" y="41186"/>
                  </a:cubicBezTo>
                  <a:cubicBezTo>
                    <a:pt x="3726" y="40896"/>
                    <a:pt x="1897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42" y="35880"/>
                    <a:pt x="5090" y="36319"/>
                  </a:cubicBezTo>
                  <a:cubicBezTo>
                    <a:pt x="6839" y="36758"/>
                    <a:pt x="8688" y="36974"/>
                    <a:pt x="10639" y="36974"/>
                  </a:cubicBezTo>
                  <a:cubicBezTo>
                    <a:pt x="13792" y="36974"/>
                    <a:pt x="16290" y="36144"/>
                    <a:pt x="18133" y="34483"/>
                  </a:cubicBezTo>
                  <a:cubicBezTo>
                    <a:pt x="19976" y="32829"/>
                    <a:pt x="20894" y="30574"/>
                    <a:pt x="20894" y="27732"/>
                  </a:cubicBezTo>
                  <a:cubicBezTo>
                    <a:pt x="20894" y="24890"/>
                    <a:pt x="19976" y="22635"/>
                    <a:pt x="18133" y="20975"/>
                  </a:cubicBezTo>
                  <a:cubicBezTo>
                    <a:pt x="16290" y="19314"/>
                    <a:pt x="13792" y="18484"/>
                    <a:pt x="10639" y="18484"/>
                  </a:cubicBezTo>
                  <a:cubicBezTo>
                    <a:pt x="9161" y="18484"/>
                    <a:pt x="7689" y="18646"/>
                    <a:pt x="6211" y="18976"/>
                  </a:cubicBezTo>
                  <a:cubicBezTo>
                    <a:pt x="4753" y="19307"/>
                    <a:pt x="3254" y="19813"/>
                    <a:pt x="1721" y="20509"/>
                  </a:cubicBezTo>
                  <a:lnTo>
                    <a:pt x="1721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41E0633-257A-E1F8-44CF-F3D212043FB2}"/>
                </a:ext>
              </a:extLst>
            </p:cNvPr>
            <p:cNvSpPr/>
            <p:nvPr/>
          </p:nvSpPr>
          <p:spPr>
            <a:xfrm>
              <a:off x="8842142" y="2202608"/>
              <a:ext cx="25929" cy="41564"/>
            </a:xfrm>
            <a:custGeom>
              <a:avLst/>
              <a:gdLst>
                <a:gd name="connsiteX0" fmla="*/ 6649 w 25929"/>
                <a:gd name="connsiteY0" fmla="*/ 36913 h 41564"/>
                <a:gd name="connsiteX1" fmla="*/ 25930 w 25929"/>
                <a:gd name="connsiteY1" fmla="*/ 36913 h 41564"/>
                <a:gd name="connsiteX2" fmla="*/ 25930 w 25929"/>
                <a:gd name="connsiteY2" fmla="*/ 41564 h 41564"/>
                <a:gd name="connsiteX3" fmla="*/ 0 w 25929"/>
                <a:gd name="connsiteY3" fmla="*/ 41564 h 41564"/>
                <a:gd name="connsiteX4" fmla="*/ 0 w 25929"/>
                <a:gd name="connsiteY4" fmla="*/ 36913 h 41564"/>
                <a:gd name="connsiteX5" fmla="*/ 8560 w 25929"/>
                <a:gd name="connsiteY5" fmla="*/ 28191 h 41564"/>
                <a:gd name="connsiteX6" fmla="*/ 15399 w 25929"/>
                <a:gd name="connsiteY6" fmla="*/ 21110 h 41564"/>
                <a:gd name="connsiteX7" fmla="*/ 19091 w 25929"/>
                <a:gd name="connsiteY7" fmla="*/ 16080 h 41564"/>
                <a:gd name="connsiteX8" fmla="*/ 20158 w 25929"/>
                <a:gd name="connsiteY8" fmla="*/ 12003 h 41564"/>
                <a:gd name="connsiteX9" fmla="*/ 17862 w 25929"/>
                <a:gd name="connsiteY9" fmla="*/ 6697 h 41564"/>
                <a:gd name="connsiteX10" fmla="*/ 11929 w 25929"/>
                <a:gd name="connsiteY10" fmla="*/ 4645 h 41564"/>
                <a:gd name="connsiteX11" fmla="*/ 6427 w 25929"/>
                <a:gd name="connsiteY11" fmla="*/ 5549 h 41564"/>
                <a:gd name="connsiteX12" fmla="*/ 277 w 25929"/>
                <a:gd name="connsiteY12" fmla="*/ 8283 h 41564"/>
                <a:gd name="connsiteX13" fmla="*/ 277 w 25929"/>
                <a:gd name="connsiteY13" fmla="*/ 2707 h 41564"/>
                <a:gd name="connsiteX14" fmla="*/ 6508 w 25929"/>
                <a:gd name="connsiteY14" fmla="*/ 682 h 41564"/>
                <a:gd name="connsiteX15" fmla="*/ 11814 w 25929"/>
                <a:gd name="connsiteY15" fmla="*/ 0 h 41564"/>
                <a:gd name="connsiteX16" fmla="*/ 21933 w 25929"/>
                <a:gd name="connsiteY16" fmla="*/ 3173 h 41564"/>
                <a:gd name="connsiteX17" fmla="*/ 25707 w 25929"/>
                <a:gd name="connsiteY17" fmla="*/ 11645 h 41564"/>
                <a:gd name="connsiteX18" fmla="*/ 24748 w 25929"/>
                <a:gd name="connsiteY18" fmla="*/ 16431 h 41564"/>
                <a:gd name="connsiteX19" fmla="*/ 21332 w 25929"/>
                <a:gd name="connsiteY19" fmla="*/ 21737 h 41564"/>
                <a:gd name="connsiteX20" fmla="*/ 16985 w 25929"/>
                <a:gd name="connsiteY20" fmla="*/ 26335 h 41564"/>
                <a:gd name="connsiteX21" fmla="*/ 6649 w 25929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9" h="41564">
                  <a:moveTo>
                    <a:pt x="6649" y="36913"/>
                  </a:moveTo>
                  <a:lnTo>
                    <a:pt x="25930" y="36913"/>
                  </a:lnTo>
                  <a:lnTo>
                    <a:pt x="25930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9" y="34746"/>
                    <a:pt x="4948" y="31836"/>
                    <a:pt x="8560" y="28191"/>
                  </a:cubicBezTo>
                  <a:cubicBezTo>
                    <a:pt x="12185" y="24525"/>
                    <a:pt x="14467" y="22169"/>
                    <a:pt x="15399" y="21110"/>
                  </a:cubicBezTo>
                  <a:cubicBezTo>
                    <a:pt x="17167" y="19118"/>
                    <a:pt x="18396" y="17444"/>
                    <a:pt x="19091" y="16080"/>
                  </a:cubicBezTo>
                  <a:cubicBezTo>
                    <a:pt x="19800" y="14696"/>
                    <a:pt x="20158" y="13333"/>
                    <a:pt x="20158" y="12003"/>
                  </a:cubicBezTo>
                  <a:cubicBezTo>
                    <a:pt x="20158" y="9836"/>
                    <a:pt x="19395" y="8067"/>
                    <a:pt x="17862" y="6697"/>
                  </a:cubicBezTo>
                  <a:cubicBezTo>
                    <a:pt x="16344" y="5326"/>
                    <a:pt x="14366" y="4645"/>
                    <a:pt x="11929" y="4645"/>
                  </a:cubicBezTo>
                  <a:cubicBezTo>
                    <a:pt x="10194" y="4645"/>
                    <a:pt x="8364" y="4948"/>
                    <a:pt x="6427" y="5549"/>
                  </a:cubicBezTo>
                  <a:cubicBezTo>
                    <a:pt x="4516" y="6150"/>
                    <a:pt x="2464" y="7061"/>
                    <a:pt x="277" y="8283"/>
                  </a:cubicBezTo>
                  <a:lnTo>
                    <a:pt x="277" y="2707"/>
                  </a:lnTo>
                  <a:cubicBezTo>
                    <a:pt x="2498" y="1809"/>
                    <a:pt x="4577" y="1134"/>
                    <a:pt x="6508" y="682"/>
                  </a:cubicBezTo>
                  <a:cubicBezTo>
                    <a:pt x="8445" y="230"/>
                    <a:pt x="10214" y="0"/>
                    <a:pt x="11814" y="0"/>
                  </a:cubicBezTo>
                  <a:cubicBezTo>
                    <a:pt x="16047" y="0"/>
                    <a:pt x="19415" y="1060"/>
                    <a:pt x="21933" y="3173"/>
                  </a:cubicBezTo>
                  <a:cubicBezTo>
                    <a:pt x="24451" y="5286"/>
                    <a:pt x="25707" y="8108"/>
                    <a:pt x="25707" y="11645"/>
                  </a:cubicBezTo>
                  <a:cubicBezTo>
                    <a:pt x="25707" y="13326"/>
                    <a:pt x="25389" y="14919"/>
                    <a:pt x="24748" y="16431"/>
                  </a:cubicBezTo>
                  <a:cubicBezTo>
                    <a:pt x="24134" y="17923"/>
                    <a:pt x="22993" y="19692"/>
                    <a:pt x="21332" y="21737"/>
                  </a:cubicBezTo>
                  <a:cubicBezTo>
                    <a:pt x="20880" y="22271"/>
                    <a:pt x="19429" y="23803"/>
                    <a:pt x="16985" y="26335"/>
                  </a:cubicBezTo>
                  <a:cubicBezTo>
                    <a:pt x="14541" y="28853"/>
                    <a:pt x="11098" y="32377"/>
                    <a:pt x="6649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842B78-8456-A888-AC72-ED5D39C52E57}"/>
                </a:ext>
              </a:extLst>
            </p:cNvPr>
            <p:cNvSpPr/>
            <p:nvPr/>
          </p:nvSpPr>
          <p:spPr>
            <a:xfrm>
              <a:off x="8877368" y="2202608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6 w 28218"/>
                <a:gd name="connsiteY10" fmla="*/ 5441 h 42354"/>
                <a:gd name="connsiteX11" fmla="*/ 28218 w 28218"/>
                <a:gd name="connsiteY11" fmla="*/ 21191 h 42354"/>
                <a:gd name="connsiteX12" fmla="*/ 24586 w 28218"/>
                <a:gd name="connsiteY12" fmla="*/ 36940 h 42354"/>
                <a:gd name="connsiteX13" fmla="*/ 14109 w 28218"/>
                <a:gd name="connsiteY13" fmla="*/ 42354 h 42354"/>
                <a:gd name="connsiteX14" fmla="*/ 3612 w 28218"/>
                <a:gd name="connsiteY14" fmla="*/ 36940 h 42354"/>
                <a:gd name="connsiteX15" fmla="*/ 0 w 28218"/>
                <a:gd name="connsiteY15" fmla="*/ 21191 h 42354"/>
                <a:gd name="connsiteX16" fmla="*/ 3612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6" y="5441"/>
                  </a:cubicBezTo>
                  <a:cubicBezTo>
                    <a:pt x="27010" y="9053"/>
                    <a:pt x="28218" y="14298"/>
                    <a:pt x="28218" y="21191"/>
                  </a:cubicBezTo>
                  <a:cubicBezTo>
                    <a:pt x="28218" y="28063"/>
                    <a:pt x="27010" y="33315"/>
                    <a:pt x="24586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35" y="40552"/>
                    <a:pt x="3612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12" y="5441"/>
                  </a:cubicBezTo>
                  <a:cubicBezTo>
                    <a:pt x="6035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3D65B3D-9FF3-6A4D-FE55-67A5514ADFF0}"/>
                </a:ext>
              </a:extLst>
            </p:cNvPr>
            <p:cNvSpPr/>
            <p:nvPr/>
          </p:nvSpPr>
          <p:spPr>
            <a:xfrm>
              <a:off x="8305890" y="2262123"/>
              <a:ext cx="24025" cy="34341"/>
            </a:xfrm>
            <a:custGeom>
              <a:avLst/>
              <a:gdLst>
                <a:gd name="connsiteX0" fmla="*/ 24026 w 24025"/>
                <a:gd name="connsiteY0" fmla="*/ 33747 h 34341"/>
                <a:gd name="connsiteX1" fmla="*/ 23506 w 24025"/>
                <a:gd name="connsiteY1" fmla="*/ 34247 h 34341"/>
                <a:gd name="connsiteX2" fmla="*/ 22439 w 24025"/>
                <a:gd name="connsiteY2" fmla="*/ 34247 h 34341"/>
                <a:gd name="connsiteX3" fmla="*/ 20873 w 24025"/>
                <a:gd name="connsiteY3" fmla="*/ 34078 h 34341"/>
                <a:gd name="connsiteX4" fmla="*/ 19854 w 24025"/>
                <a:gd name="connsiteY4" fmla="*/ 33153 h 34341"/>
                <a:gd name="connsiteX5" fmla="*/ 18693 w 24025"/>
                <a:gd name="connsiteY5" fmla="*/ 30473 h 34341"/>
                <a:gd name="connsiteX6" fmla="*/ 16701 w 24025"/>
                <a:gd name="connsiteY6" fmla="*/ 24877 h 34341"/>
                <a:gd name="connsiteX7" fmla="*/ 14757 w 24025"/>
                <a:gd name="connsiteY7" fmla="*/ 19516 h 34341"/>
                <a:gd name="connsiteX8" fmla="*/ 3065 w 24025"/>
                <a:gd name="connsiteY8" fmla="*/ 33322 h 34341"/>
                <a:gd name="connsiteX9" fmla="*/ 1451 w 24025"/>
                <a:gd name="connsiteY9" fmla="*/ 34341 h 34341"/>
                <a:gd name="connsiteX10" fmla="*/ 432 w 24025"/>
                <a:gd name="connsiteY10" fmla="*/ 33936 h 34341"/>
                <a:gd name="connsiteX11" fmla="*/ 0 w 24025"/>
                <a:gd name="connsiteY11" fmla="*/ 32917 h 34341"/>
                <a:gd name="connsiteX12" fmla="*/ 169 w 24025"/>
                <a:gd name="connsiteY12" fmla="*/ 32208 h 34341"/>
                <a:gd name="connsiteX13" fmla="*/ 857 w 24025"/>
                <a:gd name="connsiteY13" fmla="*/ 31425 h 34341"/>
                <a:gd name="connsiteX14" fmla="*/ 14278 w 24025"/>
                <a:gd name="connsiteY14" fmla="*/ 18119 h 34341"/>
                <a:gd name="connsiteX15" fmla="*/ 9559 w 24025"/>
                <a:gd name="connsiteY15" fmla="*/ 4908 h 34341"/>
                <a:gd name="connsiteX16" fmla="*/ 8135 w 24025"/>
                <a:gd name="connsiteY16" fmla="*/ 1850 h 34341"/>
                <a:gd name="connsiteX17" fmla="*/ 6406 w 24025"/>
                <a:gd name="connsiteY17" fmla="*/ 1019 h 34341"/>
                <a:gd name="connsiteX18" fmla="*/ 5954 w 24025"/>
                <a:gd name="connsiteY18" fmla="*/ 520 h 34341"/>
                <a:gd name="connsiteX19" fmla="*/ 6832 w 24025"/>
                <a:gd name="connsiteY19" fmla="*/ 0 h 34341"/>
                <a:gd name="connsiteX20" fmla="*/ 12759 w 24025"/>
                <a:gd name="connsiteY20" fmla="*/ 3436 h 34341"/>
                <a:gd name="connsiteX21" fmla="*/ 22676 w 24025"/>
                <a:gd name="connsiteY21" fmla="*/ 31067 h 34341"/>
                <a:gd name="connsiteX22" fmla="*/ 23790 w 24025"/>
                <a:gd name="connsiteY22" fmla="*/ 33322 h 34341"/>
                <a:gd name="connsiteX23" fmla="*/ 24026 w 24025"/>
                <a:gd name="connsiteY23" fmla="*/ 33747 h 3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25" h="34341">
                  <a:moveTo>
                    <a:pt x="24026" y="33747"/>
                  </a:moveTo>
                  <a:cubicBezTo>
                    <a:pt x="24026" y="34051"/>
                    <a:pt x="23850" y="34213"/>
                    <a:pt x="23506" y="34247"/>
                  </a:cubicBezTo>
                  <a:lnTo>
                    <a:pt x="22439" y="34247"/>
                  </a:lnTo>
                  <a:cubicBezTo>
                    <a:pt x="21710" y="34247"/>
                    <a:pt x="21191" y="34193"/>
                    <a:pt x="20873" y="34078"/>
                  </a:cubicBezTo>
                  <a:cubicBezTo>
                    <a:pt x="20556" y="33970"/>
                    <a:pt x="20218" y="33659"/>
                    <a:pt x="19854" y="33153"/>
                  </a:cubicBezTo>
                  <a:cubicBezTo>
                    <a:pt x="19631" y="32836"/>
                    <a:pt x="19246" y="31945"/>
                    <a:pt x="18693" y="30473"/>
                  </a:cubicBezTo>
                  <a:cubicBezTo>
                    <a:pt x="18153" y="28988"/>
                    <a:pt x="17491" y="27125"/>
                    <a:pt x="16701" y="24877"/>
                  </a:cubicBezTo>
                  <a:cubicBezTo>
                    <a:pt x="15925" y="22629"/>
                    <a:pt x="15277" y="20846"/>
                    <a:pt x="14757" y="19516"/>
                  </a:cubicBezTo>
                  <a:lnTo>
                    <a:pt x="3065" y="33322"/>
                  </a:lnTo>
                  <a:cubicBezTo>
                    <a:pt x="2525" y="34004"/>
                    <a:pt x="1985" y="34341"/>
                    <a:pt x="1451" y="34341"/>
                  </a:cubicBezTo>
                  <a:cubicBezTo>
                    <a:pt x="1053" y="34341"/>
                    <a:pt x="716" y="34206"/>
                    <a:pt x="432" y="33936"/>
                  </a:cubicBezTo>
                  <a:cubicBezTo>
                    <a:pt x="142" y="33666"/>
                    <a:pt x="0" y="33328"/>
                    <a:pt x="0" y="32917"/>
                  </a:cubicBezTo>
                  <a:cubicBezTo>
                    <a:pt x="0" y="32613"/>
                    <a:pt x="54" y="32377"/>
                    <a:pt x="169" y="32208"/>
                  </a:cubicBezTo>
                  <a:cubicBezTo>
                    <a:pt x="297" y="32032"/>
                    <a:pt x="526" y="31769"/>
                    <a:pt x="857" y="31425"/>
                  </a:cubicBezTo>
                  <a:lnTo>
                    <a:pt x="14278" y="18119"/>
                  </a:lnTo>
                  <a:lnTo>
                    <a:pt x="9559" y="4908"/>
                  </a:lnTo>
                  <a:cubicBezTo>
                    <a:pt x="8958" y="3281"/>
                    <a:pt x="8486" y="2262"/>
                    <a:pt x="8135" y="1850"/>
                  </a:cubicBezTo>
                  <a:cubicBezTo>
                    <a:pt x="7804" y="1438"/>
                    <a:pt x="7230" y="1161"/>
                    <a:pt x="6406" y="1019"/>
                  </a:cubicBezTo>
                  <a:cubicBezTo>
                    <a:pt x="6103" y="938"/>
                    <a:pt x="5954" y="770"/>
                    <a:pt x="5954" y="520"/>
                  </a:cubicBezTo>
                  <a:cubicBezTo>
                    <a:pt x="5954" y="176"/>
                    <a:pt x="6244" y="0"/>
                    <a:pt x="6832" y="0"/>
                  </a:cubicBezTo>
                  <a:cubicBezTo>
                    <a:pt x="9964" y="0"/>
                    <a:pt x="11942" y="1148"/>
                    <a:pt x="12759" y="3436"/>
                  </a:cubicBezTo>
                  <a:lnTo>
                    <a:pt x="22676" y="31067"/>
                  </a:lnTo>
                  <a:cubicBezTo>
                    <a:pt x="23040" y="32127"/>
                    <a:pt x="23412" y="32876"/>
                    <a:pt x="23790" y="33322"/>
                  </a:cubicBezTo>
                  <a:cubicBezTo>
                    <a:pt x="23945" y="33531"/>
                    <a:pt x="24026" y="33673"/>
                    <a:pt x="24026" y="33747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EE5E954-5F02-8B0D-2CB3-9E1194C86576}"/>
                </a:ext>
              </a:extLst>
            </p:cNvPr>
            <p:cNvSpPr/>
            <p:nvPr/>
          </p:nvSpPr>
          <p:spPr>
            <a:xfrm>
              <a:off x="8334871" y="2287033"/>
              <a:ext cx="18665" cy="23229"/>
            </a:xfrm>
            <a:custGeom>
              <a:avLst/>
              <a:gdLst>
                <a:gd name="connsiteX0" fmla="*/ 0 w 18665"/>
                <a:gd name="connsiteY0" fmla="*/ 23229 h 23229"/>
                <a:gd name="connsiteX1" fmla="*/ 0 w 18665"/>
                <a:gd name="connsiteY1" fmla="*/ 22183 h 23229"/>
                <a:gd name="connsiteX2" fmla="*/ 817 w 18665"/>
                <a:gd name="connsiteY2" fmla="*/ 22183 h 23229"/>
                <a:gd name="connsiteX3" fmla="*/ 3072 w 18665"/>
                <a:gd name="connsiteY3" fmla="*/ 21879 h 23229"/>
                <a:gd name="connsiteX4" fmla="*/ 3504 w 18665"/>
                <a:gd name="connsiteY4" fmla="*/ 20570 h 23229"/>
                <a:gd name="connsiteX5" fmla="*/ 3504 w 18665"/>
                <a:gd name="connsiteY5" fmla="*/ 2660 h 23229"/>
                <a:gd name="connsiteX6" fmla="*/ 3072 w 18665"/>
                <a:gd name="connsiteY6" fmla="*/ 1377 h 23229"/>
                <a:gd name="connsiteX7" fmla="*/ 817 w 18665"/>
                <a:gd name="connsiteY7" fmla="*/ 1060 h 23229"/>
                <a:gd name="connsiteX8" fmla="*/ 0 w 18665"/>
                <a:gd name="connsiteY8" fmla="*/ 1060 h 23229"/>
                <a:gd name="connsiteX9" fmla="*/ 0 w 18665"/>
                <a:gd name="connsiteY9" fmla="*/ 0 h 23229"/>
                <a:gd name="connsiteX10" fmla="*/ 5164 w 18665"/>
                <a:gd name="connsiteY10" fmla="*/ 101 h 23229"/>
                <a:gd name="connsiteX11" fmla="*/ 10875 w 18665"/>
                <a:gd name="connsiteY11" fmla="*/ 0 h 23229"/>
                <a:gd name="connsiteX12" fmla="*/ 10875 w 18665"/>
                <a:gd name="connsiteY12" fmla="*/ 1060 h 23229"/>
                <a:gd name="connsiteX13" fmla="*/ 9748 w 18665"/>
                <a:gd name="connsiteY13" fmla="*/ 1060 h 23229"/>
                <a:gd name="connsiteX14" fmla="*/ 7473 w 18665"/>
                <a:gd name="connsiteY14" fmla="*/ 1262 h 23229"/>
                <a:gd name="connsiteX15" fmla="*/ 6643 w 18665"/>
                <a:gd name="connsiteY15" fmla="*/ 1742 h 23229"/>
                <a:gd name="connsiteX16" fmla="*/ 6528 w 18665"/>
                <a:gd name="connsiteY16" fmla="*/ 2687 h 23229"/>
                <a:gd name="connsiteX17" fmla="*/ 6528 w 18665"/>
                <a:gd name="connsiteY17" fmla="*/ 20819 h 23229"/>
                <a:gd name="connsiteX18" fmla="*/ 6778 w 18665"/>
                <a:gd name="connsiteY18" fmla="*/ 21947 h 23229"/>
                <a:gd name="connsiteX19" fmla="*/ 8189 w 18665"/>
                <a:gd name="connsiteY19" fmla="*/ 22183 h 23229"/>
                <a:gd name="connsiteX20" fmla="*/ 10977 w 18665"/>
                <a:gd name="connsiteY20" fmla="*/ 22183 h 23229"/>
                <a:gd name="connsiteX21" fmla="*/ 13947 w 18665"/>
                <a:gd name="connsiteY21" fmla="*/ 21663 h 23229"/>
                <a:gd name="connsiteX22" fmla="*/ 15858 w 18665"/>
                <a:gd name="connsiteY22" fmla="*/ 20502 h 23229"/>
                <a:gd name="connsiteX23" fmla="*/ 16951 w 18665"/>
                <a:gd name="connsiteY23" fmla="*/ 18646 h 23229"/>
                <a:gd name="connsiteX24" fmla="*/ 17532 w 18665"/>
                <a:gd name="connsiteY24" fmla="*/ 16634 h 23229"/>
                <a:gd name="connsiteX25" fmla="*/ 17815 w 18665"/>
                <a:gd name="connsiteY25" fmla="*/ 14460 h 23229"/>
                <a:gd name="connsiteX26" fmla="*/ 18666 w 18665"/>
                <a:gd name="connsiteY26" fmla="*/ 14460 h 23229"/>
                <a:gd name="connsiteX27" fmla="*/ 17714 w 18665"/>
                <a:gd name="connsiteY27" fmla="*/ 23229 h 23229"/>
                <a:gd name="connsiteX28" fmla="*/ 0 w 18665"/>
                <a:gd name="connsiteY28" fmla="*/ 23229 h 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65" h="23229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cubicBezTo>
                    <a:pt x="797" y="67"/>
                    <a:pt x="2518" y="101"/>
                    <a:pt x="5164" y="101"/>
                  </a:cubicBezTo>
                  <a:cubicBezTo>
                    <a:pt x="8155" y="101"/>
                    <a:pt x="10059" y="67"/>
                    <a:pt x="10875" y="0"/>
                  </a:cubicBezTo>
                  <a:lnTo>
                    <a:pt x="10875" y="1060"/>
                  </a:lnTo>
                  <a:lnTo>
                    <a:pt x="9748" y="1060"/>
                  </a:lnTo>
                  <a:cubicBezTo>
                    <a:pt x="8708" y="1060"/>
                    <a:pt x="7952" y="1127"/>
                    <a:pt x="7473" y="1262"/>
                  </a:cubicBezTo>
                  <a:cubicBezTo>
                    <a:pt x="6994" y="1391"/>
                    <a:pt x="6717" y="1553"/>
                    <a:pt x="6643" y="1742"/>
                  </a:cubicBezTo>
                  <a:cubicBezTo>
                    <a:pt x="6568" y="1924"/>
                    <a:pt x="6528" y="2235"/>
                    <a:pt x="6528" y="2687"/>
                  </a:cubicBezTo>
                  <a:lnTo>
                    <a:pt x="6528" y="20819"/>
                  </a:lnTo>
                  <a:cubicBezTo>
                    <a:pt x="6528" y="21407"/>
                    <a:pt x="6609" y="21778"/>
                    <a:pt x="6778" y="21947"/>
                  </a:cubicBezTo>
                  <a:cubicBezTo>
                    <a:pt x="6953" y="22102"/>
                    <a:pt x="7426" y="22183"/>
                    <a:pt x="8189" y="22183"/>
                  </a:cubicBezTo>
                  <a:lnTo>
                    <a:pt x="10977" y="22183"/>
                  </a:lnTo>
                  <a:cubicBezTo>
                    <a:pt x="12131" y="22183"/>
                    <a:pt x="13117" y="22007"/>
                    <a:pt x="13947" y="21663"/>
                  </a:cubicBezTo>
                  <a:cubicBezTo>
                    <a:pt x="14777" y="21319"/>
                    <a:pt x="15419" y="20934"/>
                    <a:pt x="15858" y="20502"/>
                  </a:cubicBezTo>
                  <a:cubicBezTo>
                    <a:pt x="16296" y="20070"/>
                    <a:pt x="16661" y="19449"/>
                    <a:pt x="16951" y="18646"/>
                  </a:cubicBezTo>
                  <a:cubicBezTo>
                    <a:pt x="17255" y="17829"/>
                    <a:pt x="17444" y="17154"/>
                    <a:pt x="17532" y="16634"/>
                  </a:cubicBezTo>
                  <a:cubicBezTo>
                    <a:pt x="17633" y="16114"/>
                    <a:pt x="17727" y="15392"/>
                    <a:pt x="17815" y="14460"/>
                  </a:cubicBezTo>
                  <a:lnTo>
                    <a:pt x="18666" y="14460"/>
                  </a:lnTo>
                  <a:lnTo>
                    <a:pt x="17714" y="23229"/>
                  </a:lnTo>
                  <a:lnTo>
                    <a:pt x="0" y="23229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DF16D9C-28D9-9F23-8FAC-1D751889479A}"/>
                </a:ext>
              </a:extLst>
            </p:cNvPr>
            <p:cNvSpPr/>
            <p:nvPr/>
          </p:nvSpPr>
          <p:spPr>
            <a:xfrm>
              <a:off x="8355919" y="2287033"/>
              <a:ext cx="23695" cy="23971"/>
            </a:xfrm>
            <a:custGeom>
              <a:avLst/>
              <a:gdLst>
                <a:gd name="connsiteX0" fmla="*/ 0 w 23695"/>
                <a:gd name="connsiteY0" fmla="*/ 23229 h 23971"/>
                <a:gd name="connsiteX1" fmla="*/ 0 w 23695"/>
                <a:gd name="connsiteY1" fmla="*/ 22183 h 23971"/>
                <a:gd name="connsiteX2" fmla="*/ 817 w 23695"/>
                <a:gd name="connsiteY2" fmla="*/ 22183 h 23971"/>
                <a:gd name="connsiteX3" fmla="*/ 3072 w 23695"/>
                <a:gd name="connsiteY3" fmla="*/ 21879 h 23971"/>
                <a:gd name="connsiteX4" fmla="*/ 3504 w 23695"/>
                <a:gd name="connsiteY4" fmla="*/ 20570 h 23971"/>
                <a:gd name="connsiteX5" fmla="*/ 3504 w 23695"/>
                <a:gd name="connsiteY5" fmla="*/ 2660 h 23971"/>
                <a:gd name="connsiteX6" fmla="*/ 3072 w 23695"/>
                <a:gd name="connsiteY6" fmla="*/ 1377 h 23971"/>
                <a:gd name="connsiteX7" fmla="*/ 817 w 23695"/>
                <a:gd name="connsiteY7" fmla="*/ 1060 h 23971"/>
                <a:gd name="connsiteX8" fmla="*/ 0 w 23695"/>
                <a:gd name="connsiteY8" fmla="*/ 1060 h 23971"/>
                <a:gd name="connsiteX9" fmla="*/ 0 w 23695"/>
                <a:gd name="connsiteY9" fmla="*/ 0 h 23971"/>
                <a:gd name="connsiteX10" fmla="*/ 10680 w 23695"/>
                <a:gd name="connsiteY10" fmla="*/ 0 h 23971"/>
                <a:gd name="connsiteX11" fmla="*/ 16951 w 23695"/>
                <a:gd name="connsiteY11" fmla="*/ 1829 h 23971"/>
                <a:gd name="connsiteX12" fmla="*/ 19543 w 23695"/>
                <a:gd name="connsiteY12" fmla="*/ 6130 h 23971"/>
                <a:gd name="connsiteX13" fmla="*/ 17862 w 23695"/>
                <a:gd name="connsiteY13" fmla="*/ 9532 h 23971"/>
                <a:gd name="connsiteX14" fmla="*/ 13596 w 23695"/>
                <a:gd name="connsiteY14" fmla="*/ 11672 h 23971"/>
                <a:gd name="connsiteX15" fmla="*/ 17748 w 23695"/>
                <a:gd name="connsiteY15" fmla="*/ 15608 h 23971"/>
                <a:gd name="connsiteX16" fmla="*/ 18180 w 23695"/>
                <a:gd name="connsiteY16" fmla="*/ 18328 h 23971"/>
                <a:gd name="connsiteX17" fmla="*/ 18396 w 23695"/>
                <a:gd name="connsiteY17" fmla="*/ 19807 h 23971"/>
                <a:gd name="connsiteX18" fmla="*/ 18646 w 23695"/>
                <a:gd name="connsiteY18" fmla="*/ 20988 h 23971"/>
                <a:gd name="connsiteX19" fmla="*/ 18943 w 23695"/>
                <a:gd name="connsiteY19" fmla="*/ 22001 h 23971"/>
                <a:gd name="connsiteX20" fmla="*/ 19341 w 23695"/>
                <a:gd name="connsiteY20" fmla="*/ 22662 h 23971"/>
                <a:gd name="connsiteX21" fmla="*/ 19874 w 23695"/>
                <a:gd name="connsiteY21" fmla="*/ 23108 h 23971"/>
                <a:gd name="connsiteX22" fmla="*/ 20603 w 23695"/>
                <a:gd name="connsiteY22" fmla="*/ 23229 h 23971"/>
                <a:gd name="connsiteX23" fmla="*/ 22048 w 23695"/>
                <a:gd name="connsiteY23" fmla="*/ 22527 h 23971"/>
                <a:gd name="connsiteX24" fmla="*/ 22845 w 23695"/>
                <a:gd name="connsiteY24" fmla="*/ 20205 h 23971"/>
                <a:gd name="connsiteX25" fmla="*/ 23263 w 23695"/>
                <a:gd name="connsiteY25" fmla="*/ 19658 h 23971"/>
                <a:gd name="connsiteX26" fmla="*/ 23695 w 23695"/>
                <a:gd name="connsiteY26" fmla="*/ 20205 h 23971"/>
                <a:gd name="connsiteX27" fmla="*/ 23560 w 23695"/>
                <a:gd name="connsiteY27" fmla="*/ 21251 h 23971"/>
                <a:gd name="connsiteX28" fmla="*/ 23094 w 23695"/>
                <a:gd name="connsiteY28" fmla="*/ 22446 h 23971"/>
                <a:gd name="connsiteX29" fmla="*/ 22082 w 23695"/>
                <a:gd name="connsiteY29" fmla="*/ 23526 h 23971"/>
                <a:gd name="connsiteX30" fmla="*/ 20475 w 23695"/>
                <a:gd name="connsiteY30" fmla="*/ 23972 h 23971"/>
                <a:gd name="connsiteX31" fmla="*/ 16188 w 23695"/>
                <a:gd name="connsiteY31" fmla="*/ 22548 h 23971"/>
                <a:gd name="connsiteX32" fmla="*/ 15189 w 23695"/>
                <a:gd name="connsiteY32" fmla="*/ 21137 h 23971"/>
                <a:gd name="connsiteX33" fmla="*/ 14845 w 23695"/>
                <a:gd name="connsiteY33" fmla="*/ 19705 h 23971"/>
                <a:gd name="connsiteX34" fmla="*/ 14791 w 23695"/>
                <a:gd name="connsiteY34" fmla="*/ 17680 h 23971"/>
                <a:gd name="connsiteX35" fmla="*/ 14575 w 23695"/>
                <a:gd name="connsiteY35" fmla="*/ 14845 h 23971"/>
                <a:gd name="connsiteX36" fmla="*/ 13502 w 23695"/>
                <a:gd name="connsiteY36" fmla="*/ 13130 h 23971"/>
                <a:gd name="connsiteX37" fmla="*/ 10329 w 23695"/>
                <a:gd name="connsiteY37" fmla="*/ 11969 h 23971"/>
                <a:gd name="connsiteX38" fmla="*/ 6427 w 23695"/>
                <a:gd name="connsiteY38" fmla="*/ 11969 h 23971"/>
                <a:gd name="connsiteX39" fmla="*/ 6427 w 23695"/>
                <a:gd name="connsiteY39" fmla="*/ 20570 h 23971"/>
                <a:gd name="connsiteX40" fmla="*/ 6839 w 23695"/>
                <a:gd name="connsiteY40" fmla="*/ 21866 h 23971"/>
                <a:gd name="connsiteX41" fmla="*/ 9114 w 23695"/>
                <a:gd name="connsiteY41" fmla="*/ 22183 h 23971"/>
                <a:gd name="connsiteX42" fmla="*/ 9930 w 23695"/>
                <a:gd name="connsiteY42" fmla="*/ 22183 h 23971"/>
                <a:gd name="connsiteX43" fmla="*/ 9930 w 23695"/>
                <a:gd name="connsiteY43" fmla="*/ 23229 h 23971"/>
                <a:gd name="connsiteX44" fmla="*/ 4969 w 23695"/>
                <a:gd name="connsiteY44" fmla="*/ 23128 h 23971"/>
                <a:gd name="connsiteX45" fmla="*/ 0 w 23695"/>
                <a:gd name="connsiteY45" fmla="*/ 23229 h 23971"/>
                <a:gd name="connsiteX46" fmla="*/ 6427 w 23695"/>
                <a:gd name="connsiteY46" fmla="*/ 11227 h 23971"/>
                <a:gd name="connsiteX47" fmla="*/ 10194 w 23695"/>
                <a:gd name="connsiteY47" fmla="*/ 11227 h 23971"/>
                <a:gd name="connsiteX48" fmla="*/ 13218 w 23695"/>
                <a:gd name="connsiteY48" fmla="*/ 10794 h 23971"/>
                <a:gd name="connsiteX49" fmla="*/ 15027 w 23695"/>
                <a:gd name="connsiteY49" fmla="*/ 9546 h 23971"/>
                <a:gd name="connsiteX50" fmla="*/ 15824 w 23695"/>
                <a:gd name="connsiteY50" fmla="*/ 7952 h 23971"/>
                <a:gd name="connsiteX51" fmla="*/ 16040 w 23695"/>
                <a:gd name="connsiteY51" fmla="*/ 6130 h 23971"/>
                <a:gd name="connsiteX52" fmla="*/ 15776 w 23695"/>
                <a:gd name="connsiteY52" fmla="*/ 4037 h 23971"/>
                <a:gd name="connsiteX53" fmla="*/ 14926 w 23695"/>
                <a:gd name="connsiteY53" fmla="*/ 2606 h 23971"/>
                <a:gd name="connsiteX54" fmla="*/ 13765 w 23695"/>
                <a:gd name="connsiteY54" fmla="*/ 1742 h 23971"/>
                <a:gd name="connsiteX55" fmla="*/ 12286 w 23695"/>
                <a:gd name="connsiteY55" fmla="*/ 1262 h 23971"/>
                <a:gd name="connsiteX56" fmla="*/ 10774 w 23695"/>
                <a:gd name="connsiteY56" fmla="*/ 1094 h 23971"/>
                <a:gd name="connsiteX57" fmla="*/ 9181 w 23695"/>
                <a:gd name="connsiteY57" fmla="*/ 1060 h 23971"/>
                <a:gd name="connsiteX58" fmla="*/ 7176 w 23695"/>
                <a:gd name="connsiteY58" fmla="*/ 1127 h 23971"/>
                <a:gd name="connsiteX59" fmla="*/ 6643 w 23695"/>
                <a:gd name="connsiteY59" fmla="*/ 1343 h 23971"/>
                <a:gd name="connsiteX60" fmla="*/ 6460 w 23695"/>
                <a:gd name="connsiteY60" fmla="*/ 1742 h 23971"/>
                <a:gd name="connsiteX61" fmla="*/ 6427 w 23695"/>
                <a:gd name="connsiteY61" fmla="*/ 2423 h 23971"/>
                <a:gd name="connsiteX62" fmla="*/ 6427 w 23695"/>
                <a:gd name="connsiteY62" fmla="*/ 11227 h 2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695" h="23971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lnTo>
                    <a:pt x="10680" y="0"/>
                  </a:lnTo>
                  <a:cubicBezTo>
                    <a:pt x="13144" y="0"/>
                    <a:pt x="15236" y="608"/>
                    <a:pt x="16951" y="1829"/>
                  </a:cubicBezTo>
                  <a:cubicBezTo>
                    <a:pt x="18679" y="3038"/>
                    <a:pt x="19543" y="4469"/>
                    <a:pt x="19543" y="6130"/>
                  </a:cubicBezTo>
                  <a:cubicBezTo>
                    <a:pt x="19543" y="7399"/>
                    <a:pt x="18983" y="8533"/>
                    <a:pt x="17862" y="9532"/>
                  </a:cubicBezTo>
                  <a:cubicBezTo>
                    <a:pt x="16749" y="10524"/>
                    <a:pt x="15324" y="11240"/>
                    <a:pt x="13596" y="11672"/>
                  </a:cubicBezTo>
                  <a:cubicBezTo>
                    <a:pt x="15844" y="12448"/>
                    <a:pt x="17228" y="13758"/>
                    <a:pt x="17748" y="15608"/>
                  </a:cubicBezTo>
                  <a:lnTo>
                    <a:pt x="18180" y="18328"/>
                  </a:lnTo>
                  <a:cubicBezTo>
                    <a:pt x="18267" y="18983"/>
                    <a:pt x="18342" y="19476"/>
                    <a:pt x="18396" y="19807"/>
                  </a:cubicBezTo>
                  <a:cubicBezTo>
                    <a:pt x="18463" y="20138"/>
                    <a:pt x="18544" y="20536"/>
                    <a:pt x="18646" y="20988"/>
                  </a:cubicBezTo>
                  <a:cubicBezTo>
                    <a:pt x="18747" y="21440"/>
                    <a:pt x="18841" y="21778"/>
                    <a:pt x="18943" y="22001"/>
                  </a:cubicBezTo>
                  <a:cubicBezTo>
                    <a:pt x="19057" y="22210"/>
                    <a:pt x="19186" y="22426"/>
                    <a:pt x="19341" y="22662"/>
                  </a:cubicBezTo>
                  <a:cubicBezTo>
                    <a:pt x="19496" y="22885"/>
                    <a:pt x="19678" y="23034"/>
                    <a:pt x="19874" y="23108"/>
                  </a:cubicBezTo>
                  <a:cubicBezTo>
                    <a:pt x="20083" y="23189"/>
                    <a:pt x="20326" y="23229"/>
                    <a:pt x="20603" y="23229"/>
                  </a:cubicBezTo>
                  <a:cubicBezTo>
                    <a:pt x="21123" y="23229"/>
                    <a:pt x="21609" y="22993"/>
                    <a:pt x="22048" y="22527"/>
                  </a:cubicBezTo>
                  <a:cubicBezTo>
                    <a:pt x="22493" y="22061"/>
                    <a:pt x="22757" y="21292"/>
                    <a:pt x="22845" y="20205"/>
                  </a:cubicBezTo>
                  <a:cubicBezTo>
                    <a:pt x="22892" y="19840"/>
                    <a:pt x="23027" y="19658"/>
                    <a:pt x="23263" y="19658"/>
                  </a:cubicBezTo>
                  <a:cubicBezTo>
                    <a:pt x="23553" y="19658"/>
                    <a:pt x="23695" y="19840"/>
                    <a:pt x="23695" y="20205"/>
                  </a:cubicBezTo>
                  <a:cubicBezTo>
                    <a:pt x="23695" y="20522"/>
                    <a:pt x="23648" y="20873"/>
                    <a:pt x="23560" y="21251"/>
                  </a:cubicBezTo>
                  <a:cubicBezTo>
                    <a:pt x="23472" y="21616"/>
                    <a:pt x="23317" y="22014"/>
                    <a:pt x="23094" y="22446"/>
                  </a:cubicBezTo>
                  <a:cubicBezTo>
                    <a:pt x="22885" y="22878"/>
                    <a:pt x="22547" y="23236"/>
                    <a:pt x="22082" y="23526"/>
                  </a:cubicBezTo>
                  <a:cubicBezTo>
                    <a:pt x="21616" y="23823"/>
                    <a:pt x="21083" y="23972"/>
                    <a:pt x="20475" y="23972"/>
                  </a:cubicBezTo>
                  <a:cubicBezTo>
                    <a:pt x="18700" y="23972"/>
                    <a:pt x="17275" y="23499"/>
                    <a:pt x="16188" y="22548"/>
                  </a:cubicBezTo>
                  <a:cubicBezTo>
                    <a:pt x="15736" y="22136"/>
                    <a:pt x="15398" y="21670"/>
                    <a:pt x="15189" y="21137"/>
                  </a:cubicBezTo>
                  <a:cubicBezTo>
                    <a:pt x="14993" y="20603"/>
                    <a:pt x="14879" y="20131"/>
                    <a:pt x="14845" y="19705"/>
                  </a:cubicBezTo>
                  <a:cubicBezTo>
                    <a:pt x="14811" y="19287"/>
                    <a:pt x="14791" y="18612"/>
                    <a:pt x="14791" y="17680"/>
                  </a:cubicBezTo>
                  <a:cubicBezTo>
                    <a:pt x="14791" y="16364"/>
                    <a:pt x="14717" y="15419"/>
                    <a:pt x="14575" y="14845"/>
                  </a:cubicBezTo>
                  <a:cubicBezTo>
                    <a:pt x="14447" y="14271"/>
                    <a:pt x="14089" y="13697"/>
                    <a:pt x="13502" y="13130"/>
                  </a:cubicBezTo>
                  <a:cubicBezTo>
                    <a:pt x="12705" y="12354"/>
                    <a:pt x="11645" y="11969"/>
                    <a:pt x="10329" y="11969"/>
                  </a:cubicBezTo>
                  <a:lnTo>
                    <a:pt x="6427" y="11969"/>
                  </a:lnTo>
                  <a:lnTo>
                    <a:pt x="6427" y="20570"/>
                  </a:lnTo>
                  <a:cubicBezTo>
                    <a:pt x="6427" y="21224"/>
                    <a:pt x="6562" y="21656"/>
                    <a:pt x="6839" y="21866"/>
                  </a:cubicBezTo>
                  <a:cubicBezTo>
                    <a:pt x="7129" y="22075"/>
                    <a:pt x="7885" y="22183"/>
                    <a:pt x="9114" y="22183"/>
                  </a:cubicBezTo>
                  <a:lnTo>
                    <a:pt x="9930" y="22183"/>
                  </a:lnTo>
                  <a:lnTo>
                    <a:pt x="9930" y="23229"/>
                  </a:lnTo>
                  <a:cubicBezTo>
                    <a:pt x="9114" y="23162"/>
                    <a:pt x="7460" y="23128"/>
                    <a:pt x="4969" y="23128"/>
                  </a:cubicBezTo>
                  <a:cubicBezTo>
                    <a:pt x="2477" y="23128"/>
                    <a:pt x="817" y="23162"/>
                    <a:pt x="0" y="23229"/>
                  </a:cubicBezTo>
                  <a:moveTo>
                    <a:pt x="6427" y="11227"/>
                  </a:moveTo>
                  <a:lnTo>
                    <a:pt x="10194" y="11227"/>
                  </a:lnTo>
                  <a:cubicBezTo>
                    <a:pt x="11402" y="11227"/>
                    <a:pt x="12408" y="11085"/>
                    <a:pt x="13218" y="10794"/>
                  </a:cubicBezTo>
                  <a:cubicBezTo>
                    <a:pt x="14035" y="10491"/>
                    <a:pt x="14642" y="10079"/>
                    <a:pt x="15027" y="9546"/>
                  </a:cubicBezTo>
                  <a:cubicBezTo>
                    <a:pt x="15412" y="9012"/>
                    <a:pt x="15682" y="8486"/>
                    <a:pt x="15824" y="7952"/>
                  </a:cubicBezTo>
                  <a:cubicBezTo>
                    <a:pt x="15965" y="7412"/>
                    <a:pt x="16040" y="6805"/>
                    <a:pt x="16040" y="6130"/>
                  </a:cubicBezTo>
                  <a:cubicBezTo>
                    <a:pt x="16040" y="5326"/>
                    <a:pt x="15952" y="4631"/>
                    <a:pt x="15776" y="4037"/>
                  </a:cubicBezTo>
                  <a:cubicBezTo>
                    <a:pt x="15594" y="3436"/>
                    <a:pt x="15311" y="2964"/>
                    <a:pt x="14926" y="2606"/>
                  </a:cubicBezTo>
                  <a:cubicBezTo>
                    <a:pt x="14541" y="2248"/>
                    <a:pt x="14150" y="1964"/>
                    <a:pt x="13765" y="1742"/>
                  </a:cubicBezTo>
                  <a:cubicBezTo>
                    <a:pt x="13380" y="1512"/>
                    <a:pt x="12887" y="1350"/>
                    <a:pt x="12286" y="1262"/>
                  </a:cubicBezTo>
                  <a:cubicBezTo>
                    <a:pt x="11686" y="1175"/>
                    <a:pt x="11186" y="1114"/>
                    <a:pt x="10774" y="1094"/>
                  </a:cubicBezTo>
                  <a:cubicBezTo>
                    <a:pt x="10362" y="1073"/>
                    <a:pt x="9836" y="1060"/>
                    <a:pt x="9181" y="1060"/>
                  </a:cubicBezTo>
                  <a:cubicBezTo>
                    <a:pt x="8074" y="1060"/>
                    <a:pt x="7406" y="1080"/>
                    <a:pt x="7176" y="1127"/>
                  </a:cubicBezTo>
                  <a:cubicBezTo>
                    <a:pt x="6920" y="1148"/>
                    <a:pt x="6744" y="1222"/>
                    <a:pt x="6643" y="1343"/>
                  </a:cubicBezTo>
                  <a:cubicBezTo>
                    <a:pt x="6541" y="1465"/>
                    <a:pt x="6481" y="1600"/>
                    <a:pt x="6460" y="1742"/>
                  </a:cubicBezTo>
                  <a:cubicBezTo>
                    <a:pt x="6440" y="1877"/>
                    <a:pt x="6427" y="2106"/>
                    <a:pt x="6427" y="2423"/>
                  </a:cubicBezTo>
                  <a:lnTo>
                    <a:pt x="6427" y="1122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EC5C168-6941-8C39-37CB-606C8A566888}"/>
                </a:ext>
              </a:extLst>
            </p:cNvPr>
            <p:cNvSpPr/>
            <p:nvPr/>
          </p:nvSpPr>
          <p:spPr>
            <a:xfrm>
              <a:off x="7680383" y="2154462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70BD353-A4A8-8305-3139-9228106F1BFD}"/>
                </a:ext>
              </a:extLst>
            </p:cNvPr>
            <p:cNvSpPr/>
            <p:nvPr/>
          </p:nvSpPr>
          <p:spPr>
            <a:xfrm>
              <a:off x="7680383" y="1948686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BBE3EB0-8513-388B-392F-946F5E98A1BA}"/>
                </a:ext>
              </a:extLst>
            </p:cNvPr>
            <p:cNvSpPr/>
            <p:nvPr/>
          </p:nvSpPr>
          <p:spPr>
            <a:xfrm>
              <a:off x="7680383" y="1742908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6535A51-7528-4DC4-5B4F-79304201394C}"/>
                </a:ext>
              </a:extLst>
            </p:cNvPr>
            <p:cNvSpPr/>
            <p:nvPr/>
          </p:nvSpPr>
          <p:spPr>
            <a:xfrm>
              <a:off x="7680383" y="1537129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9AEB68C-C8A0-49A4-3F16-727BD1957E44}"/>
                </a:ext>
              </a:extLst>
            </p:cNvPr>
            <p:cNvSpPr/>
            <p:nvPr/>
          </p:nvSpPr>
          <p:spPr>
            <a:xfrm>
              <a:off x="7680383" y="1331350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88ADD26-9397-B6CB-8810-B3D30467C20F}"/>
                </a:ext>
              </a:extLst>
            </p:cNvPr>
            <p:cNvSpPr/>
            <p:nvPr/>
          </p:nvSpPr>
          <p:spPr>
            <a:xfrm>
              <a:off x="7680383" y="1271730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1E29F76-DAB2-E37B-E6E4-028CBE812118}"/>
                </a:ext>
              </a:extLst>
            </p:cNvPr>
            <p:cNvSpPr/>
            <p:nvPr/>
          </p:nvSpPr>
          <p:spPr>
            <a:xfrm>
              <a:off x="7680383" y="2154462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59B5BF-8877-8CC2-1E46-DC4F43A813FC}"/>
                </a:ext>
              </a:extLst>
            </p:cNvPr>
            <p:cNvSpPr/>
            <p:nvPr/>
          </p:nvSpPr>
          <p:spPr>
            <a:xfrm>
              <a:off x="7680383" y="1948686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306D540-6C99-A041-6F31-8E56E074828C}"/>
                </a:ext>
              </a:extLst>
            </p:cNvPr>
            <p:cNvSpPr/>
            <p:nvPr/>
          </p:nvSpPr>
          <p:spPr>
            <a:xfrm>
              <a:off x="7680383" y="1742908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1B85B9B-375F-74A7-843B-1BCA87342875}"/>
                </a:ext>
              </a:extLst>
            </p:cNvPr>
            <p:cNvSpPr/>
            <p:nvPr/>
          </p:nvSpPr>
          <p:spPr>
            <a:xfrm>
              <a:off x="7680383" y="1537129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DF53A0C-6614-75A3-7004-B8D79D1B0970}"/>
                </a:ext>
              </a:extLst>
            </p:cNvPr>
            <p:cNvSpPr/>
            <p:nvPr/>
          </p:nvSpPr>
          <p:spPr>
            <a:xfrm>
              <a:off x="7680383" y="1331350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9987BE5-7854-B3AD-8C61-B76A5B2EDC18}"/>
                </a:ext>
              </a:extLst>
            </p:cNvPr>
            <p:cNvSpPr/>
            <p:nvPr/>
          </p:nvSpPr>
          <p:spPr>
            <a:xfrm>
              <a:off x="7503158" y="2133312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D86F6BD-DCCD-28AD-07E2-74FCDB1636C3}"/>
                </a:ext>
              </a:extLst>
            </p:cNvPr>
            <p:cNvSpPr/>
            <p:nvPr/>
          </p:nvSpPr>
          <p:spPr>
            <a:xfrm>
              <a:off x="7541088" y="2167930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6 h 6946"/>
                <a:gd name="connsiteX3" fmla="*/ 0 w 5770"/>
                <a:gd name="connsiteY3" fmla="*/ 6946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035BCA6-54E4-658F-DF10-3F9720192EC0}"/>
                </a:ext>
              </a:extLst>
            </p:cNvPr>
            <p:cNvSpPr/>
            <p:nvPr/>
          </p:nvSpPr>
          <p:spPr>
            <a:xfrm>
              <a:off x="7556593" y="2133312"/>
              <a:ext cx="28221" cy="42360"/>
            </a:xfrm>
            <a:custGeom>
              <a:avLst/>
              <a:gdLst>
                <a:gd name="connsiteX0" fmla="*/ 14110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6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4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7 h 42360"/>
                <a:gd name="connsiteX13" fmla="*/ 14110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4"/>
                  </a:moveTo>
                  <a:cubicBezTo>
                    <a:pt x="11266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6"/>
                    <a:pt x="14110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81"/>
                    <a:pt x="21977" y="11375"/>
                    <a:pt x="20537" y="8587"/>
                  </a:cubicBezTo>
                  <a:cubicBezTo>
                    <a:pt x="19115" y="5779"/>
                    <a:pt x="16973" y="4374"/>
                    <a:pt x="14110" y="4374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4" y="36947"/>
                  </a:cubicBezTo>
                  <a:cubicBezTo>
                    <a:pt x="22178" y="40558"/>
                    <a:pt x="18687" y="42361"/>
                    <a:pt x="14110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A065E75-A27C-0802-D42F-04C1978A866B}"/>
                </a:ext>
              </a:extLst>
            </p:cNvPr>
            <p:cNvSpPr/>
            <p:nvPr/>
          </p:nvSpPr>
          <p:spPr>
            <a:xfrm>
              <a:off x="7592226" y="2133312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F1F2C97-A7BE-15BA-D902-652E5A81C242}"/>
                </a:ext>
              </a:extLst>
            </p:cNvPr>
            <p:cNvSpPr/>
            <p:nvPr/>
          </p:nvSpPr>
          <p:spPr>
            <a:xfrm>
              <a:off x="7627858" y="2133312"/>
              <a:ext cx="28222" cy="42360"/>
            </a:xfrm>
            <a:custGeom>
              <a:avLst/>
              <a:gdLst>
                <a:gd name="connsiteX0" fmla="*/ 14111 w 28222"/>
                <a:gd name="connsiteY0" fmla="*/ 4374 h 42360"/>
                <a:gd name="connsiteX1" fmla="*/ 7684 w 28222"/>
                <a:gd name="connsiteY1" fmla="*/ 8587 h 42360"/>
                <a:gd name="connsiteX2" fmla="*/ 5552 w 28222"/>
                <a:gd name="connsiteY2" fmla="*/ 21191 h 42360"/>
                <a:gd name="connsiteX3" fmla="*/ 7684 w 28222"/>
                <a:gd name="connsiteY3" fmla="*/ 33801 h 42360"/>
                <a:gd name="connsiteX4" fmla="*/ 14111 w 28222"/>
                <a:gd name="connsiteY4" fmla="*/ 37986 h 42360"/>
                <a:gd name="connsiteX5" fmla="*/ 20538 w 28222"/>
                <a:gd name="connsiteY5" fmla="*/ 33801 h 42360"/>
                <a:gd name="connsiteX6" fmla="*/ 22698 w 28222"/>
                <a:gd name="connsiteY6" fmla="*/ 21191 h 42360"/>
                <a:gd name="connsiteX7" fmla="*/ 20538 w 28222"/>
                <a:gd name="connsiteY7" fmla="*/ 8587 h 42360"/>
                <a:gd name="connsiteX8" fmla="*/ 14111 w 28222"/>
                <a:gd name="connsiteY8" fmla="*/ 4374 h 42360"/>
                <a:gd name="connsiteX9" fmla="*/ 14111 w 28222"/>
                <a:gd name="connsiteY9" fmla="*/ 0 h 42360"/>
                <a:gd name="connsiteX10" fmla="*/ 24585 w 28222"/>
                <a:gd name="connsiteY10" fmla="*/ 5441 h 42360"/>
                <a:gd name="connsiteX11" fmla="*/ 28222 w 28222"/>
                <a:gd name="connsiteY11" fmla="*/ 21191 h 42360"/>
                <a:gd name="connsiteX12" fmla="*/ 24585 w 28222"/>
                <a:gd name="connsiteY12" fmla="*/ 36947 h 42360"/>
                <a:gd name="connsiteX13" fmla="*/ 14111 w 28222"/>
                <a:gd name="connsiteY13" fmla="*/ 42361 h 42360"/>
                <a:gd name="connsiteX14" fmla="*/ 3610 w 28222"/>
                <a:gd name="connsiteY14" fmla="*/ 36947 h 42360"/>
                <a:gd name="connsiteX15" fmla="*/ 0 w 28222"/>
                <a:gd name="connsiteY15" fmla="*/ 21191 h 42360"/>
                <a:gd name="connsiteX16" fmla="*/ 3610 w 28222"/>
                <a:gd name="connsiteY16" fmla="*/ 5441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81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70"/>
                    <a:pt x="27010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4" y="33322"/>
                    <a:pt x="0" y="28070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9DA7862-EA81-7EC5-06DE-AD38DBE7A2F4}"/>
                </a:ext>
              </a:extLst>
            </p:cNvPr>
            <p:cNvSpPr/>
            <p:nvPr/>
          </p:nvSpPr>
          <p:spPr>
            <a:xfrm>
              <a:off x="7504334" y="1927535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0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0 h 42360"/>
                <a:gd name="connsiteX13" fmla="*/ 14111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5" y="36940"/>
                  </a:cubicBezTo>
                  <a:cubicBezTo>
                    <a:pt x="22178" y="40552"/>
                    <a:pt x="18687" y="42361"/>
                    <a:pt x="14111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3702123-8845-9672-5711-EF82FA3352BD}"/>
                </a:ext>
              </a:extLst>
            </p:cNvPr>
            <p:cNvSpPr/>
            <p:nvPr/>
          </p:nvSpPr>
          <p:spPr>
            <a:xfrm>
              <a:off x="7542264" y="1962153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14D3843-C646-8D6A-FD04-A65D401BF65D}"/>
                </a:ext>
              </a:extLst>
            </p:cNvPr>
            <p:cNvSpPr/>
            <p:nvPr/>
          </p:nvSpPr>
          <p:spPr>
            <a:xfrm>
              <a:off x="7557769" y="1927535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0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0 h 42360"/>
                <a:gd name="connsiteX13" fmla="*/ 14110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0"/>
                    <a:pt x="14110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74"/>
                    <a:pt x="21977" y="11375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4" y="36940"/>
                  </a:cubicBezTo>
                  <a:cubicBezTo>
                    <a:pt x="22178" y="40552"/>
                    <a:pt x="18687" y="42361"/>
                    <a:pt x="14110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C37CFA-1F91-D22C-9D0C-D1C3B19BEC1B}"/>
                </a:ext>
              </a:extLst>
            </p:cNvPr>
            <p:cNvSpPr/>
            <p:nvPr/>
          </p:nvSpPr>
          <p:spPr>
            <a:xfrm>
              <a:off x="7593812" y="1927535"/>
              <a:ext cx="25924" cy="41564"/>
            </a:xfrm>
            <a:custGeom>
              <a:avLst/>
              <a:gdLst>
                <a:gd name="connsiteX0" fmla="*/ 6645 w 25924"/>
                <a:gd name="connsiteY0" fmla="*/ 36913 h 41564"/>
                <a:gd name="connsiteX1" fmla="*/ 25924 w 25924"/>
                <a:gd name="connsiteY1" fmla="*/ 36913 h 41564"/>
                <a:gd name="connsiteX2" fmla="*/ 25924 w 25924"/>
                <a:gd name="connsiteY2" fmla="*/ 41564 h 41564"/>
                <a:gd name="connsiteX3" fmla="*/ 0 w 25924"/>
                <a:gd name="connsiteY3" fmla="*/ 41564 h 41564"/>
                <a:gd name="connsiteX4" fmla="*/ 0 w 25924"/>
                <a:gd name="connsiteY4" fmla="*/ 36913 h 41564"/>
                <a:gd name="connsiteX5" fmla="*/ 8559 w 25924"/>
                <a:gd name="connsiteY5" fmla="*/ 28191 h 41564"/>
                <a:gd name="connsiteX6" fmla="*/ 15396 w 25924"/>
                <a:gd name="connsiteY6" fmla="*/ 21110 h 41564"/>
                <a:gd name="connsiteX7" fmla="*/ 19088 w 25924"/>
                <a:gd name="connsiteY7" fmla="*/ 16080 h 41564"/>
                <a:gd name="connsiteX8" fmla="*/ 20154 w 25924"/>
                <a:gd name="connsiteY8" fmla="*/ 12003 h 41564"/>
                <a:gd name="connsiteX9" fmla="*/ 17857 w 25924"/>
                <a:gd name="connsiteY9" fmla="*/ 6697 h 41564"/>
                <a:gd name="connsiteX10" fmla="*/ 11923 w 25924"/>
                <a:gd name="connsiteY10" fmla="*/ 4644 h 41564"/>
                <a:gd name="connsiteX11" fmla="*/ 6426 w 25924"/>
                <a:gd name="connsiteY11" fmla="*/ 5549 h 41564"/>
                <a:gd name="connsiteX12" fmla="*/ 273 w 25924"/>
                <a:gd name="connsiteY12" fmla="*/ 8283 h 41564"/>
                <a:gd name="connsiteX13" fmla="*/ 273 w 25924"/>
                <a:gd name="connsiteY13" fmla="*/ 2707 h 41564"/>
                <a:gd name="connsiteX14" fmla="*/ 6508 w 25924"/>
                <a:gd name="connsiteY14" fmla="*/ 682 h 41564"/>
                <a:gd name="connsiteX15" fmla="*/ 11814 w 25924"/>
                <a:gd name="connsiteY15" fmla="*/ 0 h 41564"/>
                <a:gd name="connsiteX16" fmla="*/ 21932 w 25924"/>
                <a:gd name="connsiteY16" fmla="*/ 3173 h 41564"/>
                <a:gd name="connsiteX17" fmla="*/ 25706 w 25924"/>
                <a:gd name="connsiteY17" fmla="*/ 11645 h 41564"/>
                <a:gd name="connsiteX18" fmla="*/ 24748 w 25924"/>
                <a:gd name="connsiteY18" fmla="*/ 16431 h 41564"/>
                <a:gd name="connsiteX19" fmla="*/ 21330 w 25924"/>
                <a:gd name="connsiteY19" fmla="*/ 21737 h 41564"/>
                <a:gd name="connsiteX20" fmla="*/ 16982 w 25924"/>
                <a:gd name="connsiteY20" fmla="*/ 26335 h 41564"/>
                <a:gd name="connsiteX21" fmla="*/ 6645 w 25924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4" h="41564">
                  <a:moveTo>
                    <a:pt x="6645" y="36913"/>
                  </a:moveTo>
                  <a:lnTo>
                    <a:pt x="25924" y="36913"/>
                  </a:lnTo>
                  <a:lnTo>
                    <a:pt x="25924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6" y="34746"/>
                    <a:pt x="4950" y="31837"/>
                    <a:pt x="8559" y="28191"/>
                  </a:cubicBezTo>
                  <a:cubicBezTo>
                    <a:pt x="12187" y="24525"/>
                    <a:pt x="14466" y="22169"/>
                    <a:pt x="15396" y="21110"/>
                  </a:cubicBezTo>
                  <a:cubicBezTo>
                    <a:pt x="17164" y="19118"/>
                    <a:pt x="18395" y="17444"/>
                    <a:pt x="19088" y="16080"/>
                  </a:cubicBezTo>
                  <a:cubicBezTo>
                    <a:pt x="19799" y="14696"/>
                    <a:pt x="20154" y="13333"/>
                    <a:pt x="20154" y="12003"/>
                  </a:cubicBezTo>
                  <a:cubicBezTo>
                    <a:pt x="20154" y="9836"/>
                    <a:pt x="19389" y="8067"/>
                    <a:pt x="17857" y="6697"/>
                  </a:cubicBezTo>
                  <a:cubicBezTo>
                    <a:pt x="16344" y="5326"/>
                    <a:pt x="14366" y="4644"/>
                    <a:pt x="11923" y="4644"/>
                  </a:cubicBezTo>
                  <a:cubicBezTo>
                    <a:pt x="10191" y="4644"/>
                    <a:pt x="8359" y="4948"/>
                    <a:pt x="6426" y="5549"/>
                  </a:cubicBezTo>
                  <a:cubicBezTo>
                    <a:pt x="4512" y="6150"/>
                    <a:pt x="2461" y="7061"/>
                    <a:pt x="273" y="8283"/>
                  </a:cubicBezTo>
                  <a:lnTo>
                    <a:pt x="273" y="2707"/>
                  </a:lnTo>
                  <a:cubicBezTo>
                    <a:pt x="2498" y="1809"/>
                    <a:pt x="4576" y="1134"/>
                    <a:pt x="6508" y="682"/>
                  </a:cubicBezTo>
                  <a:cubicBezTo>
                    <a:pt x="8441" y="230"/>
                    <a:pt x="10209" y="0"/>
                    <a:pt x="11814" y="0"/>
                  </a:cubicBezTo>
                  <a:cubicBezTo>
                    <a:pt x="16043" y="0"/>
                    <a:pt x="19416" y="1060"/>
                    <a:pt x="21932" y="3173"/>
                  </a:cubicBezTo>
                  <a:cubicBezTo>
                    <a:pt x="24448" y="5286"/>
                    <a:pt x="25706" y="8114"/>
                    <a:pt x="25706" y="11645"/>
                  </a:cubicBezTo>
                  <a:cubicBezTo>
                    <a:pt x="25706" y="13326"/>
                    <a:pt x="25386" y="14919"/>
                    <a:pt x="24748" y="16431"/>
                  </a:cubicBezTo>
                  <a:cubicBezTo>
                    <a:pt x="24129" y="17923"/>
                    <a:pt x="22989" y="19692"/>
                    <a:pt x="21330" y="21737"/>
                  </a:cubicBezTo>
                  <a:cubicBezTo>
                    <a:pt x="20875" y="22271"/>
                    <a:pt x="19425" y="23803"/>
                    <a:pt x="16982" y="26335"/>
                  </a:cubicBezTo>
                  <a:cubicBezTo>
                    <a:pt x="14539" y="28853"/>
                    <a:pt x="11094" y="32377"/>
                    <a:pt x="6645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5CA3A-DC99-FDD2-3CD2-AB46AA7CC429}"/>
                </a:ext>
              </a:extLst>
            </p:cNvPr>
            <p:cNvSpPr/>
            <p:nvPr/>
          </p:nvSpPr>
          <p:spPr>
            <a:xfrm>
              <a:off x="7629664" y="1928271"/>
              <a:ext cx="26417" cy="41625"/>
            </a:xfrm>
            <a:custGeom>
              <a:avLst/>
              <a:gdLst>
                <a:gd name="connsiteX0" fmla="*/ 1723 w 26417"/>
                <a:gd name="connsiteY0" fmla="*/ 0 h 41625"/>
                <a:gd name="connsiteX1" fmla="*/ 23409 w 26417"/>
                <a:gd name="connsiteY1" fmla="*/ 0 h 41625"/>
                <a:gd name="connsiteX2" fmla="*/ 23409 w 26417"/>
                <a:gd name="connsiteY2" fmla="*/ 4651 h 41625"/>
                <a:gd name="connsiteX3" fmla="*/ 6782 w 26417"/>
                <a:gd name="connsiteY3" fmla="*/ 4651 h 41625"/>
                <a:gd name="connsiteX4" fmla="*/ 6782 w 26417"/>
                <a:gd name="connsiteY4" fmla="*/ 14656 h 41625"/>
                <a:gd name="connsiteX5" fmla="*/ 9188 w 26417"/>
                <a:gd name="connsiteY5" fmla="*/ 14055 h 41625"/>
                <a:gd name="connsiteX6" fmla="*/ 11595 w 26417"/>
                <a:gd name="connsiteY6" fmla="*/ 13839 h 41625"/>
                <a:gd name="connsiteX7" fmla="*/ 22424 w 26417"/>
                <a:gd name="connsiteY7" fmla="*/ 17586 h 41625"/>
                <a:gd name="connsiteX8" fmla="*/ 26417 w 26417"/>
                <a:gd name="connsiteY8" fmla="*/ 27732 h 41625"/>
                <a:gd name="connsiteX9" fmla="*/ 22315 w 26417"/>
                <a:gd name="connsiteY9" fmla="*/ 37987 h 41625"/>
                <a:gd name="connsiteX10" fmla="*/ 10747 w 26417"/>
                <a:gd name="connsiteY10" fmla="*/ 41625 h 41625"/>
                <a:gd name="connsiteX11" fmla="*/ 5496 w 26417"/>
                <a:gd name="connsiteY11" fmla="*/ 41186 h 41625"/>
                <a:gd name="connsiteX12" fmla="*/ 0 w 26417"/>
                <a:gd name="connsiteY12" fmla="*/ 39870 h 41625"/>
                <a:gd name="connsiteX13" fmla="*/ 0 w 26417"/>
                <a:gd name="connsiteY13" fmla="*/ 34321 h 41625"/>
                <a:gd name="connsiteX14" fmla="*/ 5087 w 26417"/>
                <a:gd name="connsiteY14" fmla="*/ 36319 h 41625"/>
                <a:gd name="connsiteX15" fmla="*/ 10638 w 26417"/>
                <a:gd name="connsiteY15" fmla="*/ 36974 h 41625"/>
                <a:gd name="connsiteX16" fmla="*/ 18130 w 26417"/>
                <a:gd name="connsiteY16" fmla="*/ 34483 h 41625"/>
                <a:gd name="connsiteX17" fmla="*/ 20893 w 26417"/>
                <a:gd name="connsiteY17" fmla="*/ 27732 h 41625"/>
                <a:gd name="connsiteX18" fmla="*/ 18130 w 26417"/>
                <a:gd name="connsiteY18" fmla="*/ 20975 h 41625"/>
                <a:gd name="connsiteX19" fmla="*/ 10638 w 26417"/>
                <a:gd name="connsiteY19" fmla="*/ 18490 h 41625"/>
                <a:gd name="connsiteX20" fmla="*/ 6208 w 26417"/>
                <a:gd name="connsiteY20" fmla="*/ 18976 h 41625"/>
                <a:gd name="connsiteX21" fmla="*/ 1723 w 26417"/>
                <a:gd name="connsiteY21" fmla="*/ 20509 h 41625"/>
                <a:gd name="connsiteX22" fmla="*/ 1723 w 26417"/>
                <a:gd name="connsiteY22" fmla="*/ 0 h 4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5">
                  <a:moveTo>
                    <a:pt x="1723" y="0"/>
                  </a:moveTo>
                  <a:lnTo>
                    <a:pt x="23409" y="0"/>
                  </a:lnTo>
                  <a:lnTo>
                    <a:pt x="23409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5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4"/>
                    <a:pt x="26417" y="23466"/>
                    <a:pt x="26417" y="27732"/>
                  </a:cubicBezTo>
                  <a:cubicBezTo>
                    <a:pt x="26417" y="32127"/>
                    <a:pt x="25049" y="35543"/>
                    <a:pt x="22315" y="37987"/>
                  </a:cubicBezTo>
                  <a:cubicBezTo>
                    <a:pt x="19580" y="40410"/>
                    <a:pt x="15725" y="41625"/>
                    <a:pt x="10747" y="41625"/>
                  </a:cubicBezTo>
                  <a:cubicBezTo>
                    <a:pt x="9033" y="41625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1" y="35212"/>
                    <a:pt x="3336" y="35880"/>
                    <a:pt x="5087" y="36319"/>
                  </a:cubicBezTo>
                  <a:cubicBezTo>
                    <a:pt x="6837" y="36758"/>
                    <a:pt x="8688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21"/>
                    <a:pt x="13792" y="18490"/>
                    <a:pt x="10638" y="18490"/>
                  </a:cubicBezTo>
                  <a:cubicBezTo>
                    <a:pt x="9161" y="18490"/>
                    <a:pt x="7684" y="18652"/>
                    <a:pt x="6208" y="18976"/>
                  </a:cubicBezTo>
                  <a:cubicBezTo>
                    <a:pt x="4749" y="19307"/>
                    <a:pt x="3255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CD569C5-8DDA-B547-AB37-7C06D42A5853}"/>
                </a:ext>
              </a:extLst>
            </p:cNvPr>
            <p:cNvSpPr/>
            <p:nvPr/>
          </p:nvSpPr>
          <p:spPr>
            <a:xfrm>
              <a:off x="7503158" y="1721755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1 w 28221"/>
                <a:gd name="connsiteY4" fmla="*/ 37984 h 42360"/>
                <a:gd name="connsiteX5" fmla="*/ 20537 w 28221"/>
                <a:gd name="connsiteY5" fmla="*/ 33800 h 42360"/>
                <a:gd name="connsiteX6" fmla="*/ 22698 w 28221"/>
                <a:gd name="connsiteY6" fmla="*/ 21194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2 h 42360"/>
                <a:gd name="connsiteX11" fmla="*/ 28222 w 28221"/>
                <a:gd name="connsiteY11" fmla="*/ 21194 h 42360"/>
                <a:gd name="connsiteX12" fmla="*/ 24585 w 28221"/>
                <a:gd name="connsiteY12" fmla="*/ 36945 h 42360"/>
                <a:gd name="connsiteX13" fmla="*/ 14111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996316F-4840-04C6-D62A-C567E7E4B835}"/>
                </a:ext>
              </a:extLst>
            </p:cNvPr>
            <p:cNvSpPr/>
            <p:nvPr/>
          </p:nvSpPr>
          <p:spPr>
            <a:xfrm>
              <a:off x="7541088" y="1756376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7 h 6946"/>
                <a:gd name="connsiteX3" fmla="*/ 0 w 5770"/>
                <a:gd name="connsiteY3" fmla="*/ 6947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1297C1A-2FBE-6B74-CF46-69EB8981B5A8}"/>
                </a:ext>
              </a:extLst>
            </p:cNvPr>
            <p:cNvSpPr/>
            <p:nvPr/>
          </p:nvSpPr>
          <p:spPr>
            <a:xfrm>
              <a:off x="7556593" y="1721755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0 w 28221"/>
                <a:gd name="connsiteY4" fmla="*/ 37984 h 42360"/>
                <a:gd name="connsiteX5" fmla="*/ 20537 w 28221"/>
                <a:gd name="connsiteY5" fmla="*/ 33800 h 42360"/>
                <a:gd name="connsiteX6" fmla="*/ 22697 w 28221"/>
                <a:gd name="connsiteY6" fmla="*/ 21194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2 h 42360"/>
                <a:gd name="connsiteX11" fmla="*/ 28222 w 28221"/>
                <a:gd name="connsiteY11" fmla="*/ 21194 h 42360"/>
                <a:gd name="connsiteX12" fmla="*/ 24584 w 28221"/>
                <a:gd name="connsiteY12" fmla="*/ 36945 h 42360"/>
                <a:gd name="connsiteX13" fmla="*/ 14110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1"/>
                    <a:pt x="22697" y="21194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4" y="36945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876DE4F-7B80-8C13-4BC8-AE59E816C668}"/>
                </a:ext>
              </a:extLst>
            </p:cNvPr>
            <p:cNvSpPr/>
            <p:nvPr/>
          </p:nvSpPr>
          <p:spPr>
            <a:xfrm>
              <a:off x="7592855" y="1722494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8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2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20 h 41621"/>
                <a:gd name="connsiteX14" fmla="*/ 5086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7 w 26417"/>
                <a:gd name="connsiteY20" fmla="*/ 18978 h 41621"/>
                <a:gd name="connsiteX21" fmla="*/ 1723 w 26417"/>
                <a:gd name="connsiteY21" fmla="*/ 20510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8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2"/>
                    <a:pt x="10747" y="41622"/>
                  </a:cubicBezTo>
                  <a:cubicBezTo>
                    <a:pt x="9033" y="41622"/>
                    <a:pt x="7283" y="41476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20"/>
                  </a:lnTo>
                  <a:cubicBezTo>
                    <a:pt x="1641" y="35213"/>
                    <a:pt x="3336" y="35879"/>
                    <a:pt x="5086" y="36316"/>
                  </a:cubicBezTo>
                  <a:cubicBezTo>
                    <a:pt x="6836" y="36754"/>
                    <a:pt x="8687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4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7" y="18978"/>
                  </a:cubicBezTo>
                  <a:cubicBezTo>
                    <a:pt x="4749" y="19306"/>
                    <a:pt x="3255" y="19817"/>
                    <a:pt x="1723" y="20510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0411DFA-EED5-6FB3-DB51-E667B66F404B}"/>
                </a:ext>
              </a:extLst>
            </p:cNvPr>
            <p:cNvSpPr/>
            <p:nvPr/>
          </p:nvSpPr>
          <p:spPr>
            <a:xfrm>
              <a:off x="7627858" y="1721755"/>
              <a:ext cx="28222" cy="42360"/>
            </a:xfrm>
            <a:custGeom>
              <a:avLst/>
              <a:gdLst>
                <a:gd name="connsiteX0" fmla="*/ 14111 w 28222"/>
                <a:gd name="connsiteY0" fmla="*/ 4375 h 42360"/>
                <a:gd name="connsiteX1" fmla="*/ 7684 w 28222"/>
                <a:gd name="connsiteY1" fmla="*/ 8587 h 42360"/>
                <a:gd name="connsiteX2" fmla="*/ 5552 w 28222"/>
                <a:gd name="connsiteY2" fmla="*/ 21194 h 42360"/>
                <a:gd name="connsiteX3" fmla="*/ 7684 w 28222"/>
                <a:gd name="connsiteY3" fmla="*/ 33800 h 42360"/>
                <a:gd name="connsiteX4" fmla="*/ 14111 w 28222"/>
                <a:gd name="connsiteY4" fmla="*/ 37984 h 42360"/>
                <a:gd name="connsiteX5" fmla="*/ 20538 w 28222"/>
                <a:gd name="connsiteY5" fmla="*/ 33800 h 42360"/>
                <a:gd name="connsiteX6" fmla="*/ 22698 w 28222"/>
                <a:gd name="connsiteY6" fmla="*/ 21194 h 42360"/>
                <a:gd name="connsiteX7" fmla="*/ 20538 w 28222"/>
                <a:gd name="connsiteY7" fmla="*/ 8587 h 42360"/>
                <a:gd name="connsiteX8" fmla="*/ 14111 w 28222"/>
                <a:gd name="connsiteY8" fmla="*/ 4375 h 42360"/>
                <a:gd name="connsiteX9" fmla="*/ 14111 w 28222"/>
                <a:gd name="connsiteY9" fmla="*/ 0 h 42360"/>
                <a:gd name="connsiteX10" fmla="*/ 24585 w 28222"/>
                <a:gd name="connsiteY10" fmla="*/ 5442 h 42360"/>
                <a:gd name="connsiteX11" fmla="*/ 28222 w 28222"/>
                <a:gd name="connsiteY11" fmla="*/ 21194 h 42360"/>
                <a:gd name="connsiteX12" fmla="*/ 24585 w 28222"/>
                <a:gd name="connsiteY12" fmla="*/ 36945 h 42360"/>
                <a:gd name="connsiteX13" fmla="*/ 14111 w 28222"/>
                <a:gd name="connsiteY13" fmla="*/ 42360 h 42360"/>
                <a:gd name="connsiteX14" fmla="*/ 3610 w 28222"/>
                <a:gd name="connsiteY14" fmla="*/ 36945 h 42360"/>
                <a:gd name="connsiteX15" fmla="*/ 0 w 28222"/>
                <a:gd name="connsiteY15" fmla="*/ 21194 h 42360"/>
                <a:gd name="connsiteX16" fmla="*/ 3610 w 28222"/>
                <a:gd name="connsiteY16" fmla="*/ 5442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9"/>
                    <a:pt x="5552" y="21194"/>
                  </a:cubicBezTo>
                  <a:cubicBezTo>
                    <a:pt x="5552" y="26791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4"/>
                  </a:cubicBezTo>
                  <a:cubicBezTo>
                    <a:pt x="28222" y="28067"/>
                    <a:pt x="27010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4" y="33317"/>
                    <a:pt x="0" y="28067"/>
                    <a:pt x="0" y="21194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937EADF-4FD4-1204-C960-B8747C992BA4}"/>
                </a:ext>
              </a:extLst>
            </p:cNvPr>
            <p:cNvSpPr/>
            <p:nvPr/>
          </p:nvSpPr>
          <p:spPr>
            <a:xfrm>
              <a:off x="7504334" y="151597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6 h 42359"/>
                <a:gd name="connsiteX13" fmla="*/ 14111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6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3E2F3B3-860B-D01E-B206-CF7762DBC28A}"/>
                </a:ext>
              </a:extLst>
            </p:cNvPr>
            <p:cNvSpPr/>
            <p:nvPr/>
          </p:nvSpPr>
          <p:spPr>
            <a:xfrm>
              <a:off x="7542264" y="1550597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1AED3A5-7638-1551-A3C7-EAEA2BCFD6A9}"/>
                </a:ext>
              </a:extLst>
            </p:cNvPr>
            <p:cNvSpPr/>
            <p:nvPr/>
          </p:nvSpPr>
          <p:spPr>
            <a:xfrm>
              <a:off x="7557769" y="1515977"/>
              <a:ext cx="28221" cy="42359"/>
            </a:xfrm>
            <a:custGeom>
              <a:avLst/>
              <a:gdLst>
                <a:gd name="connsiteX0" fmla="*/ 14110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0 w 28221"/>
                <a:gd name="connsiteY4" fmla="*/ 37984 h 42359"/>
                <a:gd name="connsiteX5" fmla="*/ 20537 w 28221"/>
                <a:gd name="connsiteY5" fmla="*/ 33800 h 42359"/>
                <a:gd name="connsiteX6" fmla="*/ 22697 w 28221"/>
                <a:gd name="connsiteY6" fmla="*/ 21193 h 42359"/>
                <a:gd name="connsiteX7" fmla="*/ 20537 w 28221"/>
                <a:gd name="connsiteY7" fmla="*/ 8587 h 42359"/>
                <a:gd name="connsiteX8" fmla="*/ 14110 w 28221"/>
                <a:gd name="connsiteY8" fmla="*/ 4375 h 42359"/>
                <a:gd name="connsiteX9" fmla="*/ 14110 w 28221"/>
                <a:gd name="connsiteY9" fmla="*/ 0 h 42359"/>
                <a:gd name="connsiteX10" fmla="*/ 24584 w 28221"/>
                <a:gd name="connsiteY10" fmla="*/ 5442 h 42359"/>
                <a:gd name="connsiteX11" fmla="*/ 28222 w 28221"/>
                <a:gd name="connsiteY11" fmla="*/ 21193 h 42359"/>
                <a:gd name="connsiteX12" fmla="*/ 24584 w 28221"/>
                <a:gd name="connsiteY12" fmla="*/ 36946 h 42359"/>
                <a:gd name="connsiteX13" fmla="*/ 14110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0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0"/>
                    <a:pt x="22697" y="21193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4" y="36946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1BBE2E-8677-661E-421C-CB90836FC915}"/>
                </a:ext>
              </a:extLst>
            </p:cNvPr>
            <p:cNvSpPr/>
            <p:nvPr/>
          </p:nvSpPr>
          <p:spPr>
            <a:xfrm>
              <a:off x="7594304" y="1516715"/>
              <a:ext cx="26252" cy="40828"/>
            </a:xfrm>
            <a:custGeom>
              <a:avLst/>
              <a:gdLst>
                <a:gd name="connsiteX0" fmla="*/ 0 w 26252"/>
                <a:gd name="connsiteY0" fmla="*/ 0 h 40828"/>
                <a:gd name="connsiteX1" fmla="*/ 26252 w 26252"/>
                <a:gd name="connsiteY1" fmla="*/ 0 h 40828"/>
                <a:gd name="connsiteX2" fmla="*/ 26252 w 26252"/>
                <a:gd name="connsiteY2" fmla="*/ 2351 h 40828"/>
                <a:gd name="connsiteX3" fmla="*/ 11431 w 26252"/>
                <a:gd name="connsiteY3" fmla="*/ 40829 h 40828"/>
                <a:gd name="connsiteX4" fmla="*/ 5661 w 26252"/>
                <a:gd name="connsiteY4" fmla="*/ 40829 h 40828"/>
                <a:gd name="connsiteX5" fmla="*/ 19608 w 26252"/>
                <a:gd name="connsiteY5" fmla="*/ 4649 h 40828"/>
                <a:gd name="connsiteX6" fmla="*/ 0 w 26252"/>
                <a:gd name="connsiteY6" fmla="*/ 4649 h 40828"/>
                <a:gd name="connsiteX7" fmla="*/ 0 w 26252"/>
                <a:gd name="connsiteY7" fmla="*/ 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52" h="40828">
                  <a:moveTo>
                    <a:pt x="0" y="0"/>
                  </a:moveTo>
                  <a:lnTo>
                    <a:pt x="26252" y="0"/>
                  </a:lnTo>
                  <a:lnTo>
                    <a:pt x="26252" y="2351"/>
                  </a:lnTo>
                  <a:lnTo>
                    <a:pt x="11431" y="40829"/>
                  </a:lnTo>
                  <a:lnTo>
                    <a:pt x="5661" y="40829"/>
                  </a:lnTo>
                  <a:lnTo>
                    <a:pt x="19608" y="4649"/>
                  </a:lnTo>
                  <a:lnTo>
                    <a:pt x="0" y="4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E2C8762-FE8D-3558-6028-4BDDEC670D8D}"/>
                </a:ext>
              </a:extLst>
            </p:cNvPr>
            <p:cNvSpPr/>
            <p:nvPr/>
          </p:nvSpPr>
          <p:spPr>
            <a:xfrm>
              <a:off x="7629664" y="1516715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7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1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19 h 41621"/>
                <a:gd name="connsiteX14" fmla="*/ 5087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8 w 26417"/>
                <a:gd name="connsiteY20" fmla="*/ 18978 h 41621"/>
                <a:gd name="connsiteX21" fmla="*/ 1723 w 26417"/>
                <a:gd name="connsiteY21" fmla="*/ 20509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7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1"/>
                    <a:pt x="10747" y="41621"/>
                  </a:cubicBezTo>
                  <a:cubicBezTo>
                    <a:pt x="9033" y="41621"/>
                    <a:pt x="7283" y="41475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19"/>
                  </a:lnTo>
                  <a:cubicBezTo>
                    <a:pt x="1641" y="35213"/>
                    <a:pt x="3336" y="35878"/>
                    <a:pt x="5087" y="36316"/>
                  </a:cubicBezTo>
                  <a:cubicBezTo>
                    <a:pt x="6837" y="36754"/>
                    <a:pt x="8688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3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8" y="18978"/>
                  </a:cubicBezTo>
                  <a:cubicBezTo>
                    <a:pt x="4749" y="19306"/>
                    <a:pt x="3255" y="19817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72BDEB9-16D2-5E4C-4774-9477E691BE5E}"/>
                </a:ext>
              </a:extLst>
            </p:cNvPr>
            <p:cNvSpPr/>
            <p:nvPr/>
          </p:nvSpPr>
          <p:spPr>
            <a:xfrm>
              <a:off x="7503158" y="1310198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2C0551F-F73E-5693-451A-CDAC7F591A0F}"/>
                </a:ext>
              </a:extLst>
            </p:cNvPr>
            <p:cNvSpPr/>
            <p:nvPr/>
          </p:nvSpPr>
          <p:spPr>
            <a:xfrm>
              <a:off x="7541088" y="1344819"/>
              <a:ext cx="5770" cy="6945"/>
            </a:xfrm>
            <a:custGeom>
              <a:avLst/>
              <a:gdLst>
                <a:gd name="connsiteX0" fmla="*/ 0 w 5770"/>
                <a:gd name="connsiteY0" fmla="*/ 0 h 6945"/>
                <a:gd name="connsiteX1" fmla="*/ 5771 w 5770"/>
                <a:gd name="connsiteY1" fmla="*/ 0 h 6945"/>
                <a:gd name="connsiteX2" fmla="*/ 5771 w 5770"/>
                <a:gd name="connsiteY2" fmla="*/ 6946 h 6945"/>
                <a:gd name="connsiteX3" fmla="*/ 0 w 5770"/>
                <a:gd name="connsiteY3" fmla="*/ 6946 h 6945"/>
                <a:gd name="connsiteX4" fmla="*/ 0 w 5770"/>
                <a:gd name="connsiteY4" fmla="*/ 0 h 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5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8DAFBB0-F4A4-2F7D-2994-170C62E9559F}"/>
                </a:ext>
              </a:extLst>
            </p:cNvPr>
            <p:cNvSpPr/>
            <p:nvPr/>
          </p:nvSpPr>
          <p:spPr>
            <a:xfrm>
              <a:off x="7559055" y="1310936"/>
              <a:ext cx="24310" cy="40828"/>
            </a:xfrm>
            <a:custGeom>
              <a:avLst/>
              <a:gdLst>
                <a:gd name="connsiteX0" fmla="*/ 793 w 24310"/>
                <a:gd name="connsiteY0" fmla="*/ 36180 h 40828"/>
                <a:gd name="connsiteX1" fmla="*/ 9817 w 24310"/>
                <a:gd name="connsiteY1" fmla="*/ 36180 h 40828"/>
                <a:gd name="connsiteX2" fmla="*/ 9817 w 24310"/>
                <a:gd name="connsiteY2" fmla="*/ 5032 h 40828"/>
                <a:gd name="connsiteX3" fmla="*/ 0 w 24310"/>
                <a:gd name="connsiteY3" fmla="*/ 7001 h 40828"/>
                <a:gd name="connsiteX4" fmla="*/ 0 w 24310"/>
                <a:gd name="connsiteY4" fmla="*/ 1969 h 40828"/>
                <a:gd name="connsiteX5" fmla="*/ 9762 w 24310"/>
                <a:gd name="connsiteY5" fmla="*/ 0 h 40828"/>
                <a:gd name="connsiteX6" fmla="*/ 15286 w 24310"/>
                <a:gd name="connsiteY6" fmla="*/ 0 h 40828"/>
                <a:gd name="connsiteX7" fmla="*/ 15286 w 24310"/>
                <a:gd name="connsiteY7" fmla="*/ 36180 h 40828"/>
                <a:gd name="connsiteX8" fmla="*/ 24311 w 24310"/>
                <a:gd name="connsiteY8" fmla="*/ 36180 h 40828"/>
                <a:gd name="connsiteX9" fmla="*/ 24311 w 24310"/>
                <a:gd name="connsiteY9" fmla="*/ 40829 h 40828"/>
                <a:gd name="connsiteX10" fmla="*/ 793 w 24310"/>
                <a:gd name="connsiteY10" fmla="*/ 40829 h 40828"/>
                <a:gd name="connsiteX11" fmla="*/ 793 w 24310"/>
                <a:gd name="connsiteY11" fmla="*/ 3618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10" h="40828">
                  <a:moveTo>
                    <a:pt x="793" y="36180"/>
                  </a:moveTo>
                  <a:lnTo>
                    <a:pt x="9817" y="36180"/>
                  </a:lnTo>
                  <a:lnTo>
                    <a:pt x="9817" y="5032"/>
                  </a:lnTo>
                  <a:lnTo>
                    <a:pt x="0" y="7001"/>
                  </a:lnTo>
                  <a:lnTo>
                    <a:pt x="0" y="1969"/>
                  </a:lnTo>
                  <a:lnTo>
                    <a:pt x="9762" y="0"/>
                  </a:lnTo>
                  <a:lnTo>
                    <a:pt x="15286" y="0"/>
                  </a:lnTo>
                  <a:lnTo>
                    <a:pt x="15286" y="36180"/>
                  </a:lnTo>
                  <a:lnTo>
                    <a:pt x="24311" y="36180"/>
                  </a:lnTo>
                  <a:lnTo>
                    <a:pt x="24311" y="40829"/>
                  </a:lnTo>
                  <a:lnTo>
                    <a:pt x="793" y="40829"/>
                  </a:lnTo>
                  <a:lnTo>
                    <a:pt x="793" y="361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C538461-A5C2-BBBF-96A5-B83E2D6A89DE}"/>
                </a:ext>
              </a:extLst>
            </p:cNvPr>
            <p:cNvSpPr/>
            <p:nvPr/>
          </p:nvSpPr>
          <p:spPr>
            <a:xfrm>
              <a:off x="7592226" y="1310198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9172FAF-F4BA-D2C8-060A-02CDADBDAD47}"/>
                </a:ext>
              </a:extLst>
            </p:cNvPr>
            <p:cNvSpPr/>
            <p:nvPr/>
          </p:nvSpPr>
          <p:spPr>
            <a:xfrm>
              <a:off x="7627858" y="1310198"/>
              <a:ext cx="28222" cy="42359"/>
            </a:xfrm>
            <a:custGeom>
              <a:avLst/>
              <a:gdLst>
                <a:gd name="connsiteX0" fmla="*/ 14111 w 28222"/>
                <a:gd name="connsiteY0" fmla="*/ 4375 h 42359"/>
                <a:gd name="connsiteX1" fmla="*/ 7684 w 28222"/>
                <a:gd name="connsiteY1" fmla="*/ 8587 h 42359"/>
                <a:gd name="connsiteX2" fmla="*/ 5552 w 28222"/>
                <a:gd name="connsiteY2" fmla="*/ 21193 h 42359"/>
                <a:gd name="connsiteX3" fmla="*/ 7684 w 28222"/>
                <a:gd name="connsiteY3" fmla="*/ 33800 h 42359"/>
                <a:gd name="connsiteX4" fmla="*/ 14111 w 28222"/>
                <a:gd name="connsiteY4" fmla="*/ 37984 h 42359"/>
                <a:gd name="connsiteX5" fmla="*/ 20538 w 28222"/>
                <a:gd name="connsiteY5" fmla="*/ 33800 h 42359"/>
                <a:gd name="connsiteX6" fmla="*/ 22698 w 28222"/>
                <a:gd name="connsiteY6" fmla="*/ 21193 h 42359"/>
                <a:gd name="connsiteX7" fmla="*/ 20538 w 28222"/>
                <a:gd name="connsiteY7" fmla="*/ 8587 h 42359"/>
                <a:gd name="connsiteX8" fmla="*/ 14111 w 28222"/>
                <a:gd name="connsiteY8" fmla="*/ 4375 h 42359"/>
                <a:gd name="connsiteX9" fmla="*/ 14111 w 28222"/>
                <a:gd name="connsiteY9" fmla="*/ 0 h 42359"/>
                <a:gd name="connsiteX10" fmla="*/ 24585 w 28222"/>
                <a:gd name="connsiteY10" fmla="*/ 5442 h 42359"/>
                <a:gd name="connsiteX11" fmla="*/ 28222 w 28222"/>
                <a:gd name="connsiteY11" fmla="*/ 21193 h 42359"/>
                <a:gd name="connsiteX12" fmla="*/ 24585 w 28222"/>
                <a:gd name="connsiteY12" fmla="*/ 36945 h 42359"/>
                <a:gd name="connsiteX13" fmla="*/ 14111 w 28222"/>
                <a:gd name="connsiteY13" fmla="*/ 42360 h 42359"/>
                <a:gd name="connsiteX14" fmla="*/ 3610 w 28222"/>
                <a:gd name="connsiteY14" fmla="*/ 36945 h 42359"/>
                <a:gd name="connsiteX15" fmla="*/ 0 w 28222"/>
                <a:gd name="connsiteY15" fmla="*/ 21193 h 42359"/>
                <a:gd name="connsiteX16" fmla="*/ 3610 w 28222"/>
                <a:gd name="connsiteY16" fmla="*/ 5442 h 42359"/>
                <a:gd name="connsiteX17" fmla="*/ 14111 w 28222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9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8"/>
                    <a:pt x="5552" y="21193"/>
                  </a:cubicBezTo>
                  <a:cubicBezTo>
                    <a:pt x="5552" y="26790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3"/>
                  </a:cubicBezTo>
                  <a:cubicBezTo>
                    <a:pt x="28222" y="28066"/>
                    <a:pt x="27010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4" y="33317"/>
                    <a:pt x="0" y="28066"/>
                    <a:pt x="0" y="21193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1C80BD6-ED2E-A834-AE20-580C4D13610A}"/>
                </a:ext>
              </a:extLst>
            </p:cNvPr>
            <p:cNvSpPr/>
            <p:nvPr/>
          </p:nvSpPr>
          <p:spPr>
            <a:xfrm>
              <a:off x="7447283" y="1784976"/>
              <a:ext cx="34153" cy="22839"/>
            </a:xfrm>
            <a:custGeom>
              <a:avLst/>
              <a:gdLst>
                <a:gd name="connsiteX0" fmla="*/ 1850 w 34153"/>
                <a:gd name="connsiteY0" fmla="*/ 22840 h 22839"/>
                <a:gd name="connsiteX1" fmla="*/ 593 w 34153"/>
                <a:gd name="connsiteY1" fmla="*/ 22342 h 22839"/>
                <a:gd name="connsiteX2" fmla="*/ 0 w 34153"/>
                <a:gd name="connsiteY2" fmla="*/ 20753 h 22839"/>
                <a:gd name="connsiteX3" fmla="*/ 546 w 34153"/>
                <a:gd name="connsiteY3" fmla="*/ 18974 h 22839"/>
                <a:gd name="connsiteX4" fmla="*/ 1779 w 34153"/>
                <a:gd name="connsiteY4" fmla="*/ 17409 h 22839"/>
                <a:gd name="connsiteX5" fmla="*/ 3795 w 34153"/>
                <a:gd name="connsiteY5" fmla="*/ 15962 h 22839"/>
                <a:gd name="connsiteX6" fmla="*/ 6096 w 34153"/>
                <a:gd name="connsiteY6" fmla="*/ 14729 h 22839"/>
                <a:gd name="connsiteX7" fmla="*/ 8823 w 34153"/>
                <a:gd name="connsiteY7" fmla="*/ 13590 h 22839"/>
                <a:gd name="connsiteX8" fmla="*/ 11408 w 34153"/>
                <a:gd name="connsiteY8" fmla="*/ 12641 h 22839"/>
                <a:gd name="connsiteX9" fmla="*/ 13946 w 34153"/>
                <a:gd name="connsiteY9" fmla="*/ 11764 h 22839"/>
                <a:gd name="connsiteX10" fmla="*/ 1210 w 34153"/>
                <a:gd name="connsiteY10" fmla="*/ 4530 h 22839"/>
                <a:gd name="connsiteX11" fmla="*/ 213 w 34153"/>
                <a:gd name="connsiteY11" fmla="*/ 3842 h 22839"/>
                <a:gd name="connsiteX12" fmla="*/ 47 w 34153"/>
                <a:gd name="connsiteY12" fmla="*/ 2964 h 22839"/>
                <a:gd name="connsiteX13" fmla="*/ 47 w 34153"/>
                <a:gd name="connsiteY13" fmla="*/ 1185 h 22839"/>
                <a:gd name="connsiteX14" fmla="*/ 569 w 34153"/>
                <a:gd name="connsiteY14" fmla="*/ 118 h 22839"/>
                <a:gd name="connsiteX15" fmla="*/ 1897 w 34153"/>
                <a:gd name="connsiteY15" fmla="*/ 687 h 22839"/>
                <a:gd name="connsiteX16" fmla="*/ 18073 w 34153"/>
                <a:gd name="connsiteY16" fmla="*/ 9866 h 22839"/>
                <a:gd name="connsiteX17" fmla="*/ 18951 w 34153"/>
                <a:gd name="connsiteY17" fmla="*/ 10151 h 22839"/>
                <a:gd name="connsiteX18" fmla="*/ 19899 w 34153"/>
                <a:gd name="connsiteY18" fmla="*/ 9866 h 22839"/>
                <a:gd name="connsiteX19" fmla="*/ 27916 w 34153"/>
                <a:gd name="connsiteY19" fmla="*/ 6427 h 22839"/>
                <a:gd name="connsiteX20" fmla="*/ 30549 w 34153"/>
                <a:gd name="connsiteY20" fmla="*/ 2775 h 22839"/>
                <a:gd name="connsiteX21" fmla="*/ 30525 w 34153"/>
                <a:gd name="connsiteY21" fmla="*/ 2324 h 22839"/>
                <a:gd name="connsiteX22" fmla="*/ 30501 w 34153"/>
                <a:gd name="connsiteY22" fmla="*/ 1850 h 22839"/>
                <a:gd name="connsiteX23" fmla="*/ 31094 w 34153"/>
                <a:gd name="connsiteY23" fmla="*/ 450 h 22839"/>
                <a:gd name="connsiteX24" fmla="*/ 32304 w 34153"/>
                <a:gd name="connsiteY24" fmla="*/ 0 h 22839"/>
                <a:gd name="connsiteX25" fmla="*/ 33561 w 34153"/>
                <a:gd name="connsiteY25" fmla="*/ 545 h 22839"/>
                <a:gd name="connsiteX26" fmla="*/ 34154 w 34153"/>
                <a:gd name="connsiteY26" fmla="*/ 2158 h 22839"/>
                <a:gd name="connsiteX27" fmla="*/ 33822 w 34153"/>
                <a:gd name="connsiteY27" fmla="*/ 3699 h 22839"/>
                <a:gd name="connsiteX28" fmla="*/ 32707 w 34153"/>
                <a:gd name="connsiteY28" fmla="*/ 5147 h 22839"/>
                <a:gd name="connsiteX29" fmla="*/ 31213 w 34153"/>
                <a:gd name="connsiteY29" fmla="*/ 6404 h 22839"/>
                <a:gd name="connsiteX30" fmla="*/ 29149 w 34153"/>
                <a:gd name="connsiteY30" fmla="*/ 7589 h 22839"/>
                <a:gd name="connsiteX31" fmla="*/ 27038 w 34153"/>
                <a:gd name="connsiteY31" fmla="*/ 8586 h 22839"/>
                <a:gd name="connsiteX32" fmla="*/ 24643 w 34153"/>
                <a:gd name="connsiteY32" fmla="*/ 9558 h 22839"/>
                <a:gd name="connsiteX33" fmla="*/ 22413 w 34153"/>
                <a:gd name="connsiteY33" fmla="*/ 10341 h 22839"/>
                <a:gd name="connsiteX34" fmla="*/ 20208 w 34153"/>
                <a:gd name="connsiteY34" fmla="*/ 11076 h 22839"/>
                <a:gd name="connsiteX35" fmla="*/ 32968 w 34153"/>
                <a:gd name="connsiteY35" fmla="*/ 18334 h 22839"/>
                <a:gd name="connsiteX36" fmla="*/ 33964 w 34153"/>
                <a:gd name="connsiteY36" fmla="*/ 19022 h 22839"/>
                <a:gd name="connsiteX37" fmla="*/ 34154 w 34153"/>
                <a:gd name="connsiteY37" fmla="*/ 19923 h 22839"/>
                <a:gd name="connsiteX38" fmla="*/ 34154 w 34153"/>
                <a:gd name="connsiteY38" fmla="*/ 21725 h 22839"/>
                <a:gd name="connsiteX39" fmla="*/ 33608 w 34153"/>
                <a:gd name="connsiteY39" fmla="*/ 22793 h 22839"/>
                <a:gd name="connsiteX40" fmla="*/ 32256 w 34153"/>
                <a:gd name="connsiteY40" fmla="*/ 22152 h 22839"/>
                <a:gd name="connsiteX41" fmla="*/ 16081 w 34153"/>
                <a:gd name="connsiteY41" fmla="*/ 12974 h 22839"/>
                <a:gd name="connsiteX42" fmla="*/ 15251 w 34153"/>
                <a:gd name="connsiteY42" fmla="*/ 12736 h 22839"/>
                <a:gd name="connsiteX43" fmla="*/ 13994 w 34153"/>
                <a:gd name="connsiteY43" fmla="*/ 13115 h 22839"/>
                <a:gd name="connsiteX44" fmla="*/ 11219 w 34153"/>
                <a:gd name="connsiteY44" fmla="*/ 14088 h 22839"/>
                <a:gd name="connsiteX45" fmla="*/ 7708 w 34153"/>
                <a:gd name="connsiteY45" fmla="*/ 15630 h 22839"/>
                <a:gd name="connsiteX46" fmla="*/ 4910 w 34153"/>
                <a:gd name="connsiteY46" fmla="*/ 17669 h 22839"/>
                <a:gd name="connsiteX47" fmla="*/ 3629 w 34153"/>
                <a:gd name="connsiteY47" fmla="*/ 20112 h 22839"/>
                <a:gd name="connsiteX48" fmla="*/ 3629 w 34153"/>
                <a:gd name="connsiteY48" fmla="*/ 20990 h 22839"/>
                <a:gd name="connsiteX49" fmla="*/ 3107 w 34153"/>
                <a:gd name="connsiteY49" fmla="*/ 22390 h 22839"/>
                <a:gd name="connsiteX50" fmla="*/ 1850 w 34153"/>
                <a:gd name="connsiteY50" fmla="*/ 22840 h 2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153" h="22839">
                  <a:moveTo>
                    <a:pt x="1850" y="22840"/>
                  </a:moveTo>
                  <a:cubicBezTo>
                    <a:pt x="1391" y="22840"/>
                    <a:pt x="972" y="22674"/>
                    <a:pt x="593" y="22342"/>
                  </a:cubicBezTo>
                  <a:cubicBezTo>
                    <a:pt x="198" y="21994"/>
                    <a:pt x="0" y="21465"/>
                    <a:pt x="0" y="20753"/>
                  </a:cubicBezTo>
                  <a:cubicBezTo>
                    <a:pt x="0" y="20168"/>
                    <a:pt x="182" y="19575"/>
                    <a:pt x="546" y="18974"/>
                  </a:cubicBezTo>
                  <a:cubicBezTo>
                    <a:pt x="893" y="18373"/>
                    <a:pt x="1304" y="17851"/>
                    <a:pt x="1779" y="17409"/>
                  </a:cubicBezTo>
                  <a:cubicBezTo>
                    <a:pt x="2237" y="16950"/>
                    <a:pt x="2909" y="16468"/>
                    <a:pt x="3795" y="15962"/>
                  </a:cubicBezTo>
                  <a:cubicBezTo>
                    <a:pt x="4665" y="15456"/>
                    <a:pt x="5431" y="15045"/>
                    <a:pt x="6096" y="14729"/>
                  </a:cubicBezTo>
                  <a:cubicBezTo>
                    <a:pt x="6760" y="14397"/>
                    <a:pt x="7669" y="14017"/>
                    <a:pt x="8823" y="13590"/>
                  </a:cubicBezTo>
                  <a:cubicBezTo>
                    <a:pt x="9962" y="13147"/>
                    <a:pt x="10823" y="12831"/>
                    <a:pt x="11408" y="12641"/>
                  </a:cubicBezTo>
                  <a:cubicBezTo>
                    <a:pt x="11993" y="12452"/>
                    <a:pt x="12839" y="12159"/>
                    <a:pt x="13946" y="11764"/>
                  </a:cubicBezTo>
                  <a:lnTo>
                    <a:pt x="1210" y="4530"/>
                  </a:lnTo>
                  <a:cubicBezTo>
                    <a:pt x="656" y="4246"/>
                    <a:pt x="324" y="4016"/>
                    <a:pt x="213" y="3842"/>
                  </a:cubicBezTo>
                  <a:cubicBezTo>
                    <a:pt x="103" y="3652"/>
                    <a:pt x="47" y="3360"/>
                    <a:pt x="47" y="2964"/>
                  </a:cubicBezTo>
                  <a:lnTo>
                    <a:pt x="47" y="1185"/>
                  </a:lnTo>
                  <a:cubicBezTo>
                    <a:pt x="47" y="474"/>
                    <a:pt x="221" y="118"/>
                    <a:pt x="569" y="118"/>
                  </a:cubicBezTo>
                  <a:cubicBezTo>
                    <a:pt x="727" y="118"/>
                    <a:pt x="1170" y="308"/>
                    <a:pt x="1897" y="687"/>
                  </a:cubicBezTo>
                  <a:lnTo>
                    <a:pt x="18073" y="9866"/>
                  </a:lnTo>
                  <a:cubicBezTo>
                    <a:pt x="18389" y="10056"/>
                    <a:pt x="18682" y="10151"/>
                    <a:pt x="18951" y="10151"/>
                  </a:cubicBezTo>
                  <a:cubicBezTo>
                    <a:pt x="19077" y="10151"/>
                    <a:pt x="19393" y="10056"/>
                    <a:pt x="19899" y="9866"/>
                  </a:cubicBezTo>
                  <a:cubicBezTo>
                    <a:pt x="23489" y="8633"/>
                    <a:pt x="26161" y="7487"/>
                    <a:pt x="27916" y="6427"/>
                  </a:cubicBezTo>
                  <a:cubicBezTo>
                    <a:pt x="29671" y="5352"/>
                    <a:pt x="30549" y="4135"/>
                    <a:pt x="30549" y="2775"/>
                  </a:cubicBezTo>
                  <a:cubicBezTo>
                    <a:pt x="30549" y="2679"/>
                    <a:pt x="30541" y="2529"/>
                    <a:pt x="30525" y="2324"/>
                  </a:cubicBezTo>
                  <a:cubicBezTo>
                    <a:pt x="30509" y="2103"/>
                    <a:pt x="30501" y="1945"/>
                    <a:pt x="30501" y="1850"/>
                  </a:cubicBezTo>
                  <a:cubicBezTo>
                    <a:pt x="30501" y="1202"/>
                    <a:pt x="30699" y="735"/>
                    <a:pt x="31094" y="450"/>
                  </a:cubicBezTo>
                  <a:cubicBezTo>
                    <a:pt x="31505" y="150"/>
                    <a:pt x="31908" y="0"/>
                    <a:pt x="32304" y="0"/>
                  </a:cubicBezTo>
                  <a:cubicBezTo>
                    <a:pt x="32762" y="0"/>
                    <a:pt x="33181" y="182"/>
                    <a:pt x="33561" y="545"/>
                  </a:cubicBezTo>
                  <a:cubicBezTo>
                    <a:pt x="33956" y="893"/>
                    <a:pt x="34154" y="1431"/>
                    <a:pt x="34154" y="2158"/>
                  </a:cubicBezTo>
                  <a:cubicBezTo>
                    <a:pt x="34154" y="2680"/>
                    <a:pt x="34043" y="3194"/>
                    <a:pt x="33822" y="3699"/>
                  </a:cubicBezTo>
                  <a:cubicBezTo>
                    <a:pt x="33616" y="4190"/>
                    <a:pt x="33245" y="4672"/>
                    <a:pt x="32707" y="5147"/>
                  </a:cubicBezTo>
                  <a:cubicBezTo>
                    <a:pt x="32169" y="5605"/>
                    <a:pt x="31671" y="6024"/>
                    <a:pt x="31213" y="6404"/>
                  </a:cubicBezTo>
                  <a:cubicBezTo>
                    <a:pt x="30770" y="6768"/>
                    <a:pt x="30082" y="7163"/>
                    <a:pt x="29149" y="7589"/>
                  </a:cubicBezTo>
                  <a:cubicBezTo>
                    <a:pt x="28232" y="8017"/>
                    <a:pt x="27529" y="8349"/>
                    <a:pt x="27038" y="8586"/>
                  </a:cubicBezTo>
                  <a:cubicBezTo>
                    <a:pt x="26564" y="8823"/>
                    <a:pt x="25766" y="9147"/>
                    <a:pt x="24643" y="9558"/>
                  </a:cubicBezTo>
                  <a:cubicBezTo>
                    <a:pt x="23520" y="9953"/>
                    <a:pt x="22777" y="10215"/>
                    <a:pt x="22413" y="10341"/>
                  </a:cubicBezTo>
                  <a:cubicBezTo>
                    <a:pt x="22066" y="10452"/>
                    <a:pt x="21330" y="10697"/>
                    <a:pt x="20208" y="11076"/>
                  </a:cubicBezTo>
                  <a:lnTo>
                    <a:pt x="32968" y="18334"/>
                  </a:lnTo>
                  <a:cubicBezTo>
                    <a:pt x="33521" y="18618"/>
                    <a:pt x="33853" y="18847"/>
                    <a:pt x="33964" y="19022"/>
                  </a:cubicBezTo>
                  <a:cubicBezTo>
                    <a:pt x="34090" y="19195"/>
                    <a:pt x="34154" y="19495"/>
                    <a:pt x="34154" y="19923"/>
                  </a:cubicBezTo>
                  <a:lnTo>
                    <a:pt x="34154" y="21725"/>
                  </a:lnTo>
                  <a:cubicBezTo>
                    <a:pt x="34154" y="22437"/>
                    <a:pt x="33972" y="22793"/>
                    <a:pt x="33608" y="22793"/>
                  </a:cubicBezTo>
                  <a:cubicBezTo>
                    <a:pt x="33482" y="22793"/>
                    <a:pt x="33031" y="22579"/>
                    <a:pt x="32256" y="22152"/>
                  </a:cubicBezTo>
                  <a:lnTo>
                    <a:pt x="16081" y="12974"/>
                  </a:lnTo>
                  <a:cubicBezTo>
                    <a:pt x="15796" y="12815"/>
                    <a:pt x="15519" y="12736"/>
                    <a:pt x="15251" y="12736"/>
                  </a:cubicBezTo>
                  <a:cubicBezTo>
                    <a:pt x="14934" y="12831"/>
                    <a:pt x="14515" y="12957"/>
                    <a:pt x="13994" y="13115"/>
                  </a:cubicBezTo>
                  <a:cubicBezTo>
                    <a:pt x="13472" y="13258"/>
                    <a:pt x="12547" y="13583"/>
                    <a:pt x="11219" y="14088"/>
                  </a:cubicBezTo>
                  <a:cubicBezTo>
                    <a:pt x="9890" y="14578"/>
                    <a:pt x="8720" y="15092"/>
                    <a:pt x="7708" y="15630"/>
                  </a:cubicBezTo>
                  <a:cubicBezTo>
                    <a:pt x="6681" y="16167"/>
                    <a:pt x="5748" y="16847"/>
                    <a:pt x="4910" y="17669"/>
                  </a:cubicBezTo>
                  <a:cubicBezTo>
                    <a:pt x="4056" y="18492"/>
                    <a:pt x="3629" y="19306"/>
                    <a:pt x="3629" y="20112"/>
                  </a:cubicBezTo>
                  <a:lnTo>
                    <a:pt x="3629" y="20990"/>
                  </a:lnTo>
                  <a:cubicBezTo>
                    <a:pt x="3629" y="21606"/>
                    <a:pt x="3455" y="22073"/>
                    <a:pt x="3107" y="22390"/>
                  </a:cubicBezTo>
                  <a:cubicBezTo>
                    <a:pt x="2759" y="22690"/>
                    <a:pt x="2340" y="22840"/>
                    <a:pt x="1850" y="2284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18D302D-46BE-4004-085B-0623C568C028}"/>
                </a:ext>
              </a:extLst>
            </p:cNvPr>
            <p:cNvSpPr/>
            <p:nvPr/>
          </p:nvSpPr>
          <p:spPr>
            <a:xfrm>
              <a:off x="7431577" y="1766436"/>
              <a:ext cx="22645" cy="13580"/>
            </a:xfrm>
            <a:custGeom>
              <a:avLst/>
              <a:gdLst>
                <a:gd name="connsiteX0" fmla="*/ 22646 w 22645"/>
                <a:gd name="connsiteY0" fmla="*/ 13580 h 13580"/>
                <a:gd name="connsiteX1" fmla="*/ 21849 w 22645"/>
                <a:gd name="connsiteY1" fmla="*/ 13531 h 13580"/>
                <a:gd name="connsiteX2" fmla="*/ 21384 w 22645"/>
                <a:gd name="connsiteY2" fmla="*/ 13199 h 13580"/>
                <a:gd name="connsiteX3" fmla="*/ 14112 w 22645"/>
                <a:gd name="connsiteY3" fmla="*/ 6674 h 13580"/>
                <a:gd name="connsiteX4" fmla="*/ 6591 w 22645"/>
                <a:gd name="connsiteY4" fmla="*/ 3105 h 13580"/>
                <a:gd name="connsiteX5" fmla="*/ 2690 w 22645"/>
                <a:gd name="connsiteY5" fmla="*/ 4300 h 13580"/>
                <a:gd name="connsiteX6" fmla="*/ 1063 w 22645"/>
                <a:gd name="connsiteY6" fmla="*/ 7653 h 13580"/>
                <a:gd name="connsiteX7" fmla="*/ 1976 w 22645"/>
                <a:gd name="connsiteY7" fmla="*/ 10410 h 13580"/>
                <a:gd name="connsiteX8" fmla="*/ 4516 w 22645"/>
                <a:gd name="connsiteY8" fmla="*/ 12253 h 13580"/>
                <a:gd name="connsiteX9" fmla="*/ 4483 w 22645"/>
                <a:gd name="connsiteY9" fmla="*/ 11804 h 13580"/>
                <a:gd name="connsiteX10" fmla="*/ 5014 w 22645"/>
                <a:gd name="connsiteY10" fmla="*/ 10493 h 13580"/>
                <a:gd name="connsiteX11" fmla="*/ 6259 w 22645"/>
                <a:gd name="connsiteY11" fmla="*/ 10011 h 13580"/>
                <a:gd name="connsiteX12" fmla="*/ 7621 w 22645"/>
                <a:gd name="connsiteY12" fmla="*/ 10609 h 13580"/>
                <a:gd name="connsiteX13" fmla="*/ 8052 w 22645"/>
                <a:gd name="connsiteY13" fmla="*/ 11771 h 13580"/>
                <a:gd name="connsiteX14" fmla="*/ 8002 w 22645"/>
                <a:gd name="connsiteY14" fmla="*/ 12319 h 13580"/>
                <a:gd name="connsiteX15" fmla="*/ 7488 w 22645"/>
                <a:gd name="connsiteY15" fmla="*/ 13099 h 13580"/>
                <a:gd name="connsiteX16" fmla="*/ 6160 w 22645"/>
                <a:gd name="connsiteY16" fmla="*/ 13580 h 13580"/>
                <a:gd name="connsiteX17" fmla="*/ 1893 w 22645"/>
                <a:gd name="connsiteY17" fmla="*/ 11787 h 13580"/>
                <a:gd name="connsiteX18" fmla="*/ 0 w 22645"/>
                <a:gd name="connsiteY18" fmla="*/ 7222 h 13580"/>
                <a:gd name="connsiteX19" fmla="*/ 1859 w 22645"/>
                <a:gd name="connsiteY19" fmla="*/ 2058 h 13580"/>
                <a:gd name="connsiteX20" fmla="*/ 6591 w 22645"/>
                <a:gd name="connsiteY20" fmla="*/ 0 h 13580"/>
                <a:gd name="connsiteX21" fmla="*/ 8534 w 22645"/>
                <a:gd name="connsiteY21" fmla="*/ 315 h 13580"/>
                <a:gd name="connsiteX22" fmla="*/ 10161 w 22645"/>
                <a:gd name="connsiteY22" fmla="*/ 1030 h 13580"/>
                <a:gd name="connsiteX23" fmla="*/ 12020 w 22645"/>
                <a:gd name="connsiteY23" fmla="*/ 2523 h 13580"/>
                <a:gd name="connsiteX24" fmla="*/ 13979 w 22645"/>
                <a:gd name="connsiteY24" fmla="*/ 4499 h 13580"/>
                <a:gd name="connsiteX25" fmla="*/ 16519 w 22645"/>
                <a:gd name="connsiteY25" fmla="*/ 7355 h 13580"/>
                <a:gd name="connsiteX26" fmla="*/ 20023 w 22645"/>
                <a:gd name="connsiteY26" fmla="*/ 10958 h 13580"/>
                <a:gd name="connsiteX27" fmla="*/ 20023 w 22645"/>
                <a:gd name="connsiteY27" fmla="*/ 4831 h 13580"/>
                <a:gd name="connsiteX28" fmla="*/ 19757 w 22645"/>
                <a:gd name="connsiteY28" fmla="*/ 1610 h 13580"/>
                <a:gd name="connsiteX29" fmla="*/ 16735 w 22645"/>
                <a:gd name="connsiteY29" fmla="*/ 863 h 13580"/>
                <a:gd name="connsiteX30" fmla="*/ 16735 w 22645"/>
                <a:gd name="connsiteY30" fmla="*/ 0 h 13580"/>
                <a:gd name="connsiteX31" fmla="*/ 22646 w 22645"/>
                <a:gd name="connsiteY31" fmla="*/ 963 h 13580"/>
                <a:gd name="connsiteX32" fmla="*/ 22646 w 22645"/>
                <a:gd name="connsiteY32" fmla="*/ 13580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45" h="13580">
                  <a:moveTo>
                    <a:pt x="22646" y="13580"/>
                  </a:moveTo>
                  <a:cubicBezTo>
                    <a:pt x="22236" y="13580"/>
                    <a:pt x="21971" y="13564"/>
                    <a:pt x="21849" y="13531"/>
                  </a:cubicBezTo>
                  <a:cubicBezTo>
                    <a:pt x="21727" y="13487"/>
                    <a:pt x="21572" y="13376"/>
                    <a:pt x="21384" y="13199"/>
                  </a:cubicBezTo>
                  <a:lnTo>
                    <a:pt x="14112" y="6674"/>
                  </a:lnTo>
                  <a:cubicBezTo>
                    <a:pt x="11434" y="4294"/>
                    <a:pt x="8927" y="3105"/>
                    <a:pt x="6591" y="3105"/>
                  </a:cubicBezTo>
                  <a:cubicBezTo>
                    <a:pt x="5075" y="3105"/>
                    <a:pt x="3774" y="3503"/>
                    <a:pt x="2690" y="4300"/>
                  </a:cubicBezTo>
                  <a:cubicBezTo>
                    <a:pt x="1605" y="5086"/>
                    <a:pt x="1063" y="6204"/>
                    <a:pt x="1063" y="7653"/>
                  </a:cubicBezTo>
                  <a:cubicBezTo>
                    <a:pt x="1063" y="8650"/>
                    <a:pt x="1367" y="9569"/>
                    <a:pt x="1976" y="10410"/>
                  </a:cubicBezTo>
                  <a:cubicBezTo>
                    <a:pt x="2584" y="11251"/>
                    <a:pt x="3431" y="11865"/>
                    <a:pt x="4516" y="12253"/>
                  </a:cubicBezTo>
                  <a:cubicBezTo>
                    <a:pt x="4494" y="12186"/>
                    <a:pt x="4483" y="12037"/>
                    <a:pt x="4483" y="11804"/>
                  </a:cubicBezTo>
                  <a:cubicBezTo>
                    <a:pt x="4483" y="11240"/>
                    <a:pt x="4660" y="10803"/>
                    <a:pt x="5014" y="10493"/>
                  </a:cubicBezTo>
                  <a:cubicBezTo>
                    <a:pt x="5368" y="10172"/>
                    <a:pt x="5783" y="10011"/>
                    <a:pt x="6259" y="10011"/>
                  </a:cubicBezTo>
                  <a:cubicBezTo>
                    <a:pt x="6868" y="10011"/>
                    <a:pt x="7322" y="10211"/>
                    <a:pt x="7621" y="10609"/>
                  </a:cubicBezTo>
                  <a:cubicBezTo>
                    <a:pt x="7908" y="10996"/>
                    <a:pt x="8052" y="11384"/>
                    <a:pt x="8052" y="11771"/>
                  </a:cubicBezTo>
                  <a:cubicBezTo>
                    <a:pt x="8052" y="11926"/>
                    <a:pt x="8036" y="12109"/>
                    <a:pt x="8002" y="12319"/>
                  </a:cubicBezTo>
                  <a:cubicBezTo>
                    <a:pt x="7969" y="12518"/>
                    <a:pt x="7798" y="12779"/>
                    <a:pt x="7488" y="13099"/>
                  </a:cubicBezTo>
                  <a:cubicBezTo>
                    <a:pt x="7167" y="13420"/>
                    <a:pt x="6724" y="13580"/>
                    <a:pt x="6160" y="13580"/>
                  </a:cubicBezTo>
                  <a:cubicBezTo>
                    <a:pt x="4577" y="13580"/>
                    <a:pt x="3154" y="12983"/>
                    <a:pt x="1893" y="11787"/>
                  </a:cubicBezTo>
                  <a:cubicBezTo>
                    <a:pt x="631" y="10581"/>
                    <a:pt x="0" y="9059"/>
                    <a:pt x="0" y="7222"/>
                  </a:cubicBezTo>
                  <a:cubicBezTo>
                    <a:pt x="0" y="5141"/>
                    <a:pt x="620" y="3420"/>
                    <a:pt x="1859" y="2058"/>
                  </a:cubicBezTo>
                  <a:cubicBezTo>
                    <a:pt x="3088" y="686"/>
                    <a:pt x="4665" y="0"/>
                    <a:pt x="6591" y="0"/>
                  </a:cubicBezTo>
                  <a:cubicBezTo>
                    <a:pt x="7266" y="0"/>
                    <a:pt x="7914" y="105"/>
                    <a:pt x="8534" y="315"/>
                  </a:cubicBezTo>
                  <a:cubicBezTo>
                    <a:pt x="9142" y="514"/>
                    <a:pt x="9685" y="753"/>
                    <a:pt x="10161" y="1030"/>
                  </a:cubicBezTo>
                  <a:cubicBezTo>
                    <a:pt x="10637" y="1295"/>
                    <a:pt x="11257" y="1793"/>
                    <a:pt x="12020" y="2523"/>
                  </a:cubicBezTo>
                  <a:cubicBezTo>
                    <a:pt x="12784" y="3254"/>
                    <a:pt x="13437" y="3913"/>
                    <a:pt x="13979" y="4499"/>
                  </a:cubicBezTo>
                  <a:cubicBezTo>
                    <a:pt x="14522" y="5086"/>
                    <a:pt x="15368" y="6038"/>
                    <a:pt x="16519" y="7355"/>
                  </a:cubicBezTo>
                  <a:lnTo>
                    <a:pt x="20023" y="10958"/>
                  </a:lnTo>
                  <a:lnTo>
                    <a:pt x="20023" y="4831"/>
                  </a:lnTo>
                  <a:cubicBezTo>
                    <a:pt x="20023" y="2839"/>
                    <a:pt x="19934" y="1765"/>
                    <a:pt x="19757" y="1610"/>
                  </a:cubicBezTo>
                  <a:cubicBezTo>
                    <a:pt x="19436" y="1389"/>
                    <a:pt x="18429" y="1140"/>
                    <a:pt x="16735" y="863"/>
                  </a:cubicBezTo>
                  <a:lnTo>
                    <a:pt x="16735" y="0"/>
                  </a:lnTo>
                  <a:lnTo>
                    <a:pt x="22646" y="963"/>
                  </a:lnTo>
                  <a:lnTo>
                    <a:pt x="22646" y="135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53D76D1-9977-FD8E-03D9-34A005B415FF}"/>
                </a:ext>
              </a:extLst>
            </p:cNvPr>
            <p:cNvSpPr/>
            <p:nvPr/>
          </p:nvSpPr>
          <p:spPr>
            <a:xfrm>
              <a:off x="7432317" y="1750121"/>
              <a:ext cx="48574" cy="11265"/>
            </a:xfrm>
            <a:custGeom>
              <a:avLst/>
              <a:gdLst>
                <a:gd name="connsiteX0" fmla="*/ 24287 w 48574"/>
                <a:gd name="connsiteY0" fmla="*/ 11266 h 11265"/>
                <a:gd name="connsiteX1" fmla="*/ 9463 w 48574"/>
                <a:gd name="connsiteY1" fmla="*/ 8206 h 11265"/>
                <a:gd name="connsiteX2" fmla="*/ 4364 w 48574"/>
                <a:gd name="connsiteY2" fmla="*/ 5075 h 11265"/>
                <a:gd name="connsiteX3" fmla="*/ 1020 w 48574"/>
                <a:gd name="connsiteY3" fmla="*/ 2039 h 11265"/>
                <a:gd name="connsiteX4" fmla="*/ 0 w 48574"/>
                <a:gd name="connsiteY4" fmla="*/ 498 h 11265"/>
                <a:gd name="connsiteX5" fmla="*/ 474 w 48574"/>
                <a:gd name="connsiteY5" fmla="*/ 0 h 11265"/>
                <a:gd name="connsiteX6" fmla="*/ 1304 w 48574"/>
                <a:gd name="connsiteY6" fmla="*/ 640 h 11265"/>
                <a:gd name="connsiteX7" fmla="*/ 24287 w 48574"/>
                <a:gd name="connsiteY7" fmla="*/ 8443 h 11265"/>
                <a:gd name="connsiteX8" fmla="*/ 47009 w 48574"/>
                <a:gd name="connsiteY8" fmla="*/ 830 h 11265"/>
                <a:gd name="connsiteX9" fmla="*/ 48100 w 48574"/>
                <a:gd name="connsiteY9" fmla="*/ 0 h 11265"/>
                <a:gd name="connsiteX10" fmla="*/ 48574 w 48574"/>
                <a:gd name="connsiteY10" fmla="*/ 498 h 11265"/>
                <a:gd name="connsiteX11" fmla="*/ 47602 w 48574"/>
                <a:gd name="connsiteY11" fmla="*/ 1992 h 11265"/>
                <a:gd name="connsiteX12" fmla="*/ 44400 w 48574"/>
                <a:gd name="connsiteY12" fmla="*/ 4957 h 11265"/>
                <a:gd name="connsiteX13" fmla="*/ 39443 w 48574"/>
                <a:gd name="connsiteY13" fmla="*/ 8064 h 11265"/>
                <a:gd name="connsiteX14" fmla="*/ 24287 w 48574"/>
                <a:gd name="connsiteY14" fmla="*/ 11266 h 1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5">
                  <a:moveTo>
                    <a:pt x="24287" y="11266"/>
                  </a:moveTo>
                  <a:cubicBezTo>
                    <a:pt x="18816" y="11266"/>
                    <a:pt x="13875" y="10246"/>
                    <a:pt x="9463" y="8206"/>
                  </a:cubicBezTo>
                  <a:cubicBezTo>
                    <a:pt x="7613" y="7337"/>
                    <a:pt x="5914" y="6293"/>
                    <a:pt x="4364" y="5075"/>
                  </a:cubicBezTo>
                  <a:cubicBezTo>
                    <a:pt x="2815" y="3858"/>
                    <a:pt x="1700" y="2846"/>
                    <a:pt x="1020" y="2039"/>
                  </a:cubicBezTo>
                  <a:cubicBezTo>
                    <a:pt x="340" y="1233"/>
                    <a:pt x="0" y="719"/>
                    <a:pt x="0" y="498"/>
                  </a:cubicBezTo>
                  <a:cubicBezTo>
                    <a:pt x="0" y="182"/>
                    <a:pt x="158" y="16"/>
                    <a:pt x="474" y="0"/>
                  </a:cubicBezTo>
                  <a:cubicBezTo>
                    <a:pt x="632" y="0"/>
                    <a:pt x="909" y="213"/>
                    <a:pt x="1304" y="640"/>
                  </a:cubicBezTo>
                  <a:cubicBezTo>
                    <a:pt x="6617" y="5858"/>
                    <a:pt x="14278" y="8459"/>
                    <a:pt x="24287" y="8443"/>
                  </a:cubicBezTo>
                  <a:cubicBezTo>
                    <a:pt x="34328" y="8443"/>
                    <a:pt x="41902" y="5906"/>
                    <a:pt x="47009" y="830"/>
                  </a:cubicBezTo>
                  <a:cubicBezTo>
                    <a:pt x="47562" y="277"/>
                    <a:pt x="47926" y="0"/>
                    <a:pt x="48100" y="0"/>
                  </a:cubicBezTo>
                  <a:cubicBezTo>
                    <a:pt x="48416" y="0"/>
                    <a:pt x="48574" y="166"/>
                    <a:pt x="48574" y="498"/>
                  </a:cubicBezTo>
                  <a:cubicBezTo>
                    <a:pt x="48574" y="719"/>
                    <a:pt x="48250" y="1217"/>
                    <a:pt x="47602" y="1992"/>
                  </a:cubicBezTo>
                  <a:cubicBezTo>
                    <a:pt x="46953" y="2766"/>
                    <a:pt x="45886" y="3755"/>
                    <a:pt x="44400" y="4957"/>
                  </a:cubicBezTo>
                  <a:cubicBezTo>
                    <a:pt x="42914" y="6159"/>
                    <a:pt x="41261" y="7194"/>
                    <a:pt x="39443" y="8064"/>
                  </a:cubicBezTo>
                  <a:cubicBezTo>
                    <a:pt x="35031" y="10198"/>
                    <a:pt x="29979" y="11266"/>
                    <a:pt x="24287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DF2E385-89AA-43E4-A550-F74BFFAE3CA1}"/>
                </a:ext>
              </a:extLst>
            </p:cNvPr>
            <p:cNvSpPr/>
            <p:nvPr/>
          </p:nvSpPr>
          <p:spPr>
            <a:xfrm>
              <a:off x="7435045" y="1718708"/>
              <a:ext cx="34343" cy="24026"/>
            </a:xfrm>
            <a:custGeom>
              <a:avLst/>
              <a:gdLst>
                <a:gd name="connsiteX0" fmla="*/ 33751 w 34343"/>
                <a:gd name="connsiteY0" fmla="*/ 0 h 24026"/>
                <a:gd name="connsiteX1" fmla="*/ 34249 w 34343"/>
                <a:gd name="connsiteY1" fmla="*/ 522 h 24026"/>
                <a:gd name="connsiteX2" fmla="*/ 34249 w 34343"/>
                <a:gd name="connsiteY2" fmla="*/ 1589 h 24026"/>
                <a:gd name="connsiteX3" fmla="*/ 34083 w 34343"/>
                <a:gd name="connsiteY3" fmla="*/ 3155 h 24026"/>
                <a:gd name="connsiteX4" fmla="*/ 33158 w 34343"/>
                <a:gd name="connsiteY4" fmla="*/ 4175 h 24026"/>
                <a:gd name="connsiteX5" fmla="*/ 30477 w 34343"/>
                <a:gd name="connsiteY5" fmla="*/ 5336 h 24026"/>
                <a:gd name="connsiteX6" fmla="*/ 24880 w 34343"/>
                <a:gd name="connsiteY6" fmla="*/ 7329 h 24026"/>
                <a:gd name="connsiteX7" fmla="*/ 19520 w 34343"/>
                <a:gd name="connsiteY7" fmla="*/ 9274 h 24026"/>
                <a:gd name="connsiteX8" fmla="*/ 33324 w 34343"/>
                <a:gd name="connsiteY8" fmla="*/ 20967 h 24026"/>
                <a:gd name="connsiteX9" fmla="*/ 34343 w 34343"/>
                <a:gd name="connsiteY9" fmla="*/ 22580 h 24026"/>
                <a:gd name="connsiteX10" fmla="*/ 33940 w 34343"/>
                <a:gd name="connsiteY10" fmla="*/ 23599 h 24026"/>
                <a:gd name="connsiteX11" fmla="*/ 32920 w 34343"/>
                <a:gd name="connsiteY11" fmla="*/ 24027 h 24026"/>
                <a:gd name="connsiteX12" fmla="*/ 32209 w 34343"/>
                <a:gd name="connsiteY12" fmla="*/ 23861 h 24026"/>
                <a:gd name="connsiteX13" fmla="*/ 31426 w 34343"/>
                <a:gd name="connsiteY13" fmla="*/ 23173 h 24026"/>
                <a:gd name="connsiteX14" fmla="*/ 18120 w 34343"/>
                <a:gd name="connsiteY14" fmla="*/ 9748 h 24026"/>
                <a:gd name="connsiteX15" fmla="*/ 4910 w 34343"/>
                <a:gd name="connsiteY15" fmla="*/ 14468 h 24026"/>
                <a:gd name="connsiteX16" fmla="*/ 1850 w 34343"/>
                <a:gd name="connsiteY16" fmla="*/ 15891 h 24026"/>
                <a:gd name="connsiteX17" fmla="*/ 1020 w 34343"/>
                <a:gd name="connsiteY17" fmla="*/ 17623 h 24026"/>
                <a:gd name="connsiteX18" fmla="*/ 522 w 34343"/>
                <a:gd name="connsiteY18" fmla="*/ 18073 h 24026"/>
                <a:gd name="connsiteX19" fmla="*/ 0 w 34343"/>
                <a:gd name="connsiteY19" fmla="*/ 17196 h 24026"/>
                <a:gd name="connsiteX20" fmla="*/ 3439 w 34343"/>
                <a:gd name="connsiteY20" fmla="*/ 11266 h 24026"/>
                <a:gd name="connsiteX21" fmla="*/ 31070 w 34343"/>
                <a:gd name="connsiteY21" fmla="*/ 1352 h 24026"/>
                <a:gd name="connsiteX22" fmla="*/ 33324 w 34343"/>
                <a:gd name="connsiteY22" fmla="*/ 238 h 24026"/>
                <a:gd name="connsiteX23" fmla="*/ 33751 w 34343"/>
                <a:gd name="connsiteY23" fmla="*/ 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3" h="24026">
                  <a:moveTo>
                    <a:pt x="33751" y="0"/>
                  </a:moveTo>
                  <a:cubicBezTo>
                    <a:pt x="34051" y="0"/>
                    <a:pt x="34217" y="174"/>
                    <a:pt x="34249" y="522"/>
                  </a:cubicBezTo>
                  <a:lnTo>
                    <a:pt x="34249" y="1589"/>
                  </a:lnTo>
                  <a:cubicBezTo>
                    <a:pt x="34249" y="2316"/>
                    <a:pt x="34193" y="2838"/>
                    <a:pt x="34083" y="3155"/>
                  </a:cubicBezTo>
                  <a:cubicBezTo>
                    <a:pt x="33972" y="3471"/>
                    <a:pt x="33664" y="3811"/>
                    <a:pt x="33158" y="4175"/>
                  </a:cubicBezTo>
                  <a:cubicBezTo>
                    <a:pt x="32841" y="4396"/>
                    <a:pt x="31948" y="4784"/>
                    <a:pt x="30477" y="5336"/>
                  </a:cubicBezTo>
                  <a:cubicBezTo>
                    <a:pt x="28991" y="5874"/>
                    <a:pt x="27125" y="6539"/>
                    <a:pt x="24880" y="7329"/>
                  </a:cubicBezTo>
                  <a:cubicBezTo>
                    <a:pt x="22635" y="8104"/>
                    <a:pt x="20848" y="8752"/>
                    <a:pt x="19520" y="9274"/>
                  </a:cubicBezTo>
                  <a:lnTo>
                    <a:pt x="33324" y="20967"/>
                  </a:lnTo>
                  <a:cubicBezTo>
                    <a:pt x="34004" y="21505"/>
                    <a:pt x="34343" y="22042"/>
                    <a:pt x="34343" y="22580"/>
                  </a:cubicBezTo>
                  <a:cubicBezTo>
                    <a:pt x="34343" y="22975"/>
                    <a:pt x="34209" y="23315"/>
                    <a:pt x="33940" y="23599"/>
                  </a:cubicBezTo>
                  <a:cubicBezTo>
                    <a:pt x="33672" y="23884"/>
                    <a:pt x="33332" y="24027"/>
                    <a:pt x="32920" y="24027"/>
                  </a:cubicBezTo>
                  <a:cubicBezTo>
                    <a:pt x="32620" y="24027"/>
                    <a:pt x="32383" y="23971"/>
                    <a:pt x="32209" y="23861"/>
                  </a:cubicBezTo>
                  <a:cubicBezTo>
                    <a:pt x="32035" y="23734"/>
                    <a:pt x="31774" y="23505"/>
                    <a:pt x="31426" y="23173"/>
                  </a:cubicBezTo>
                  <a:lnTo>
                    <a:pt x="18120" y="9748"/>
                  </a:lnTo>
                  <a:lnTo>
                    <a:pt x="4910" y="14468"/>
                  </a:lnTo>
                  <a:cubicBezTo>
                    <a:pt x="3281" y="15069"/>
                    <a:pt x="2261" y="15544"/>
                    <a:pt x="1850" y="15891"/>
                  </a:cubicBezTo>
                  <a:cubicBezTo>
                    <a:pt x="1439" y="16223"/>
                    <a:pt x="1162" y="16801"/>
                    <a:pt x="1020" y="17623"/>
                  </a:cubicBezTo>
                  <a:cubicBezTo>
                    <a:pt x="941" y="17923"/>
                    <a:pt x="775" y="18073"/>
                    <a:pt x="522" y="18073"/>
                  </a:cubicBezTo>
                  <a:cubicBezTo>
                    <a:pt x="174" y="18073"/>
                    <a:pt x="0" y="17781"/>
                    <a:pt x="0" y="17196"/>
                  </a:cubicBezTo>
                  <a:cubicBezTo>
                    <a:pt x="0" y="14065"/>
                    <a:pt x="1146" y="12089"/>
                    <a:pt x="3439" y="11266"/>
                  </a:cubicBezTo>
                  <a:lnTo>
                    <a:pt x="31070" y="1352"/>
                  </a:lnTo>
                  <a:cubicBezTo>
                    <a:pt x="32130" y="988"/>
                    <a:pt x="32881" y="617"/>
                    <a:pt x="33324" y="238"/>
                  </a:cubicBezTo>
                  <a:cubicBezTo>
                    <a:pt x="33529" y="79"/>
                    <a:pt x="33672" y="0"/>
                    <a:pt x="3375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426445D-C717-476B-9D02-0BC1D7A3361B}"/>
                </a:ext>
              </a:extLst>
            </p:cNvPr>
            <p:cNvSpPr/>
            <p:nvPr/>
          </p:nvSpPr>
          <p:spPr>
            <a:xfrm>
              <a:off x="7459958" y="1695093"/>
              <a:ext cx="23226" cy="18661"/>
            </a:xfrm>
            <a:custGeom>
              <a:avLst/>
              <a:gdLst>
                <a:gd name="connsiteX0" fmla="*/ 23227 w 23226"/>
                <a:gd name="connsiteY0" fmla="*/ 18661 h 18661"/>
                <a:gd name="connsiteX1" fmla="*/ 22181 w 23226"/>
                <a:gd name="connsiteY1" fmla="*/ 18661 h 18661"/>
                <a:gd name="connsiteX2" fmla="*/ 22181 w 23226"/>
                <a:gd name="connsiteY2" fmla="*/ 17848 h 18661"/>
                <a:gd name="connsiteX3" fmla="*/ 21882 w 23226"/>
                <a:gd name="connsiteY3" fmla="*/ 15589 h 18661"/>
                <a:gd name="connsiteX4" fmla="*/ 20571 w 23226"/>
                <a:gd name="connsiteY4" fmla="*/ 15158 h 18661"/>
                <a:gd name="connsiteX5" fmla="*/ 2656 w 23226"/>
                <a:gd name="connsiteY5" fmla="*/ 15158 h 18661"/>
                <a:gd name="connsiteX6" fmla="*/ 1378 w 23226"/>
                <a:gd name="connsiteY6" fmla="*/ 15589 h 18661"/>
                <a:gd name="connsiteX7" fmla="*/ 1063 w 23226"/>
                <a:gd name="connsiteY7" fmla="*/ 17848 h 18661"/>
                <a:gd name="connsiteX8" fmla="*/ 1063 w 23226"/>
                <a:gd name="connsiteY8" fmla="*/ 18661 h 18661"/>
                <a:gd name="connsiteX9" fmla="*/ 0 w 23226"/>
                <a:gd name="connsiteY9" fmla="*/ 18661 h 18661"/>
                <a:gd name="connsiteX10" fmla="*/ 100 w 23226"/>
                <a:gd name="connsiteY10" fmla="*/ 13497 h 18661"/>
                <a:gd name="connsiteX11" fmla="*/ 0 w 23226"/>
                <a:gd name="connsiteY11" fmla="*/ 7786 h 18661"/>
                <a:gd name="connsiteX12" fmla="*/ 1063 w 23226"/>
                <a:gd name="connsiteY12" fmla="*/ 7786 h 18661"/>
                <a:gd name="connsiteX13" fmla="*/ 1063 w 23226"/>
                <a:gd name="connsiteY13" fmla="*/ 8915 h 18661"/>
                <a:gd name="connsiteX14" fmla="*/ 1262 w 23226"/>
                <a:gd name="connsiteY14" fmla="*/ 11190 h 18661"/>
                <a:gd name="connsiteX15" fmla="*/ 1743 w 23226"/>
                <a:gd name="connsiteY15" fmla="*/ 12020 h 18661"/>
                <a:gd name="connsiteX16" fmla="*/ 2690 w 23226"/>
                <a:gd name="connsiteY16" fmla="*/ 12136 h 18661"/>
                <a:gd name="connsiteX17" fmla="*/ 20820 w 23226"/>
                <a:gd name="connsiteY17" fmla="*/ 12136 h 18661"/>
                <a:gd name="connsiteX18" fmla="*/ 21949 w 23226"/>
                <a:gd name="connsiteY18" fmla="*/ 11887 h 18661"/>
                <a:gd name="connsiteX19" fmla="*/ 22181 w 23226"/>
                <a:gd name="connsiteY19" fmla="*/ 10476 h 18661"/>
                <a:gd name="connsiteX20" fmla="*/ 22181 w 23226"/>
                <a:gd name="connsiteY20" fmla="*/ 7686 h 18661"/>
                <a:gd name="connsiteX21" fmla="*/ 21666 w 23226"/>
                <a:gd name="connsiteY21" fmla="*/ 4715 h 18661"/>
                <a:gd name="connsiteX22" fmla="*/ 20504 w 23226"/>
                <a:gd name="connsiteY22" fmla="*/ 2806 h 18661"/>
                <a:gd name="connsiteX23" fmla="*/ 18645 w 23226"/>
                <a:gd name="connsiteY23" fmla="*/ 1710 h 18661"/>
                <a:gd name="connsiteX24" fmla="*/ 16636 w 23226"/>
                <a:gd name="connsiteY24" fmla="*/ 1129 h 18661"/>
                <a:gd name="connsiteX25" fmla="*/ 14461 w 23226"/>
                <a:gd name="connsiteY25" fmla="*/ 847 h 18661"/>
                <a:gd name="connsiteX26" fmla="*/ 14461 w 23226"/>
                <a:gd name="connsiteY26" fmla="*/ 0 h 18661"/>
                <a:gd name="connsiteX27" fmla="*/ 23227 w 23226"/>
                <a:gd name="connsiteY27" fmla="*/ 946 h 18661"/>
                <a:gd name="connsiteX28" fmla="*/ 23227 w 23226"/>
                <a:gd name="connsiteY28" fmla="*/ 1866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26" h="18661">
                  <a:moveTo>
                    <a:pt x="23227" y="18661"/>
                  </a:moveTo>
                  <a:lnTo>
                    <a:pt x="22181" y="18661"/>
                  </a:lnTo>
                  <a:lnTo>
                    <a:pt x="22181" y="17848"/>
                  </a:lnTo>
                  <a:cubicBezTo>
                    <a:pt x="22181" y="16619"/>
                    <a:pt x="22081" y="15866"/>
                    <a:pt x="21882" y="15589"/>
                  </a:cubicBezTo>
                  <a:cubicBezTo>
                    <a:pt x="21672" y="15302"/>
                    <a:pt x="21235" y="15158"/>
                    <a:pt x="20571" y="15158"/>
                  </a:cubicBezTo>
                  <a:lnTo>
                    <a:pt x="2656" y="15158"/>
                  </a:lnTo>
                  <a:cubicBezTo>
                    <a:pt x="2003" y="15158"/>
                    <a:pt x="1577" y="15302"/>
                    <a:pt x="1378" y="15589"/>
                  </a:cubicBezTo>
                  <a:cubicBezTo>
                    <a:pt x="1168" y="15877"/>
                    <a:pt x="1063" y="16630"/>
                    <a:pt x="1063" y="17848"/>
                  </a:cubicBezTo>
                  <a:lnTo>
                    <a:pt x="1063" y="18661"/>
                  </a:lnTo>
                  <a:lnTo>
                    <a:pt x="0" y="18661"/>
                  </a:lnTo>
                  <a:cubicBezTo>
                    <a:pt x="66" y="17864"/>
                    <a:pt x="100" y="16143"/>
                    <a:pt x="100" y="13497"/>
                  </a:cubicBezTo>
                  <a:cubicBezTo>
                    <a:pt x="100" y="10509"/>
                    <a:pt x="66" y="8605"/>
                    <a:pt x="0" y="7786"/>
                  </a:cubicBezTo>
                  <a:lnTo>
                    <a:pt x="1063" y="7786"/>
                  </a:lnTo>
                  <a:lnTo>
                    <a:pt x="1063" y="8915"/>
                  </a:lnTo>
                  <a:cubicBezTo>
                    <a:pt x="1063" y="9955"/>
                    <a:pt x="1129" y="10714"/>
                    <a:pt x="1262" y="11190"/>
                  </a:cubicBezTo>
                  <a:cubicBezTo>
                    <a:pt x="1395" y="11666"/>
                    <a:pt x="1555" y="11942"/>
                    <a:pt x="1743" y="12020"/>
                  </a:cubicBezTo>
                  <a:cubicBezTo>
                    <a:pt x="1920" y="12097"/>
                    <a:pt x="2236" y="12136"/>
                    <a:pt x="2690" y="12136"/>
                  </a:cubicBezTo>
                  <a:lnTo>
                    <a:pt x="20820" y="12136"/>
                  </a:lnTo>
                  <a:cubicBezTo>
                    <a:pt x="21406" y="12136"/>
                    <a:pt x="21783" y="12053"/>
                    <a:pt x="21949" y="11887"/>
                  </a:cubicBezTo>
                  <a:cubicBezTo>
                    <a:pt x="22103" y="11710"/>
                    <a:pt x="22181" y="11239"/>
                    <a:pt x="22181" y="10476"/>
                  </a:cubicBezTo>
                  <a:lnTo>
                    <a:pt x="22181" y="7686"/>
                  </a:lnTo>
                  <a:cubicBezTo>
                    <a:pt x="22181" y="6535"/>
                    <a:pt x="22009" y="5545"/>
                    <a:pt x="21666" y="4715"/>
                  </a:cubicBezTo>
                  <a:cubicBezTo>
                    <a:pt x="21323" y="3885"/>
                    <a:pt x="20936" y="3248"/>
                    <a:pt x="20504" y="2806"/>
                  </a:cubicBezTo>
                  <a:cubicBezTo>
                    <a:pt x="20072" y="2363"/>
                    <a:pt x="19453" y="1998"/>
                    <a:pt x="18645" y="1710"/>
                  </a:cubicBezTo>
                  <a:cubicBezTo>
                    <a:pt x="17826" y="1411"/>
                    <a:pt x="17156" y="1217"/>
                    <a:pt x="16636" y="1129"/>
                  </a:cubicBezTo>
                  <a:cubicBezTo>
                    <a:pt x="16116" y="1029"/>
                    <a:pt x="15391" y="935"/>
                    <a:pt x="14461" y="847"/>
                  </a:cubicBezTo>
                  <a:lnTo>
                    <a:pt x="14461" y="0"/>
                  </a:lnTo>
                  <a:lnTo>
                    <a:pt x="23227" y="946"/>
                  </a:lnTo>
                  <a:lnTo>
                    <a:pt x="23227" y="18661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D39A027-C30A-B1A5-7FDD-E17E8000D722}"/>
                </a:ext>
              </a:extLst>
            </p:cNvPr>
            <p:cNvSpPr/>
            <p:nvPr/>
          </p:nvSpPr>
          <p:spPr>
            <a:xfrm>
              <a:off x="7459958" y="1669014"/>
              <a:ext cx="23974" cy="23691"/>
            </a:xfrm>
            <a:custGeom>
              <a:avLst/>
              <a:gdLst>
                <a:gd name="connsiteX0" fmla="*/ 23227 w 23974"/>
                <a:gd name="connsiteY0" fmla="*/ 23692 h 23691"/>
                <a:gd name="connsiteX1" fmla="*/ 22181 w 23974"/>
                <a:gd name="connsiteY1" fmla="*/ 23692 h 23691"/>
                <a:gd name="connsiteX2" fmla="*/ 22181 w 23974"/>
                <a:gd name="connsiteY2" fmla="*/ 22878 h 23691"/>
                <a:gd name="connsiteX3" fmla="*/ 21882 w 23974"/>
                <a:gd name="connsiteY3" fmla="*/ 20620 h 23691"/>
                <a:gd name="connsiteX4" fmla="*/ 20571 w 23974"/>
                <a:gd name="connsiteY4" fmla="*/ 20189 h 23691"/>
                <a:gd name="connsiteX5" fmla="*/ 2656 w 23974"/>
                <a:gd name="connsiteY5" fmla="*/ 20189 h 23691"/>
                <a:gd name="connsiteX6" fmla="*/ 1378 w 23974"/>
                <a:gd name="connsiteY6" fmla="*/ 20620 h 23691"/>
                <a:gd name="connsiteX7" fmla="*/ 1063 w 23974"/>
                <a:gd name="connsiteY7" fmla="*/ 22878 h 23691"/>
                <a:gd name="connsiteX8" fmla="*/ 1063 w 23974"/>
                <a:gd name="connsiteY8" fmla="*/ 23692 h 23691"/>
                <a:gd name="connsiteX9" fmla="*/ 0 w 23974"/>
                <a:gd name="connsiteY9" fmla="*/ 23692 h 23691"/>
                <a:gd name="connsiteX10" fmla="*/ 0 w 23974"/>
                <a:gd name="connsiteY10" fmla="*/ 13016 h 23691"/>
                <a:gd name="connsiteX11" fmla="*/ 1826 w 23974"/>
                <a:gd name="connsiteY11" fmla="*/ 6741 h 23691"/>
                <a:gd name="connsiteX12" fmla="*/ 6126 w 23974"/>
                <a:gd name="connsiteY12" fmla="*/ 4150 h 23691"/>
                <a:gd name="connsiteX13" fmla="*/ 9530 w 23974"/>
                <a:gd name="connsiteY13" fmla="*/ 5827 h 23691"/>
                <a:gd name="connsiteX14" fmla="*/ 11672 w 23974"/>
                <a:gd name="connsiteY14" fmla="*/ 10094 h 23691"/>
                <a:gd name="connsiteX15" fmla="*/ 15606 w 23974"/>
                <a:gd name="connsiteY15" fmla="*/ 5944 h 23691"/>
                <a:gd name="connsiteX16" fmla="*/ 18329 w 23974"/>
                <a:gd name="connsiteY16" fmla="*/ 5512 h 23691"/>
                <a:gd name="connsiteX17" fmla="*/ 19807 w 23974"/>
                <a:gd name="connsiteY17" fmla="*/ 5296 h 23691"/>
                <a:gd name="connsiteX18" fmla="*/ 20986 w 23974"/>
                <a:gd name="connsiteY18" fmla="*/ 5047 h 23691"/>
                <a:gd name="connsiteX19" fmla="*/ 21998 w 23974"/>
                <a:gd name="connsiteY19" fmla="*/ 4748 h 23691"/>
                <a:gd name="connsiteX20" fmla="*/ 22662 w 23974"/>
                <a:gd name="connsiteY20" fmla="*/ 4350 h 23691"/>
                <a:gd name="connsiteX21" fmla="*/ 23111 w 23974"/>
                <a:gd name="connsiteY21" fmla="*/ 3819 h 23691"/>
                <a:gd name="connsiteX22" fmla="*/ 23227 w 23974"/>
                <a:gd name="connsiteY22" fmla="*/ 3088 h 23691"/>
                <a:gd name="connsiteX23" fmla="*/ 22530 w 23974"/>
                <a:gd name="connsiteY23" fmla="*/ 1644 h 23691"/>
                <a:gd name="connsiteX24" fmla="*/ 20205 w 23974"/>
                <a:gd name="connsiteY24" fmla="*/ 847 h 23691"/>
                <a:gd name="connsiteX25" fmla="*/ 19657 w 23974"/>
                <a:gd name="connsiteY25" fmla="*/ 431 h 23691"/>
                <a:gd name="connsiteX26" fmla="*/ 20205 w 23974"/>
                <a:gd name="connsiteY26" fmla="*/ 0 h 23691"/>
                <a:gd name="connsiteX27" fmla="*/ 21251 w 23974"/>
                <a:gd name="connsiteY27" fmla="*/ 133 h 23691"/>
                <a:gd name="connsiteX28" fmla="*/ 22447 w 23974"/>
                <a:gd name="connsiteY28" fmla="*/ 597 h 23691"/>
                <a:gd name="connsiteX29" fmla="*/ 23526 w 23974"/>
                <a:gd name="connsiteY29" fmla="*/ 1611 h 23691"/>
                <a:gd name="connsiteX30" fmla="*/ 23974 w 23974"/>
                <a:gd name="connsiteY30" fmla="*/ 3221 h 23691"/>
                <a:gd name="connsiteX31" fmla="*/ 22546 w 23974"/>
                <a:gd name="connsiteY31" fmla="*/ 7504 h 23691"/>
                <a:gd name="connsiteX32" fmla="*/ 21135 w 23974"/>
                <a:gd name="connsiteY32" fmla="*/ 8501 h 23691"/>
                <a:gd name="connsiteX33" fmla="*/ 19707 w 23974"/>
                <a:gd name="connsiteY33" fmla="*/ 8849 h 23691"/>
                <a:gd name="connsiteX34" fmla="*/ 17682 w 23974"/>
                <a:gd name="connsiteY34" fmla="*/ 8899 h 23691"/>
                <a:gd name="connsiteX35" fmla="*/ 14843 w 23974"/>
                <a:gd name="connsiteY35" fmla="*/ 9115 h 23691"/>
                <a:gd name="connsiteX36" fmla="*/ 13133 w 23974"/>
                <a:gd name="connsiteY36" fmla="*/ 10194 h 23691"/>
                <a:gd name="connsiteX37" fmla="*/ 11970 w 23974"/>
                <a:gd name="connsiteY37" fmla="*/ 13365 h 23691"/>
                <a:gd name="connsiteX38" fmla="*/ 11970 w 23974"/>
                <a:gd name="connsiteY38" fmla="*/ 17266 h 23691"/>
                <a:gd name="connsiteX39" fmla="*/ 20571 w 23974"/>
                <a:gd name="connsiteY39" fmla="*/ 17266 h 23691"/>
                <a:gd name="connsiteX40" fmla="*/ 21866 w 23974"/>
                <a:gd name="connsiteY40" fmla="*/ 16851 h 23691"/>
                <a:gd name="connsiteX41" fmla="*/ 22181 w 23974"/>
                <a:gd name="connsiteY41" fmla="*/ 14577 h 23691"/>
                <a:gd name="connsiteX42" fmla="*/ 22181 w 23974"/>
                <a:gd name="connsiteY42" fmla="*/ 13763 h 23691"/>
                <a:gd name="connsiteX43" fmla="*/ 23227 w 23974"/>
                <a:gd name="connsiteY43" fmla="*/ 13763 h 23691"/>
                <a:gd name="connsiteX44" fmla="*/ 23127 w 23974"/>
                <a:gd name="connsiteY44" fmla="*/ 18728 h 23691"/>
                <a:gd name="connsiteX45" fmla="*/ 23227 w 23974"/>
                <a:gd name="connsiteY45" fmla="*/ 23692 h 23691"/>
                <a:gd name="connsiteX46" fmla="*/ 11223 w 23974"/>
                <a:gd name="connsiteY46" fmla="*/ 17266 h 23691"/>
                <a:gd name="connsiteX47" fmla="*/ 11223 w 23974"/>
                <a:gd name="connsiteY47" fmla="*/ 13498 h 23691"/>
                <a:gd name="connsiteX48" fmla="*/ 10792 w 23974"/>
                <a:gd name="connsiteY48" fmla="*/ 10477 h 23691"/>
                <a:gd name="connsiteX49" fmla="*/ 9546 w 23974"/>
                <a:gd name="connsiteY49" fmla="*/ 8667 h 23691"/>
                <a:gd name="connsiteX50" fmla="*/ 7953 w 23974"/>
                <a:gd name="connsiteY50" fmla="*/ 7869 h 23691"/>
                <a:gd name="connsiteX51" fmla="*/ 6126 w 23974"/>
                <a:gd name="connsiteY51" fmla="*/ 7654 h 23691"/>
                <a:gd name="connsiteX52" fmla="*/ 4034 w 23974"/>
                <a:gd name="connsiteY52" fmla="*/ 7919 h 23691"/>
                <a:gd name="connsiteX53" fmla="*/ 2607 w 23974"/>
                <a:gd name="connsiteY53" fmla="*/ 8766 h 23691"/>
                <a:gd name="connsiteX54" fmla="*/ 1743 w 23974"/>
                <a:gd name="connsiteY54" fmla="*/ 9928 h 23691"/>
                <a:gd name="connsiteX55" fmla="*/ 1262 w 23974"/>
                <a:gd name="connsiteY55" fmla="*/ 11406 h 23691"/>
                <a:gd name="connsiteX56" fmla="*/ 1096 w 23974"/>
                <a:gd name="connsiteY56" fmla="*/ 12917 h 23691"/>
                <a:gd name="connsiteX57" fmla="*/ 1063 w 23974"/>
                <a:gd name="connsiteY57" fmla="*/ 14511 h 23691"/>
                <a:gd name="connsiteX58" fmla="*/ 1129 w 23974"/>
                <a:gd name="connsiteY58" fmla="*/ 16520 h 23691"/>
                <a:gd name="connsiteX59" fmla="*/ 1345 w 23974"/>
                <a:gd name="connsiteY59" fmla="*/ 17051 h 23691"/>
                <a:gd name="connsiteX60" fmla="*/ 1743 w 23974"/>
                <a:gd name="connsiteY60" fmla="*/ 17233 h 23691"/>
                <a:gd name="connsiteX61" fmla="*/ 2424 w 23974"/>
                <a:gd name="connsiteY61" fmla="*/ 17266 h 23691"/>
                <a:gd name="connsiteX62" fmla="*/ 11223 w 23974"/>
                <a:gd name="connsiteY62" fmla="*/ 17266 h 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974" h="23691">
                  <a:moveTo>
                    <a:pt x="23227" y="23692"/>
                  </a:moveTo>
                  <a:lnTo>
                    <a:pt x="22181" y="23692"/>
                  </a:lnTo>
                  <a:lnTo>
                    <a:pt x="22181" y="22878"/>
                  </a:lnTo>
                  <a:cubicBezTo>
                    <a:pt x="22181" y="21650"/>
                    <a:pt x="22081" y="20897"/>
                    <a:pt x="21882" y="20620"/>
                  </a:cubicBezTo>
                  <a:cubicBezTo>
                    <a:pt x="21672" y="20333"/>
                    <a:pt x="21235" y="20189"/>
                    <a:pt x="20571" y="20189"/>
                  </a:cubicBezTo>
                  <a:lnTo>
                    <a:pt x="2656" y="20189"/>
                  </a:lnTo>
                  <a:cubicBezTo>
                    <a:pt x="2003" y="20189"/>
                    <a:pt x="1577" y="20333"/>
                    <a:pt x="1378" y="20620"/>
                  </a:cubicBezTo>
                  <a:cubicBezTo>
                    <a:pt x="1168" y="20908"/>
                    <a:pt x="1063" y="21661"/>
                    <a:pt x="1063" y="22878"/>
                  </a:cubicBezTo>
                  <a:lnTo>
                    <a:pt x="1063" y="23692"/>
                  </a:lnTo>
                  <a:lnTo>
                    <a:pt x="0" y="23692"/>
                  </a:lnTo>
                  <a:lnTo>
                    <a:pt x="0" y="13016"/>
                  </a:lnTo>
                  <a:cubicBezTo>
                    <a:pt x="0" y="10548"/>
                    <a:pt x="609" y="8456"/>
                    <a:pt x="1826" y="6741"/>
                  </a:cubicBezTo>
                  <a:cubicBezTo>
                    <a:pt x="3033" y="5014"/>
                    <a:pt x="4466" y="4150"/>
                    <a:pt x="6126" y="4150"/>
                  </a:cubicBezTo>
                  <a:cubicBezTo>
                    <a:pt x="7399" y="4150"/>
                    <a:pt x="8534" y="4709"/>
                    <a:pt x="9530" y="5827"/>
                  </a:cubicBezTo>
                  <a:cubicBezTo>
                    <a:pt x="10526" y="6945"/>
                    <a:pt x="11240" y="8368"/>
                    <a:pt x="11672" y="10094"/>
                  </a:cubicBezTo>
                  <a:cubicBezTo>
                    <a:pt x="12446" y="7847"/>
                    <a:pt x="13758" y="6464"/>
                    <a:pt x="15606" y="5944"/>
                  </a:cubicBezTo>
                  <a:lnTo>
                    <a:pt x="18329" y="5512"/>
                  </a:lnTo>
                  <a:cubicBezTo>
                    <a:pt x="18982" y="5424"/>
                    <a:pt x="19475" y="5351"/>
                    <a:pt x="19807" y="5296"/>
                  </a:cubicBezTo>
                  <a:cubicBezTo>
                    <a:pt x="20139" y="5230"/>
                    <a:pt x="20532" y="5147"/>
                    <a:pt x="20986" y="5047"/>
                  </a:cubicBezTo>
                  <a:cubicBezTo>
                    <a:pt x="21439" y="4948"/>
                    <a:pt x="21777" y="4848"/>
                    <a:pt x="21998" y="4748"/>
                  </a:cubicBezTo>
                  <a:cubicBezTo>
                    <a:pt x="22209" y="4638"/>
                    <a:pt x="22430" y="4505"/>
                    <a:pt x="22662" y="4350"/>
                  </a:cubicBezTo>
                  <a:cubicBezTo>
                    <a:pt x="22884" y="4195"/>
                    <a:pt x="23033" y="4018"/>
                    <a:pt x="23111" y="3819"/>
                  </a:cubicBezTo>
                  <a:cubicBezTo>
                    <a:pt x="23188" y="3608"/>
                    <a:pt x="23227" y="3365"/>
                    <a:pt x="23227" y="3088"/>
                  </a:cubicBezTo>
                  <a:cubicBezTo>
                    <a:pt x="23227" y="2568"/>
                    <a:pt x="22994" y="2087"/>
                    <a:pt x="22530" y="1644"/>
                  </a:cubicBezTo>
                  <a:cubicBezTo>
                    <a:pt x="22065" y="1201"/>
                    <a:pt x="21290" y="935"/>
                    <a:pt x="20205" y="847"/>
                  </a:cubicBezTo>
                  <a:cubicBezTo>
                    <a:pt x="19840" y="803"/>
                    <a:pt x="19657" y="664"/>
                    <a:pt x="19657" y="431"/>
                  </a:cubicBezTo>
                  <a:cubicBezTo>
                    <a:pt x="19657" y="144"/>
                    <a:pt x="19840" y="0"/>
                    <a:pt x="20205" y="0"/>
                  </a:cubicBezTo>
                  <a:cubicBezTo>
                    <a:pt x="20526" y="0"/>
                    <a:pt x="20875" y="45"/>
                    <a:pt x="21251" y="133"/>
                  </a:cubicBezTo>
                  <a:cubicBezTo>
                    <a:pt x="21617" y="221"/>
                    <a:pt x="22015" y="377"/>
                    <a:pt x="22447" y="597"/>
                  </a:cubicBezTo>
                  <a:cubicBezTo>
                    <a:pt x="22878" y="808"/>
                    <a:pt x="23238" y="1146"/>
                    <a:pt x="23526" y="1611"/>
                  </a:cubicBezTo>
                  <a:cubicBezTo>
                    <a:pt x="23825" y="2076"/>
                    <a:pt x="23974" y="2613"/>
                    <a:pt x="23974" y="3221"/>
                  </a:cubicBezTo>
                  <a:cubicBezTo>
                    <a:pt x="23974" y="4992"/>
                    <a:pt x="23498" y="6419"/>
                    <a:pt x="22546" y="7504"/>
                  </a:cubicBezTo>
                  <a:cubicBezTo>
                    <a:pt x="22137" y="7958"/>
                    <a:pt x="21666" y="8291"/>
                    <a:pt x="21135" y="8501"/>
                  </a:cubicBezTo>
                  <a:cubicBezTo>
                    <a:pt x="20604" y="8700"/>
                    <a:pt x="20128" y="8816"/>
                    <a:pt x="19707" y="8849"/>
                  </a:cubicBezTo>
                  <a:cubicBezTo>
                    <a:pt x="19287" y="8882"/>
                    <a:pt x="18611" y="8899"/>
                    <a:pt x="17682" y="8899"/>
                  </a:cubicBezTo>
                  <a:cubicBezTo>
                    <a:pt x="16365" y="8899"/>
                    <a:pt x="15418" y="8971"/>
                    <a:pt x="14843" y="9115"/>
                  </a:cubicBezTo>
                  <a:cubicBezTo>
                    <a:pt x="14267" y="9248"/>
                    <a:pt x="13697" y="9607"/>
                    <a:pt x="13133" y="10194"/>
                  </a:cubicBezTo>
                  <a:cubicBezTo>
                    <a:pt x="12358" y="10991"/>
                    <a:pt x="11970" y="12048"/>
                    <a:pt x="11970" y="13365"/>
                  </a:cubicBezTo>
                  <a:lnTo>
                    <a:pt x="11970" y="17266"/>
                  </a:lnTo>
                  <a:lnTo>
                    <a:pt x="20571" y="17266"/>
                  </a:lnTo>
                  <a:cubicBezTo>
                    <a:pt x="21224" y="17266"/>
                    <a:pt x="21655" y="17128"/>
                    <a:pt x="21866" y="16851"/>
                  </a:cubicBezTo>
                  <a:cubicBezTo>
                    <a:pt x="22076" y="16564"/>
                    <a:pt x="22181" y="15806"/>
                    <a:pt x="22181" y="14577"/>
                  </a:cubicBezTo>
                  <a:lnTo>
                    <a:pt x="22181" y="13763"/>
                  </a:lnTo>
                  <a:lnTo>
                    <a:pt x="23227" y="13763"/>
                  </a:lnTo>
                  <a:cubicBezTo>
                    <a:pt x="23161" y="14582"/>
                    <a:pt x="23127" y="16238"/>
                    <a:pt x="23127" y="18728"/>
                  </a:cubicBezTo>
                  <a:cubicBezTo>
                    <a:pt x="23127" y="21218"/>
                    <a:pt x="23161" y="22873"/>
                    <a:pt x="23227" y="23692"/>
                  </a:cubicBezTo>
                  <a:moveTo>
                    <a:pt x="11223" y="17266"/>
                  </a:moveTo>
                  <a:lnTo>
                    <a:pt x="11223" y="13498"/>
                  </a:lnTo>
                  <a:cubicBezTo>
                    <a:pt x="11223" y="12292"/>
                    <a:pt x="11079" y="11285"/>
                    <a:pt x="10792" y="10477"/>
                  </a:cubicBezTo>
                  <a:cubicBezTo>
                    <a:pt x="10493" y="9658"/>
                    <a:pt x="10078" y="9054"/>
                    <a:pt x="9546" y="8667"/>
                  </a:cubicBezTo>
                  <a:cubicBezTo>
                    <a:pt x="9015" y="8279"/>
                    <a:pt x="8484" y="8013"/>
                    <a:pt x="7953" y="7869"/>
                  </a:cubicBezTo>
                  <a:cubicBezTo>
                    <a:pt x="7410" y="7726"/>
                    <a:pt x="6802" y="7654"/>
                    <a:pt x="6126" y="7654"/>
                  </a:cubicBezTo>
                  <a:cubicBezTo>
                    <a:pt x="5329" y="7654"/>
                    <a:pt x="4632" y="7742"/>
                    <a:pt x="4034" y="7919"/>
                  </a:cubicBezTo>
                  <a:cubicBezTo>
                    <a:pt x="3437" y="8097"/>
                    <a:pt x="2961" y="8379"/>
                    <a:pt x="2607" y="8766"/>
                  </a:cubicBezTo>
                  <a:cubicBezTo>
                    <a:pt x="2252" y="9153"/>
                    <a:pt x="1965" y="9541"/>
                    <a:pt x="1743" y="9928"/>
                  </a:cubicBezTo>
                  <a:cubicBezTo>
                    <a:pt x="1511" y="10316"/>
                    <a:pt x="1350" y="10809"/>
                    <a:pt x="1262" y="11406"/>
                  </a:cubicBezTo>
                  <a:cubicBezTo>
                    <a:pt x="1173" y="12004"/>
                    <a:pt x="1118" y="12507"/>
                    <a:pt x="1096" y="12917"/>
                  </a:cubicBezTo>
                  <a:cubicBezTo>
                    <a:pt x="1074" y="13327"/>
                    <a:pt x="1063" y="13858"/>
                    <a:pt x="1063" y="14511"/>
                  </a:cubicBezTo>
                  <a:cubicBezTo>
                    <a:pt x="1063" y="15617"/>
                    <a:pt x="1085" y="16287"/>
                    <a:pt x="1129" y="16520"/>
                  </a:cubicBezTo>
                  <a:cubicBezTo>
                    <a:pt x="1151" y="16774"/>
                    <a:pt x="1223" y="16951"/>
                    <a:pt x="1345" y="17051"/>
                  </a:cubicBezTo>
                  <a:cubicBezTo>
                    <a:pt x="1467" y="17150"/>
                    <a:pt x="1599" y="17211"/>
                    <a:pt x="1743" y="17233"/>
                  </a:cubicBezTo>
                  <a:cubicBezTo>
                    <a:pt x="1876" y="17256"/>
                    <a:pt x="2103" y="17266"/>
                    <a:pt x="2424" y="17266"/>
                  </a:cubicBezTo>
                  <a:lnTo>
                    <a:pt x="11223" y="17266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25A51ED-78CE-DDFD-8E35-ECBF3A5E973D}"/>
                </a:ext>
              </a:extLst>
            </p:cNvPr>
            <p:cNvSpPr/>
            <p:nvPr/>
          </p:nvSpPr>
          <p:spPr>
            <a:xfrm>
              <a:off x="7432317" y="1651474"/>
              <a:ext cx="48574" cy="11266"/>
            </a:xfrm>
            <a:custGeom>
              <a:avLst/>
              <a:gdLst>
                <a:gd name="connsiteX0" fmla="*/ 48100 w 48574"/>
                <a:gd name="connsiteY0" fmla="*/ 11266 h 11266"/>
                <a:gd name="connsiteX1" fmla="*/ 47270 w 48574"/>
                <a:gd name="connsiteY1" fmla="*/ 10650 h 11266"/>
                <a:gd name="connsiteX2" fmla="*/ 24287 w 48574"/>
                <a:gd name="connsiteY2" fmla="*/ 2823 h 11266"/>
                <a:gd name="connsiteX3" fmla="*/ 1613 w 48574"/>
                <a:gd name="connsiteY3" fmla="*/ 10341 h 11266"/>
                <a:gd name="connsiteX4" fmla="*/ 474 w 48574"/>
                <a:gd name="connsiteY4" fmla="*/ 11266 h 11266"/>
                <a:gd name="connsiteX5" fmla="*/ 0 w 48574"/>
                <a:gd name="connsiteY5" fmla="*/ 10792 h 11266"/>
                <a:gd name="connsiteX6" fmla="*/ 972 w 48574"/>
                <a:gd name="connsiteY6" fmla="*/ 9298 h 11266"/>
                <a:gd name="connsiteX7" fmla="*/ 4174 w 48574"/>
                <a:gd name="connsiteY7" fmla="*/ 6333 h 11266"/>
                <a:gd name="connsiteX8" fmla="*/ 9131 w 48574"/>
                <a:gd name="connsiteY8" fmla="*/ 3203 h 11266"/>
                <a:gd name="connsiteX9" fmla="*/ 24287 w 48574"/>
                <a:gd name="connsiteY9" fmla="*/ 0 h 11266"/>
                <a:gd name="connsiteX10" fmla="*/ 39111 w 48574"/>
                <a:gd name="connsiteY10" fmla="*/ 3060 h 11266"/>
                <a:gd name="connsiteX11" fmla="*/ 44210 w 48574"/>
                <a:gd name="connsiteY11" fmla="*/ 6190 h 11266"/>
                <a:gd name="connsiteX12" fmla="*/ 47554 w 48574"/>
                <a:gd name="connsiteY12" fmla="*/ 9226 h 11266"/>
                <a:gd name="connsiteX13" fmla="*/ 48574 w 48574"/>
                <a:gd name="connsiteY13" fmla="*/ 10792 h 11266"/>
                <a:gd name="connsiteX14" fmla="*/ 48100 w 48574"/>
                <a:gd name="connsiteY14" fmla="*/ 11266 h 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6">
                  <a:moveTo>
                    <a:pt x="48100" y="11266"/>
                  </a:moveTo>
                  <a:cubicBezTo>
                    <a:pt x="47942" y="11266"/>
                    <a:pt x="47665" y="11061"/>
                    <a:pt x="47270" y="10650"/>
                  </a:cubicBezTo>
                  <a:cubicBezTo>
                    <a:pt x="41957" y="5432"/>
                    <a:pt x="34296" y="2823"/>
                    <a:pt x="24287" y="2823"/>
                  </a:cubicBezTo>
                  <a:cubicBezTo>
                    <a:pt x="14247" y="2823"/>
                    <a:pt x="6688" y="5329"/>
                    <a:pt x="1613" y="10341"/>
                  </a:cubicBezTo>
                  <a:cubicBezTo>
                    <a:pt x="1028" y="10958"/>
                    <a:pt x="648" y="11266"/>
                    <a:pt x="474" y="11266"/>
                  </a:cubicBezTo>
                  <a:cubicBezTo>
                    <a:pt x="158" y="11266"/>
                    <a:pt x="0" y="11108"/>
                    <a:pt x="0" y="10792"/>
                  </a:cubicBezTo>
                  <a:cubicBezTo>
                    <a:pt x="0" y="10570"/>
                    <a:pt x="324" y="10072"/>
                    <a:pt x="972" y="9298"/>
                  </a:cubicBezTo>
                  <a:cubicBezTo>
                    <a:pt x="1621" y="8507"/>
                    <a:pt x="2688" y="7519"/>
                    <a:pt x="4174" y="6333"/>
                  </a:cubicBezTo>
                  <a:cubicBezTo>
                    <a:pt x="5661" y="5131"/>
                    <a:pt x="7313" y="4088"/>
                    <a:pt x="9131" y="3203"/>
                  </a:cubicBezTo>
                  <a:cubicBezTo>
                    <a:pt x="13543" y="1067"/>
                    <a:pt x="18595" y="0"/>
                    <a:pt x="24287" y="0"/>
                  </a:cubicBezTo>
                  <a:cubicBezTo>
                    <a:pt x="29758" y="0"/>
                    <a:pt x="34699" y="1020"/>
                    <a:pt x="39111" y="3060"/>
                  </a:cubicBezTo>
                  <a:cubicBezTo>
                    <a:pt x="40961" y="3930"/>
                    <a:pt x="42660" y="4973"/>
                    <a:pt x="44210" y="6190"/>
                  </a:cubicBezTo>
                  <a:cubicBezTo>
                    <a:pt x="45760" y="7408"/>
                    <a:pt x="46874" y="8420"/>
                    <a:pt x="47554" y="9226"/>
                  </a:cubicBezTo>
                  <a:cubicBezTo>
                    <a:pt x="48234" y="10033"/>
                    <a:pt x="48574" y="10555"/>
                    <a:pt x="48574" y="10792"/>
                  </a:cubicBezTo>
                  <a:cubicBezTo>
                    <a:pt x="48574" y="11108"/>
                    <a:pt x="48416" y="11266"/>
                    <a:pt x="48100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9" name="Freeform 88">
            <a:extLst>
              <a:ext uri="{FF2B5EF4-FFF2-40B4-BE49-F238E27FC236}">
                <a16:creationId xmlns:a16="http://schemas.microsoft.com/office/drawing/2014/main" id="{94599E82-CECC-BD15-F3EA-3AEB5305C799}"/>
              </a:ext>
            </a:extLst>
          </p:cNvPr>
          <p:cNvSpPr/>
          <p:nvPr/>
        </p:nvSpPr>
        <p:spPr>
          <a:xfrm>
            <a:off x="7718053" y="1297441"/>
            <a:ext cx="1255667" cy="857021"/>
          </a:xfrm>
          <a:custGeom>
            <a:avLst/>
            <a:gdLst>
              <a:gd name="connsiteX0" fmla="*/ 0 w 1255667"/>
              <a:gd name="connsiteY0" fmla="*/ 857021 h 857021"/>
              <a:gd name="connsiteX1" fmla="*/ 1257 w 1255667"/>
              <a:gd name="connsiteY1" fmla="*/ 857021 h 857021"/>
              <a:gd name="connsiteX2" fmla="*/ 2514 w 1255667"/>
              <a:gd name="connsiteY2" fmla="*/ 857021 h 857021"/>
              <a:gd name="connsiteX3" fmla="*/ 3771 w 1255667"/>
              <a:gd name="connsiteY3" fmla="*/ 857021 h 857021"/>
              <a:gd name="connsiteX4" fmla="*/ 5028 w 1255667"/>
              <a:gd name="connsiteY4" fmla="*/ 857021 h 857021"/>
              <a:gd name="connsiteX5" fmla="*/ 6285 w 1255667"/>
              <a:gd name="connsiteY5" fmla="*/ 857015 h 857021"/>
              <a:gd name="connsiteX6" fmla="*/ 7542 w 1255667"/>
              <a:gd name="connsiteY6" fmla="*/ 857001 h 857021"/>
              <a:gd name="connsiteX7" fmla="*/ 8798 w 1255667"/>
              <a:gd name="connsiteY7" fmla="*/ 856981 h 857021"/>
              <a:gd name="connsiteX8" fmla="*/ 10055 w 1255667"/>
              <a:gd name="connsiteY8" fmla="*/ 856961 h 857021"/>
              <a:gd name="connsiteX9" fmla="*/ 11312 w 1255667"/>
              <a:gd name="connsiteY9" fmla="*/ 856927 h 857021"/>
              <a:gd name="connsiteX10" fmla="*/ 12569 w 1255667"/>
              <a:gd name="connsiteY10" fmla="*/ 856886 h 857021"/>
              <a:gd name="connsiteX11" fmla="*/ 13826 w 1255667"/>
              <a:gd name="connsiteY11" fmla="*/ 856839 h 857021"/>
              <a:gd name="connsiteX12" fmla="*/ 15083 w 1255667"/>
              <a:gd name="connsiteY12" fmla="*/ 856772 h 857021"/>
              <a:gd name="connsiteX13" fmla="*/ 16340 w 1255667"/>
              <a:gd name="connsiteY13" fmla="*/ 856697 h 857021"/>
              <a:gd name="connsiteX14" fmla="*/ 17597 w 1255667"/>
              <a:gd name="connsiteY14" fmla="*/ 856603 h 857021"/>
              <a:gd name="connsiteX15" fmla="*/ 18854 w 1255667"/>
              <a:gd name="connsiteY15" fmla="*/ 856495 h 857021"/>
              <a:gd name="connsiteX16" fmla="*/ 20111 w 1255667"/>
              <a:gd name="connsiteY16" fmla="*/ 856373 h 857021"/>
              <a:gd name="connsiteX17" fmla="*/ 21368 w 1255667"/>
              <a:gd name="connsiteY17" fmla="*/ 856225 h 857021"/>
              <a:gd name="connsiteX18" fmla="*/ 22624 w 1255667"/>
              <a:gd name="connsiteY18" fmla="*/ 856056 h 857021"/>
              <a:gd name="connsiteX19" fmla="*/ 23881 w 1255667"/>
              <a:gd name="connsiteY19" fmla="*/ 855867 h 857021"/>
              <a:gd name="connsiteX20" fmla="*/ 25138 w 1255667"/>
              <a:gd name="connsiteY20" fmla="*/ 855658 h 857021"/>
              <a:gd name="connsiteX21" fmla="*/ 26395 w 1255667"/>
              <a:gd name="connsiteY21" fmla="*/ 855421 h 857021"/>
              <a:gd name="connsiteX22" fmla="*/ 27652 w 1255667"/>
              <a:gd name="connsiteY22" fmla="*/ 855158 h 857021"/>
              <a:gd name="connsiteX23" fmla="*/ 28909 w 1255667"/>
              <a:gd name="connsiteY23" fmla="*/ 854868 h 857021"/>
              <a:gd name="connsiteX24" fmla="*/ 30166 w 1255667"/>
              <a:gd name="connsiteY24" fmla="*/ 854551 h 857021"/>
              <a:gd name="connsiteX25" fmla="*/ 31423 w 1255667"/>
              <a:gd name="connsiteY25" fmla="*/ 854200 h 857021"/>
              <a:gd name="connsiteX26" fmla="*/ 32680 w 1255667"/>
              <a:gd name="connsiteY26" fmla="*/ 853822 h 857021"/>
              <a:gd name="connsiteX27" fmla="*/ 33937 w 1255667"/>
              <a:gd name="connsiteY27" fmla="*/ 853403 h 857021"/>
              <a:gd name="connsiteX28" fmla="*/ 35194 w 1255667"/>
              <a:gd name="connsiteY28" fmla="*/ 852957 h 857021"/>
              <a:gd name="connsiteX29" fmla="*/ 36451 w 1255667"/>
              <a:gd name="connsiteY29" fmla="*/ 852478 h 857021"/>
              <a:gd name="connsiteX30" fmla="*/ 37708 w 1255667"/>
              <a:gd name="connsiteY30" fmla="*/ 851958 h 857021"/>
              <a:gd name="connsiteX31" fmla="*/ 38965 w 1255667"/>
              <a:gd name="connsiteY31" fmla="*/ 851405 h 857021"/>
              <a:gd name="connsiteX32" fmla="*/ 40222 w 1255667"/>
              <a:gd name="connsiteY32" fmla="*/ 850811 h 857021"/>
              <a:gd name="connsiteX33" fmla="*/ 41479 w 1255667"/>
              <a:gd name="connsiteY33" fmla="*/ 850183 h 857021"/>
              <a:gd name="connsiteX34" fmla="*/ 42736 w 1255667"/>
              <a:gd name="connsiteY34" fmla="*/ 849508 h 857021"/>
              <a:gd name="connsiteX35" fmla="*/ 43993 w 1255667"/>
              <a:gd name="connsiteY35" fmla="*/ 848799 h 857021"/>
              <a:gd name="connsiteX36" fmla="*/ 45250 w 1255667"/>
              <a:gd name="connsiteY36" fmla="*/ 848043 h 857021"/>
              <a:gd name="connsiteX37" fmla="*/ 46507 w 1255667"/>
              <a:gd name="connsiteY37" fmla="*/ 847246 h 857021"/>
              <a:gd name="connsiteX38" fmla="*/ 47764 w 1255667"/>
              <a:gd name="connsiteY38" fmla="*/ 846409 h 857021"/>
              <a:gd name="connsiteX39" fmla="*/ 49021 w 1255667"/>
              <a:gd name="connsiteY39" fmla="*/ 845525 h 857021"/>
              <a:gd name="connsiteX40" fmla="*/ 50277 w 1255667"/>
              <a:gd name="connsiteY40" fmla="*/ 844593 h 857021"/>
              <a:gd name="connsiteX41" fmla="*/ 51534 w 1255667"/>
              <a:gd name="connsiteY41" fmla="*/ 843614 h 857021"/>
              <a:gd name="connsiteX42" fmla="*/ 52791 w 1255667"/>
              <a:gd name="connsiteY42" fmla="*/ 842595 h 857021"/>
              <a:gd name="connsiteX43" fmla="*/ 54048 w 1255667"/>
              <a:gd name="connsiteY43" fmla="*/ 841522 h 857021"/>
              <a:gd name="connsiteX44" fmla="*/ 55305 w 1255667"/>
              <a:gd name="connsiteY44" fmla="*/ 840408 h 857021"/>
              <a:gd name="connsiteX45" fmla="*/ 56562 w 1255667"/>
              <a:gd name="connsiteY45" fmla="*/ 839240 h 857021"/>
              <a:gd name="connsiteX46" fmla="*/ 57819 w 1255667"/>
              <a:gd name="connsiteY46" fmla="*/ 838025 h 857021"/>
              <a:gd name="connsiteX47" fmla="*/ 59076 w 1255667"/>
              <a:gd name="connsiteY47" fmla="*/ 836762 h 857021"/>
              <a:gd name="connsiteX48" fmla="*/ 60333 w 1255667"/>
              <a:gd name="connsiteY48" fmla="*/ 835453 h 857021"/>
              <a:gd name="connsiteX49" fmla="*/ 61590 w 1255667"/>
              <a:gd name="connsiteY49" fmla="*/ 834089 h 857021"/>
              <a:gd name="connsiteX50" fmla="*/ 62847 w 1255667"/>
              <a:gd name="connsiteY50" fmla="*/ 832671 h 857021"/>
              <a:gd name="connsiteX51" fmla="*/ 64103 w 1255667"/>
              <a:gd name="connsiteY51" fmla="*/ 831207 h 857021"/>
              <a:gd name="connsiteX52" fmla="*/ 65360 w 1255667"/>
              <a:gd name="connsiteY52" fmla="*/ 829694 h 857021"/>
              <a:gd name="connsiteX53" fmla="*/ 66617 w 1255667"/>
              <a:gd name="connsiteY53" fmla="*/ 828121 h 857021"/>
              <a:gd name="connsiteX54" fmla="*/ 67874 w 1255667"/>
              <a:gd name="connsiteY54" fmla="*/ 826501 h 857021"/>
              <a:gd name="connsiteX55" fmla="*/ 69131 w 1255667"/>
              <a:gd name="connsiteY55" fmla="*/ 824827 h 857021"/>
              <a:gd name="connsiteX56" fmla="*/ 70388 w 1255667"/>
              <a:gd name="connsiteY56" fmla="*/ 823106 h 857021"/>
              <a:gd name="connsiteX57" fmla="*/ 71645 w 1255667"/>
              <a:gd name="connsiteY57" fmla="*/ 821330 h 857021"/>
              <a:gd name="connsiteX58" fmla="*/ 72902 w 1255667"/>
              <a:gd name="connsiteY58" fmla="*/ 819501 h 857021"/>
              <a:gd name="connsiteX59" fmla="*/ 74159 w 1255667"/>
              <a:gd name="connsiteY59" fmla="*/ 817617 h 857021"/>
              <a:gd name="connsiteX60" fmla="*/ 75416 w 1255667"/>
              <a:gd name="connsiteY60" fmla="*/ 815680 h 857021"/>
              <a:gd name="connsiteX61" fmla="*/ 76673 w 1255667"/>
              <a:gd name="connsiteY61" fmla="*/ 813688 h 857021"/>
              <a:gd name="connsiteX62" fmla="*/ 77929 w 1255667"/>
              <a:gd name="connsiteY62" fmla="*/ 811650 h 857021"/>
              <a:gd name="connsiteX63" fmla="*/ 79186 w 1255667"/>
              <a:gd name="connsiteY63" fmla="*/ 809557 h 857021"/>
              <a:gd name="connsiteX64" fmla="*/ 80443 w 1255667"/>
              <a:gd name="connsiteY64" fmla="*/ 807410 h 857021"/>
              <a:gd name="connsiteX65" fmla="*/ 81700 w 1255667"/>
              <a:gd name="connsiteY65" fmla="*/ 805209 h 857021"/>
              <a:gd name="connsiteX66" fmla="*/ 82957 w 1255667"/>
              <a:gd name="connsiteY66" fmla="*/ 802955 h 857021"/>
              <a:gd name="connsiteX67" fmla="*/ 84214 w 1255667"/>
              <a:gd name="connsiteY67" fmla="*/ 800646 h 857021"/>
              <a:gd name="connsiteX68" fmla="*/ 85471 w 1255667"/>
              <a:gd name="connsiteY68" fmla="*/ 798290 h 857021"/>
              <a:gd name="connsiteX69" fmla="*/ 86728 w 1255667"/>
              <a:gd name="connsiteY69" fmla="*/ 795880 h 857021"/>
              <a:gd name="connsiteX70" fmla="*/ 87985 w 1255667"/>
              <a:gd name="connsiteY70" fmla="*/ 793416 h 857021"/>
              <a:gd name="connsiteX71" fmla="*/ 89242 w 1255667"/>
              <a:gd name="connsiteY71" fmla="*/ 790905 h 857021"/>
              <a:gd name="connsiteX72" fmla="*/ 90499 w 1255667"/>
              <a:gd name="connsiteY72" fmla="*/ 788339 h 857021"/>
              <a:gd name="connsiteX73" fmla="*/ 91756 w 1255667"/>
              <a:gd name="connsiteY73" fmla="*/ 785720 h 857021"/>
              <a:gd name="connsiteX74" fmla="*/ 93013 w 1255667"/>
              <a:gd name="connsiteY74" fmla="*/ 783047 h 857021"/>
              <a:gd name="connsiteX75" fmla="*/ 94270 w 1255667"/>
              <a:gd name="connsiteY75" fmla="*/ 780333 h 857021"/>
              <a:gd name="connsiteX76" fmla="*/ 95527 w 1255667"/>
              <a:gd name="connsiteY76" fmla="*/ 777558 h 857021"/>
              <a:gd name="connsiteX77" fmla="*/ 96784 w 1255667"/>
              <a:gd name="connsiteY77" fmla="*/ 774736 h 857021"/>
              <a:gd name="connsiteX78" fmla="*/ 98040 w 1255667"/>
              <a:gd name="connsiteY78" fmla="*/ 771867 h 857021"/>
              <a:gd name="connsiteX79" fmla="*/ 99297 w 1255667"/>
              <a:gd name="connsiteY79" fmla="*/ 768951 h 857021"/>
              <a:gd name="connsiteX80" fmla="*/ 100554 w 1255667"/>
              <a:gd name="connsiteY80" fmla="*/ 765981 h 857021"/>
              <a:gd name="connsiteX81" fmla="*/ 101811 w 1255667"/>
              <a:gd name="connsiteY81" fmla="*/ 762963 h 857021"/>
              <a:gd name="connsiteX82" fmla="*/ 103068 w 1255667"/>
              <a:gd name="connsiteY82" fmla="*/ 759898 h 857021"/>
              <a:gd name="connsiteX83" fmla="*/ 104325 w 1255667"/>
              <a:gd name="connsiteY83" fmla="*/ 756786 h 857021"/>
              <a:gd name="connsiteX84" fmla="*/ 105582 w 1255667"/>
              <a:gd name="connsiteY84" fmla="*/ 753627 h 857021"/>
              <a:gd name="connsiteX85" fmla="*/ 106839 w 1255667"/>
              <a:gd name="connsiteY85" fmla="*/ 750420 h 857021"/>
              <a:gd name="connsiteX86" fmla="*/ 108096 w 1255667"/>
              <a:gd name="connsiteY86" fmla="*/ 747166 h 857021"/>
              <a:gd name="connsiteX87" fmla="*/ 109353 w 1255667"/>
              <a:gd name="connsiteY87" fmla="*/ 743865 h 857021"/>
              <a:gd name="connsiteX88" fmla="*/ 110610 w 1255667"/>
              <a:gd name="connsiteY88" fmla="*/ 740517 h 857021"/>
              <a:gd name="connsiteX89" fmla="*/ 111867 w 1255667"/>
              <a:gd name="connsiteY89" fmla="*/ 737128 h 857021"/>
              <a:gd name="connsiteX90" fmla="*/ 113124 w 1255667"/>
              <a:gd name="connsiteY90" fmla="*/ 733699 h 857021"/>
              <a:gd name="connsiteX91" fmla="*/ 114381 w 1255667"/>
              <a:gd name="connsiteY91" fmla="*/ 730222 h 857021"/>
              <a:gd name="connsiteX92" fmla="*/ 115638 w 1255667"/>
              <a:gd name="connsiteY92" fmla="*/ 726705 h 857021"/>
              <a:gd name="connsiteX93" fmla="*/ 116895 w 1255667"/>
              <a:gd name="connsiteY93" fmla="*/ 723141 h 857021"/>
              <a:gd name="connsiteX94" fmla="*/ 118151 w 1255667"/>
              <a:gd name="connsiteY94" fmla="*/ 719536 h 857021"/>
              <a:gd name="connsiteX95" fmla="*/ 119408 w 1255667"/>
              <a:gd name="connsiteY95" fmla="*/ 715890 h 857021"/>
              <a:gd name="connsiteX96" fmla="*/ 120665 w 1255667"/>
              <a:gd name="connsiteY96" fmla="*/ 712211 h 857021"/>
              <a:gd name="connsiteX97" fmla="*/ 121922 w 1255667"/>
              <a:gd name="connsiteY97" fmla="*/ 708485 h 857021"/>
              <a:gd name="connsiteX98" fmla="*/ 123179 w 1255667"/>
              <a:gd name="connsiteY98" fmla="*/ 704718 h 857021"/>
              <a:gd name="connsiteX99" fmla="*/ 124436 w 1255667"/>
              <a:gd name="connsiteY99" fmla="*/ 700917 h 857021"/>
              <a:gd name="connsiteX100" fmla="*/ 125693 w 1255667"/>
              <a:gd name="connsiteY100" fmla="*/ 697076 h 857021"/>
              <a:gd name="connsiteX101" fmla="*/ 126950 w 1255667"/>
              <a:gd name="connsiteY101" fmla="*/ 693201 h 857021"/>
              <a:gd name="connsiteX102" fmla="*/ 128207 w 1255667"/>
              <a:gd name="connsiteY102" fmla="*/ 689285 h 857021"/>
              <a:gd name="connsiteX103" fmla="*/ 129464 w 1255667"/>
              <a:gd name="connsiteY103" fmla="*/ 685336 h 857021"/>
              <a:gd name="connsiteX104" fmla="*/ 130721 w 1255667"/>
              <a:gd name="connsiteY104" fmla="*/ 681353 h 857021"/>
              <a:gd name="connsiteX105" fmla="*/ 131977 w 1255667"/>
              <a:gd name="connsiteY105" fmla="*/ 677337 h 857021"/>
              <a:gd name="connsiteX106" fmla="*/ 133234 w 1255667"/>
              <a:gd name="connsiteY106" fmla="*/ 673279 h 857021"/>
              <a:gd name="connsiteX107" fmla="*/ 134491 w 1255667"/>
              <a:gd name="connsiteY107" fmla="*/ 669195 h 857021"/>
              <a:gd name="connsiteX108" fmla="*/ 135748 w 1255667"/>
              <a:gd name="connsiteY108" fmla="*/ 665077 h 857021"/>
              <a:gd name="connsiteX109" fmla="*/ 137005 w 1255667"/>
              <a:gd name="connsiteY109" fmla="*/ 660932 h 857021"/>
              <a:gd name="connsiteX110" fmla="*/ 138262 w 1255667"/>
              <a:gd name="connsiteY110" fmla="*/ 656754 h 857021"/>
              <a:gd name="connsiteX111" fmla="*/ 139519 w 1255667"/>
              <a:gd name="connsiteY111" fmla="*/ 652541 h 857021"/>
              <a:gd name="connsiteX112" fmla="*/ 140776 w 1255667"/>
              <a:gd name="connsiteY112" fmla="*/ 648302 h 857021"/>
              <a:gd name="connsiteX113" fmla="*/ 142033 w 1255667"/>
              <a:gd name="connsiteY113" fmla="*/ 644035 h 857021"/>
              <a:gd name="connsiteX114" fmla="*/ 143290 w 1255667"/>
              <a:gd name="connsiteY114" fmla="*/ 639742 h 857021"/>
              <a:gd name="connsiteX115" fmla="*/ 144547 w 1255667"/>
              <a:gd name="connsiteY115" fmla="*/ 635421 h 857021"/>
              <a:gd name="connsiteX116" fmla="*/ 145803 w 1255667"/>
              <a:gd name="connsiteY116" fmla="*/ 631074 h 857021"/>
              <a:gd name="connsiteX117" fmla="*/ 147060 w 1255667"/>
              <a:gd name="connsiteY117" fmla="*/ 626699 h 857021"/>
              <a:gd name="connsiteX118" fmla="*/ 148317 w 1255667"/>
              <a:gd name="connsiteY118" fmla="*/ 622305 h 857021"/>
              <a:gd name="connsiteX119" fmla="*/ 149574 w 1255667"/>
              <a:gd name="connsiteY119" fmla="*/ 617883 h 857021"/>
              <a:gd name="connsiteX120" fmla="*/ 150831 w 1255667"/>
              <a:gd name="connsiteY120" fmla="*/ 613437 h 857021"/>
              <a:gd name="connsiteX121" fmla="*/ 152088 w 1255667"/>
              <a:gd name="connsiteY121" fmla="*/ 608970 h 857021"/>
              <a:gd name="connsiteX122" fmla="*/ 153345 w 1255667"/>
              <a:gd name="connsiteY122" fmla="*/ 604483 h 857021"/>
              <a:gd name="connsiteX123" fmla="*/ 154602 w 1255667"/>
              <a:gd name="connsiteY123" fmla="*/ 599974 h 857021"/>
              <a:gd name="connsiteX124" fmla="*/ 155859 w 1255667"/>
              <a:gd name="connsiteY124" fmla="*/ 595445 h 857021"/>
              <a:gd name="connsiteX125" fmla="*/ 157116 w 1255667"/>
              <a:gd name="connsiteY125" fmla="*/ 590897 h 857021"/>
              <a:gd name="connsiteX126" fmla="*/ 158373 w 1255667"/>
              <a:gd name="connsiteY126" fmla="*/ 586330 h 857021"/>
              <a:gd name="connsiteX127" fmla="*/ 159630 w 1255667"/>
              <a:gd name="connsiteY127" fmla="*/ 581745 h 857021"/>
              <a:gd name="connsiteX128" fmla="*/ 160887 w 1255667"/>
              <a:gd name="connsiteY128" fmla="*/ 577145 h 857021"/>
              <a:gd name="connsiteX129" fmla="*/ 162144 w 1255667"/>
              <a:gd name="connsiteY129" fmla="*/ 572527 h 857021"/>
              <a:gd name="connsiteX130" fmla="*/ 163401 w 1255667"/>
              <a:gd name="connsiteY130" fmla="*/ 567895 h 857021"/>
              <a:gd name="connsiteX131" fmla="*/ 164658 w 1255667"/>
              <a:gd name="connsiteY131" fmla="*/ 563248 h 857021"/>
              <a:gd name="connsiteX132" fmla="*/ 165915 w 1255667"/>
              <a:gd name="connsiteY132" fmla="*/ 558586 h 857021"/>
              <a:gd name="connsiteX133" fmla="*/ 167172 w 1255667"/>
              <a:gd name="connsiteY133" fmla="*/ 553913 h 857021"/>
              <a:gd name="connsiteX134" fmla="*/ 168429 w 1255667"/>
              <a:gd name="connsiteY134" fmla="*/ 549226 h 857021"/>
              <a:gd name="connsiteX135" fmla="*/ 169686 w 1255667"/>
              <a:gd name="connsiteY135" fmla="*/ 544528 h 857021"/>
              <a:gd name="connsiteX136" fmla="*/ 170943 w 1255667"/>
              <a:gd name="connsiteY136" fmla="*/ 539819 h 857021"/>
              <a:gd name="connsiteX137" fmla="*/ 172199 w 1255667"/>
              <a:gd name="connsiteY137" fmla="*/ 535101 h 857021"/>
              <a:gd name="connsiteX138" fmla="*/ 173456 w 1255667"/>
              <a:gd name="connsiteY138" fmla="*/ 530373 h 857021"/>
              <a:gd name="connsiteX139" fmla="*/ 174713 w 1255667"/>
              <a:gd name="connsiteY139" fmla="*/ 525637 h 857021"/>
              <a:gd name="connsiteX140" fmla="*/ 175970 w 1255667"/>
              <a:gd name="connsiteY140" fmla="*/ 520892 h 857021"/>
              <a:gd name="connsiteX141" fmla="*/ 177227 w 1255667"/>
              <a:gd name="connsiteY141" fmla="*/ 516141 h 857021"/>
              <a:gd name="connsiteX142" fmla="*/ 178484 w 1255667"/>
              <a:gd name="connsiteY142" fmla="*/ 511383 h 857021"/>
              <a:gd name="connsiteX143" fmla="*/ 179741 w 1255667"/>
              <a:gd name="connsiteY143" fmla="*/ 506620 h 857021"/>
              <a:gd name="connsiteX144" fmla="*/ 180998 w 1255667"/>
              <a:gd name="connsiteY144" fmla="*/ 501852 h 857021"/>
              <a:gd name="connsiteX145" fmla="*/ 182255 w 1255667"/>
              <a:gd name="connsiteY145" fmla="*/ 497079 h 857021"/>
              <a:gd name="connsiteX146" fmla="*/ 183512 w 1255667"/>
              <a:gd name="connsiteY146" fmla="*/ 492304 h 857021"/>
              <a:gd name="connsiteX147" fmla="*/ 184769 w 1255667"/>
              <a:gd name="connsiteY147" fmla="*/ 487526 h 857021"/>
              <a:gd name="connsiteX148" fmla="*/ 186026 w 1255667"/>
              <a:gd name="connsiteY148" fmla="*/ 482746 h 857021"/>
              <a:gd name="connsiteX149" fmla="*/ 187282 w 1255667"/>
              <a:gd name="connsiteY149" fmla="*/ 477964 h 857021"/>
              <a:gd name="connsiteX150" fmla="*/ 188539 w 1255667"/>
              <a:gd name="connsiteY150" fmla="*/ 473182 h 857021"/>
              <a:gd name="connsiteX151" fmla="*/ 189796 w 1255667"/>
              <a:gd name="connsiteY151" fmla="*/ 468400 h 857021"/>
              <a:gd name="connsiteX152" fmla="*/ 191053 w 1255667"/>
              <a:gd name="connsiteY152" fmla="*/ 463619 h 857021"/>
              <a:gd name="connsiteX153" fmla="*/ 192310 w 1255667"/>
              <a:gd name="connsiteY153" fmla="*/ 458840 h 857021"/>
              <a:gd name="connsiteX154" fmla="*/ 193567 w 1255667"/>
              <a:gd name="connsiteY154" fmla="*/ 454062 h 857021"/>
              <a:gd name="connsiteX155" fmla="*/ 194824 w 1255667"/>
              <a:gd name="connsiteY155" fmla="*/ 449288 h 857021"/>
              <a:gd name="connsiteX156" fmla="*/ 196081 w 1255667"/>
              <a:gd name="connsiteY156" fmla="*/ 444517 h 857021"/>
              <a:gd name="connsiteX157" fmla="*/ 197338 w 1255667"/>
              <a:gd name="connsiteY157" fmla="*/ 439750 h 857021"/>
              <a:gd name="connsiteX158" fmla="*/ 198595 w 1255667"/>
              <a:gd name="connsiteY158" fmla="*/ 434988 h 857021"/>
              <a:gd name="connsiteX159" fmla="*/ 199852 w 1255667"/>
              <a:gd name="connsiteY159" fmla="*/ 430232 h 857021"/>
              <a:gd name="connsiteX160" fmla="*/ 201108 w 1255667"/>
              <a:gd name="connsiteY160" fmla="*/ 425481 h 857021"/>
              <a:gd name="connsiteX161" fmla="*/ 202365 w 1255667"/>
              <a:gd name="connsiteY161" fmla="*/ 420737 h 857021"/>
              <a:gd name="connsiteX162" fmla="*/ 203622 w 1255667"/>
              <a:gd name="connsiteY162" fmla="*/ 416002 h 857021"/>
              <a:gd name="connsiteX163" fmla="*/ 204879 w 1255667"/>
              <a:gd name="connsiteY163" fmla="*/ 411273 h 857021"/>
              <a:gd name="connsiteX164" fmla="*/ 206136 w 1255667"/>
              <a:gd name="connsiteY164" fmla="*/ 406554 h 857021"/>
              <a:gd name="connsiteX165" fmla="*/ 207393 w 1255667"/>
              <a:gd name="connsiteY165" fmla="*/ 401844 h 857021"/>
              <a:gd name="connsiteX166" fmla="*/ 208650 w 1255667"/>
              <a:gd name="connsiteY166" fmla="*/ 397143 h 857021"/>
              <a:gd name="connsiteX167" fmla="*/ 209907 w 1255667"/>
              <a:gd name="connsiteY167" fmla="*/ 392454 h 857021"/>
              <a:gd name="connsiteX168" fmla="*/ 211164 w 1255667"/>
              <a:gd name="connsiteY168" fmla="*/ 387775 h 857021"/>
              <a:gd name="connsiteX169" fmla="*/ 212421 w 1255667"/>
              <a:gd name="connsiteY169" fmla="*/ 383108 h 857021"/>
              <a:gd name="connsiteX170" fmla="*/ 213678 w 1255667"/>
              <a:gd name="connsiteY170" fmla="*/ 378453 h 857021"/>
              <a:gd name="connsiteX171" fmla="*/ 214934 w 1255667"/>
              <a:gd name="connsiteY171" fmla="*/ 373811 h 857021"/>
              <a:gd name="connsiteX172" fmla="*/ 216191 w 1255667"/>
              <a:gd name="connsiteY172" fmla="*/ 369182 h 857021"/>
              <a:gd name="connsiteX173" fmla="*/ 217448 w 1255667"/>
              <a:gd name="connsiteY173" fmla="*/ 364568 h 857021"/>
              <a:gd name="connsiteX174" fmla="*/ 218705 w 1255667"/>
              <a:gd name="connsiteY174" fmla="*/ 359967 h 857021"/>
              <a:gd name="connsiteX175" fmla="*/ 219962 w 1255667"/>
              <a:gd name="connsiteY175" fmla="*/ 355382 h 857021"/>
              <a:gd name="connsiteX176" fmla="*/ 221219 w 1255667"/>
              <a:gd name="connsiteY176" fmla="*/ 350812 h 857021"/>
              <a:gd name="connsiteX177" fmla="*/ 222476 w 1255667"/>
              <a:gd name="connsiteY177" fmla="*/ 346258 h 857021"/>
              <a:gd name="connsiteX178" fmla="*/ 223733 w 1255667"/>
              <a:gd name="connsiteY178" fmla="*/ 341722 h 857021"/>
              <a:gd name="connsiteX179" fmla="*/ 224990 w 1255667"/>
              <a:gd name="connsiteY179" fmla="*/ 337201 h 857021"/>
              <a:gd name="connsiteX180" fmla="*/ 226247 w 1255667"/>
              <a:gd name="connsiteY180" fmla="*/ 332699 h 857021"/>
              <a:gd name="connsiteX181" fmla="*/ 227504 w 1255667"/>
              <a:gd name="connsiteY181" fmla="*/ 328216 h 857021"/>
              <a:gd name="connsiteX182" fmla="*/ 228761 w 1255667"/>
              <a:gd name="connsiteY182" fmla="*/ 323750 h 857021"/>
              <a:gd name="connsiteX183" fmla="*/ 230018 w 1255667"/>
              <a:gd name="connsiteY183" fmla="*/ 319303 h 857021"/>
              <a:gd name="connsiteX184" fmla="*/ 231275 w 1255667"/>
              <a:gd name="connsiteY184" fmla="*/ 314877 h 857021"/>
              <a:gd name="connsiteX185" fmla="*/ 232532 w 1255667"/>
              <a:gd name="connsiteY185" fmla="*/ 310470 h 857021"/>
              <a:gd name="connsiteX186" fmla="*/ 233789 w 1255667"/>
              <a:gd name="connsiteY186" fmla="*/ 306084 h 857021"/>
              <a:gd name="connsiteX187" fmla="*/ 235046 w 1255667"/>
              <a:gd name="connsiteY187" fmla="*/ 301719 h 857021"/>
              <a:gd name="connsiteX188" fmla="*/ 236303 w 1255667"/>
              <a:gd name="connsiteY188" fmla="*/ 297375 h 857021"/>
              <a:gd name="connsiteX189" fmla="*/ 237560 w 1255667"/>
              <a:gd name="connsiteY189" fmla="*/ 293053 h 857021"/>
              <a:gd name="connsiteX190" fmla="*/ 238817 w 1255667"/>
              <a:gd name="connsiteY190" fmla="*/ 288753 h 857021"/>
              <a:gd name="connsiteX191" fmla="*/ 240074 w 1255667"/>
              <a:gd name="connsiteY191" fmla="*/ 284476 h 857021"/>
              <a:gd name="connsiteX192" fmla="*/ 241331 w 1255667"/>
              <a:gd name="connsiteY192" fmla="*/ 280222 h 857021"/>
              <a:gd name="connsiteX193" fmla="*/ 242587 w 1255667"/>
              <a:gd name="connsiteY193" fmla="*/ 275992 h 857021"/>
              <a:gd name="connsiteX194" fmla="*/ 243844 w 1255667"/>
              <a:gd name="connsiteY194" fmla="*/ 271787 h 857021"/>
              <a:gd name="connsiteX195" fmla="*/ 245101 w 1255667"/>
              <a:gd name="connsiteY195" fmla="*/ 267605 h 857021"/>
              <a:gd name="connsiteX196" fmla="*/ 246358 w 1255667"/>
              <a:gd name="connsiteY196" fmla="*/ 263447 h 857021"/>
              <a:gd name="connsiteX197" fmla="*/ 247615 w 1255667"/>
              <a:gd name="connsiteY197" fmla="*/ 259315 h 857021"/>
              <a:gd name="connsiteX198" fmla="*/ 248872 w 1255667"/>
              <a:gd name="connsiteY198" fmla="*/ 255210 h 857021"/>
              <a:gd name="connsiteX199" fmla="*/ 250129 w 1255667"/>
              <a:gd name="connsiteY199" fmla="*/ 251129 h 857021"/>
              <a:gd name="connsiteX200" fmla="*/ 251386 w 1255667"/>
              <a:gd name="connsiteY200" fmla="*/ 247074 h 857021"/>
              <a:gd name="connsiteX201" fmla="*/ 252643 w 1255667"/>
              <a:gd name="connsiteY201" fmla="*/ 243047 h 857021"/>
              <a:gd name="connsiteX202" fmla="*/ 253900 w 1255667"/>
              <a:gd name="connsiteY202" fmla="*/ 239046 h 857021"/>
              <a:gd name="connsiteX203" fmla="*/ 255157 w 1255667"/>
              <a:gd name="connsiteY203" fmla="*/ 235073 h 857021"/>
              <a:gd name="connsiteX204" fmla="*/ 256413 w 1255667"/>
              <a:gd name="connsiteY204" fmla="*/ 231127 h 857021"/>
              <a:gd name="connsiteX205" fmla="*/ 257670 w 1255667"/>
              <a:gd name="connsiteY205" fmla="*/ 227209 h 857021"/>
              <a:gd name="connsiteX206" fmla="*/ 258927 w 1255667"/>
              <a:gd name="connsiteY206" fmla="*/ 223320 h 857021"/>
              <a:gd name="connsiteX207" fmla="*/ 260184 w 1255667"/>
              <a:gd name="connsiteY207" fmla="*/ 219458 h 857021"/>
              <a:gd name="connsiteX208" fmla="*/ 261441 w 1255667"/>
              <a:gd name="connsiteY208" fmla="*/ 215626 h 857021"/>
              <a:gd name="connsiteX209" fmla="*/ 262698 w 1255667"/>
              <a:gd name="connsiteY209" fmla="*/ 211823 h 857021"/>
              <a:gd name="connsiteX210" fmla="*/ 263955 w 1255667"/>
              <a:gd name="connsiteY210" fmla="*/ 208049 h 857021"/>
              <a:gd name="connsiteX211" fmla="*/ 265212 w 1255667"/>
              <a:gd name="connsiteY211" fmla="*/ 204306 h 857021"/>
              <a:gd name="connsiteX212" fmla="*/ 266469 w 1255667"/>
              <a:gd name="connsiteY212" fmla="*/ 200592 h 857021"/>
              <a:gd name="connsiteX213" fmla="*/ 267726 w 1255667"/>
              <a:gd name="connsiteY213" fmla="*/ 196908 h 857021"/>
              <a:gd name="connsiteX214" fmla="*/ 268982 w 1255667"/>
              <a:gd name="connsiteY214" fmla="*/ 193255 h 857021"/>
              <a:gd name="connsiteX215" fmla="*/ 270239 w 1255667"/>
              <a:gd name="connsiteY215" fmla="*/ 189633 h 857021"/>
              <a:gd name="connsiteX216" fmla="*/ 271496 w 1255667"/>
              <a:gd name="connsiteY216" fmla="*/ 186042 h 857021"/>
              <a:gd name="connsiteX217" fmla="*/ 272753 w 1255667"/>
              <a:gd name="connsiteY217" fmla="*/ 182482 h 857021"/>
              <a:gd name="connsiteX218" fmla="*/ 274010 w 1255667"/>
              <a:gd name="connsiteY218" fmla="*/ 178954 h 857021"/>
              <a:gd name="connsiteX219" fmla="*/ 275267 w 1255667"/>
              <a:gd name="connsiteY219" fmla="*/ 175457 h 857021"/>
              <a:gd name="connsiteX220" fmla="*/ 276524 w 1255667"/>
              <a:gd name="connsiteY220" fmla="*/ 171992 h 857021"/>
              <a:gd name="connsiteX221" fmla="*/ 277781 w 1255667"/>
              <a:gd name="connsiteY221" fmla="*/ 168560 h 857021"/>
              <a:gd name="connsiteX222" fmla="*/ 279038 w 1255667"/>
              <a:gd name="connsiteY222" fmla="*/ 165160 h 857021"/>
              <a:gd name="connsiteX223" fmla="*/ 280295 w 1255667"/>
              <a:gd name="connsiteY223" fmla="*/ 161792 h 857021"/>
              <a:gd name="connsiteX224" fmla="*/ 281552 w 1255667"/>
              <a:gd name="connsiteY224" fmla="*/ 158457 h 857021"/>
              <a:gd name="connsiteX225" fmla="*/ 282809 w 1255667"/>
              <a:gd name="connsiteY225" fmla="*/ 155155 h 857021"/>
              <a:gd name="connsiteX226" fmla="*/ 284065 w 1255667"/>
              <a:gd name="connsiteY226" fmla="*/ 151887 h 857021"/>
              <a:gd name="connsiteX227" fmla="*/ 285322 w 1255667"/>
              <a:gd name="connsiteY227" fmla="*/ 148652 h 857021"/>
              <a:gd name="connsiteX228" fmla="*/ 286579 w 1255667"/>
              <a:gd name="connsiteY228" fmla="*/ 145450 h 857021"/>
              <a:gd name="connsiteX229" fmla="*/ 287836 w 1255667"/>
              <a:gd name="connsiteY229" fmla="*/ 142282 h 857021"/>
              <a:gd name="connsiteX230" fmla="*/ 289093 w 1255667"/>
              <a:gd name="connsiteY230" fmla="*/ 139147 h 857021"/>
              <a:gd name="connsiteX231" fmla="*/ 290350 w 1255667"/>
              <a:gd name="connsiteY231" fmla="*/ 136047 h 857021"/>
              <a:gd name="connsiteX232" fmla="*/ 291607 w 1255667"/>
              <a:gd name="connsiteY232" fmla="*/ 132980 h 857021"/>
              <a:gd name="connsiteX233" fmla="*/ 292864 w 1255667"/>
              <a:gd name="connsiteY233" fmla="*/ 129949 h 857021"/>
              <a:gd name="connsiteX234" fmla="*/ 294121 w 1255667"/>
              <a:gd name="connsiteY234" fmla="*/ 126951 h 857021"/>
              <a:gd name="connsiteX235" fmla="*/ 295378 w 1255667"/>
              <a:gd name="connsiteY235" fmla="*/ 123988 h 857021"/>
              <a:gd name="connsiteX236" fmla="*/ 296635 w 1255667"/>
              <a:gd name="connsiteY236" fmla="*/ 121059 h 857021"/>
              <a:gd name="connsiteX237" fmla="*/ 297892 w 1255667"/>
              <a:gd name="connsiteY237" fmla="*/ 118165 h 857021"/>
              <a:gd name="connsiteX238" fmla="*/ 299149 w 1255667"/>
              <a:gd name="connsiteY238" fmla="*/ 115306 h 857021"/>
              <a:gd name="connsiteX239" fmla="*/ 300406 w 1255667"/>
              <a:gd name="connsiteY239" fmla="*/ 112482 h 857021"/>
              <a:gd name="connsiteX240" fmla="*/ 301663 w 1255667"/>
              <a:gd name="connsiteY240" fmla="*/ 109693 h 857021"/>
              <a:gd name="connsiteX241" fmla="*/ 302920 w 1255667"/>
              <a:gd name="connsiteY241" fmla="*/ 106939 h 857021"/>
              <a:gd name="connsiteX242" fmla="*/ 304177 w 1255667"/>
              <a:gd name="connsiteY242" fmla="*/ 104220 h 857021"/>
              <a:gd name="connsiteX243" fmla="*/ 305434 w 1255667"/>
              <a:gd name="connsiteY243" fmla="*/ 101537 h 857021"/>
              <a:gd name="connsiteX244" fmla="*/ 306691 w 1255667"/>
              <a:gd name="connsiteY244" fmla="*/ 98889 h 857021"/>
              <a:gd name="connsiteX245" fmla="*/ 307948 w 1255667"/>
              <a:gd name="connsiteY245" fmla="*/ 96277 h 857021"/>
              <a:gd name="connsiteX246" fmla="*/ 309205 w 1255667"/>
              <a:gd name="connsiteY246" fmla="*/ 93699 h 857021"/>
              <a:gd name="connsiteX247" fmla="*/ 310461 w 1255667"/>
              <a:gd name="connsiteY247" fmla="*/ 91158 h 857021"/>
              <a:gd name="connsiteX248" fmla="*/ 311718 w 1255667"/>
              <a:gd name="connsiteY248" fmla="*/ 88652 h 857021"/>
              <a:gd name="connsiteX249" fmla="*/ 312975 w 1255667"/>
              <a:gd name="connsiteY249" fmla="*/ 86182 h 857021"/>
              <a:gd name="connsiteX250" fmla="*/ 314232 w 1255667"/>
              <a:gd name="connsiteY250" fmla="*/ 83747 h 857021"/>
              <a:gd name="connsiteX251" fmla="*/ 315489 w 1255667"/>
              <a:gd name="connsiteY251" fmla="*/ 81349 h 857021"/>
              <a:gd name="connsiteX252" fmla="*/ 316746 w 1255667"/>
              <a:gd name="connsiteY252" fmla="*/ 78986 h 857021"/>
              <a:gd name="connsiteX253" fmla="*/ 318003 w 1255667"/>
              <a:gd name="connsiteY253" fmla="*/ 76658 h 857021"/>
              <a:gd name="connsiteX254" fmla="*/ 319260 w 1255667"/>
              <a:gd name="connsiteY254" fmla="*/ 74367 h 857021"/>
              <a:gd name="connsiteX255" fmla="*/ 320517 w 1255667"/>
              <a:gd name="connsiteY255" fmla="*/ 72112 h 857021"/>
              <a:gd name="connsiteX256" fmla="*/ 321774 w 1255667"/>
              <a:gd name="connsiteY256" fmla="*/ 69892 h 857021"/>
              <a:gd name="connsiteX257" fmla="*/ 323031 w 1255667"/>
              <a:gd name="connsiteY257" fmla="*/ 67709 h 857021"/>
              <a:gd name="connsiteX258" fmla="*/ 324287 w 1255667"/>
              <a:gd name="connsiteY258" fmla="*/ 65561 h 857021"/>
              <a:gd name="connsiteX259" fmla="*/ 325544 w 1255667"/>
              <a:gd name="connsiteY259" fmla="*/ 63449 h 857021"/>
              <a:gd name="connsiteX260" fmla="*/ 326801 w 1255667"/>
              <a:gd name="connsiteY260" fmla="*/ 61373 h 857021"/>
              <a:gd name="connsiteX261" fmla="*/ 328058 w 1255667"/>
              <a:gd name="connsiteY261" fmla="*/ 59332 h 857021"/>
              <a:gd name="connsiteX262" fmla="*/ 329315 w 1255667"/>
              <a:gd name="connsiteY262" fmla="*/ 57328 h 857021"/>
              <a:gd name="connsiteX263" fmla="*/ 330572 w 1255667"/>
              <a:gd name="connsiteY263" fmla="*/ 55360 h 857021"/>
              <a:gd name="connsiteX264" fmla="*/ 331829 w 1255667"/>
              <a:gd name="connsiteY264" fmla="*/ 53427 h 857021"/>
              <a:gd name="connsiteX265" fmla="*/ 333086 w 1255667"/>
              <a:gd name="connsiteY265" fmla="*/ 51530 h 857021"/>
              <a:gd name="connsiteX266" fmla="*/ 334343 w 1255667"/>
              <a:gd name="connsiteY266" fmla="*/ 49669 h 857021"/>
              <a:gd name="connsiteX267" fmla="*/ 335600 w 1255667"/>
              <a:gd name="connsiteY267" fmla="*/ 47843 h 857021"/>
              <a:gd name="connsiteX268" fmla="*/ 336857 w 1255667"/>
              <a:gd name="connsiteY268" fmla="*/ 46054 h 857021"/>
              <a:gd name="connsiteX269" fmla="*/ 338113 w 1255667"/>
              <a:gd name="connsiteY269" fmla="*/ 44300 h 857021"/>
              <a:gd name="connsiteX270" fmla="*/ 339370 w 1255667"/>
              <a:gd name="connsiteY270" fmla="*/ 42582 h 857021"/>
              <a:gd name="connsiteX271" fmla="*/ 340627 w 1255667"/>
              <a:gd name="connsiteY271" fmla="*/ 40899 h 857021"/>
              <a:gd name="connsiteX272" fmla="*/ 341884 w 1255667"/>
              <a:gd name="connsiteY272" fmla="*/ 39251 h 857021"/>
              <a:gd name="connsiteX273" fmla="*/ 343141 w 1255667"/>
              <a:gd name="connsiteY273" fmla="*/ 37639 h 857021"/>
              <a:gd name="connsiteX274" fmla="*/ 344398 w 1255667"/>
              <a:gd name="connsiteY274" fmla="*/ 36063 h 857021"/>
              <a:gd name="connsiteX275" fmla="*/ 345655 w 1255667"/>
              <a:gd name="connsiteY275" fmla="*/ 34521 h 857021"/>
              <a:gd name="connsiteX276" fmla="*/ 346912 w 1255667"/>
              <a:gd name="connsiteY276" fmla="*/ 33015 h 857021"/>
              <a:gd name="connsiteX277" fmla="*/ 348169 w 1255667"/>
              <a:gd name="connsiteY277" fmla="*/ 31544 h 857021"/>
              <a:gd name="connsiteX278" fmla="*/ 349426 w 1255667"/>
              <a:gd name="connsiteY278" fmla="*/ 30108 h 857021"/>
              <a:gd name="connsiteX279" fmla="*/ 350683 w 1255667"/>
              <a:gd name="connsiteY279" fmla="*/ 28708 h 857021"/>
              <a:gd name="connsiteX280" fmla="*/ 351940 w 1255667"/>
              <a:gd name="connsiteY280" fmla="*/ 27342 h 857021"/>
              <a:gd name="connsiteX281" fmla="*/ 353197 w 1255667"/>
              <a:gd name="connsiteY281" fmla="*/ 26011 h 857021"/>
              <a:gd name="connsiteX282" fmla="*/ 354454 w 1255667"/>
              <a:gd name="connsiteY282" fmla="*/ 24715 h 857021"/>
              <a:gd name="connsiteX283" fmla="*/ 355711 w 1255667"/>
              <a:gd name="connsiteY283" fmla="*/ 23454 h 857021"/>
              <a:gd name="connsiteX284" fmla="*/ 356968 w 1255667"/>
              <a:gd name="connsiteY284" fmla="*/ 22226 h 857021"/>
              <a:gd name="connsiteX285" fmla="*/ 358225 w 1255667"/>
              <a:gd name="connsiteY285" fmla="*/ 21034 h 857021"/>
              <a:gd name="connsiteX286" fmla="*/ 359482 w 1255667"/>
              <a:gd name="connsiteY286" fmla="*/ 19876 h 857021"/>
              <a:gd name="connsiteX287" fmla="*/ 360739 w 1255667"/>
              <a:gd name="connsiteY287" fmla="*/ 18752 h 857021"/>
              <a:gd name="connsiteX288" fmla="*/ 361995 w 1255667"/>
              <a:gd name="connsiteY288" fmla="*/ 17662 h 857021"/>
              <a:gd name="connsiteX289" fmla="*/ 363252 w 1255667"/>
              <a:gd name="connsiteY289" fmla="*/ 16607 h 857021"/>
              <a:gd name="connsiteX290" fmla="*/ 364509 w 1255667"/>
              <a:gd name="connsiteY290" fmla="*/ 15585 h 857021"/>
              <a:gd name="connsiteX291" fmla="*/ 365766 w 1255667"/>
              <a:gd name="connsiteY291" fmla="*/ 14597 h 857021"/>
              <a:gd name="connsiteX292" fmla="*/ 367023 w 1255667"/>
              <a:gd name="connsiteY292" fmla="*/ 13643 h 857021"/>
              <a:gd name="connsiteX293" fmla="*/ 368280 w 1255667"/>
              <a:gd name="connsiteY293" fmla="*/ 12723 h 857021"/>
              <a:gd name="connsiteX294" fmla="*/ 369537 w 1255667"/>
              <a:gd name="connsiteY294" fmla="*/ 11835 h 857021"/>
              <a:gd name="connsiteX295" fmla="*/ 370794 w 1255667"/>
              <a:gd name="connsiteY295" fmla="*/ 10982 h 857021"/>
              <a:gd name="connsiteX296" fmla="*/ 372051 w 1255667"/>
              <a:gd name="connsiteY296" fmla="*/ 10161 h 857021"/>
              <a:gd name="connsiteX297" fmla="*/ 373308 w 1255667"/>
              <a:gd name="connsiteY297" fmla="*/ 9373 h 857021"/>
              <a:gd name="connsiteX298" fmla="*/ 374565 w 1255667"/>
              <a:gd name="connsiteY298" fmla="*/ 8618 h 857021"/>
              <a:gd name="connsiteX299" fmla="*/ 375822 w 1255667"/>
              <a:gd name="connsiteY299" fmla="*/ 7897 h 857021"/>
              <a:gd name="connsiteX300" fmla="*/ 377079 w 1255667"/>
              <a:gd name="connsiteY300" fmla="*/ 7207 h 857021"/>
              <a:gd name="connsiteX301" fmla="*/ 378336 w 1255667"/>
              <a:gd name="connsiteY301" fmla="*/ 6551 h 857021"/>
              <a:gd name="connsiteX302" fmla="*/ 379592 w 1255667"/>
              <a:gd name="connsiteY302" fmla="*/ 5926 h 857021"/>
              <a:gd name="connsiteX303" fmla="*/ 380852 w 1255667"/>
              <a:gd name="connsiteY303" fmla="*/ 5334 h 857021"/>
              <a:gd name="connsiteX304" fmla="*/ 382107 w 1255667"/>
              <a:gd name="connsiteY304" fmla="*/ 4774 h 857021"/>
              <a:gd name="connsiteX305" fmla="*/ 383363 w 1255667"/>
              <a:gd name="connsiteY305" fmla="*/ 4246 h 857021"/>
              <a:gd name="connsiteX306" fmla="*/ 384619 w 1255667"/>
              <a:gd name="connsiteY306" fmla="*/ 3750 h 857021"/>
              <a:gd name="connsiteX307" fmla="*/ 385874 w 1255667"/>
              <a:gd name="connsiteY307" fmla="*/ 3285 h 857021"/>
              <a:gd name="connsiteX308" fmla="*/ 387137 w 1255667"/>
              <a:gd name="connsiteY308" fmla="*/ 2852 h 857021"/>
              <a:gd name="connsiteX309" fmla="*/ 388392 w 1255667"/>
              <a:gd name="connsiteY309" fmla="*/ 2450 h 857021"/>
              <a:gd name="connsiteX310" fmla="*/ 389648 w 1255667"/>
              <a:gd name="connsiteY310" fmla="*/ 2080 h 857021"/>
              <a:gd name="connsiteX311" fmla="*/ 390904 w 1255667"/>
              <a:gd name="connsiteY311" fmla="*/ 1740 h 857021"/>
              <a:gd name="connsiteX312" fmla="*/ 392159 w 1255667"/>
              <a:gd name="connsiteY312" fmla="*/ 1431 h 857021"/>
              <a:gd name="connsiteX313" fmla="*/ 393422 w 1255667"/>
              <a:gd name="connsiteY313" fmla="*/ 1153 h 857021"/>
              <a:gd name="connsiteX314" fmla="*/ 394677 w 1255667"/>
              <a:gd name="connsiteY314" fmla="*/ 905 h 857021"/>
              <a:gd name="connsiteX315" fmla="*/ 395933 w 1255667"/>
              <a:gd name="connsiteY315" fmla="*/ 687 h 857021"/>
              <a:gd name="connsiteX316" fmla="*/ 397189 w 1255667"/>
              <a:gd name="connsiteY316" fmla="*/ 500 h 857021"/>
              <a:gd name="connsiteX317" fmla="*/ 398444 w 1255667"/>
              <a:gd name="connsiteY317" fmla="*/ 343 h 857021"/>
              <a:gd name="connsiteX318" fmla="*/ 399700 w 1255667"/>
              <a:gd name="connsiteY318" fmla="*/ 215 h 857021"/>
              <a:gd name="connsiteX319" fmla="*/ 400962 w 1255667"/>
              <a:gd name="connsiteY319" fmla="*/ 117 h 857021"/>
              <a:gd name="connsiteX320" fmla="*/ 402218 w 1255667"/>
              <a:gd name="connsiteY320" fmla="*/ 49 h 857021"/>
              <a:gd name="connsiteX321" fmla="*/ 403473 w 1255667"/>
              <a:gd name="connsiteY321" fmla="*/ 10 h 857021"/>
              <a:gd name="connsiteX322" fmla="*/ 404729 w 1255667"/>
              <a:gd name="connsiteY322" fmla="*/ 0 h 857021"/>
              <a:gd name="connsiteX323" fmla="*/ 405985 w 1255667"/>
              <a:gd name="connsiteY323" fmla="*/ 19 h 857021"/>
              <a:gd name="connsiteX324" fmla="*/ 407247 w 1255667"/>
              <a:gd name="connsiteY324" fmla="*/ 67 h 857021"/>
              <a:gd name="connsiteX325" fmla="*/ 408503 w 1255667"/>
              <a:gd name="connsiteY325" fmla="*/ 143 h 857021"/>
              <a:gd name="connsiteX326" fmla="*/ 409758 w 1255667"/>
              <a:gd name="connsiteY326" fmla="*/ 248 h 857021"/>
              <a:gd name="connsiteX327" fmla="*/ 411014 w 1255667"/>
              <a:gd name="connsiteY327" fmla="*/ 380 h 857021"/>
              <a:gd name="connsiteX328" fmla="*/ 412270 w 1255667"/>
              <a:gd name="connsiteY328" fmla="*/ 541 h 857021"/>
              <a:gd name="connsiteX329" fmla="*/ 413532 w 1255667"/>
              <a:gd name="connsiteY329" fmla="*/ 730 h 857021"/>
              <a:gd name="connsiteX330" fmla="*/ 414788 w 1255667"/>
              <a:gd name="connsiteY330" fmla="*/ 946 h 857021"/>
              <a:gd name="connsiteX331" fmla="*/ 416043 w 1255667"/>
              <a:gd name="connsiteY331" fmla="*/ 1190 h 857021"/>
              <a:gd name="connsiteX332" fmla="*/ 417299 w 1255667"/>
              <a:gd name="connsiteY332" fmla="*/ 1461 h 857021"/>
              <a:gd name="connsiteX333" fmla="*/ 418555 w 1255667"/>
              <a:gd name="connsiteY333" fmla="*/ 1759 h 857021"/>
              <a:gd name="connsiteX334" fmla="*/ 419817 w 1255667"/>
              <a:gd name="connsiteY334" fmla="*/ 2084 h 857021"/>
              <a:gd name="connsiteX335" fmla="*/ 421073 w 1255667"/>
              <a:gd name="connsiteY335" fmla="*/ 2436 h 857021"/>
              <a:gd name="connsiteX336" fmla="*/ 422328 w 1255667"/>
              <a:gd name="connsiteY336" fmla="*/ 2814 h 857021"/>
              <a:gd name="connsiteX337" fmla="*/ 423584 w 1255667"/>
              <a:gd name="connsiteY337" fmla="*/ 3219 h 857021"/>
              <a:gd name="connsiteX338" fmla="*/ 424840 w 1255667"/>
              <a:gd name="connsiteY338" fmla="*/ 3649 h 857021"/>
              <a:gd name="connsiteX339" fmla="*/ 426102 w 1255667"/>
              <a:gd name="connsiteY339" fmla="*/ 4106 h 857021"/>
              <a:gd name="connsiteX340" fmla="*/ 427358 w 1255667"/>
              <a:gd name="connsiteY340" fmla="*/ 4588 h 857021"/>
              <a:gd name="connsiteX341" fmla="*/ 428613 w 1255667"/>
              <a:gd name="connsiteY341" fmla="*/ 5096 h 857021"/>
              <a:gd name="connsiteX342" fmla="*/ 429869 w 1255667"/>
              <a:gd name="connsiteY342" fmla="*/ 5629 h 857021"/>
              <a:gd name="connsiteX343" fmla="*/ 431125 w 1255667"/>
              <a:gd name="connsiteY343" fmla="*/ 6187 h 857021"/>
              <a:gd name="connsiteX344" fmla="*/ 432380 w 1255667"/>
              <a:gd name="connsiteY344" fmla="*/ 6770 h 857021"/>
              <a:gd name="connsiteX345" fmla="*/ 433643 w 1255667"/>
              <a:gd name="connsiteY345" fmla="*/ 7378 h 857021"/>
              <a:gd name="connsiteX346" fmla="*/ 434898 w 1255667"/>
              <a:gd name="connsiteY346" fmla="*/ 8010 h 857021"/>
              <a:gd name="connsiteX347" fmla="*/ 436154 w 1255667"/>
              <a:gd name="connsiteY347" fmla="*/ 8667 h 857021"/>
              <a:gd name="connsiteX348" fmla="*/ 437409 w 1255667"/>
              <a:gd name="connsiteY348" fmla="*/ 9348 h 857021"/>
              <a:gd name="connsiteX349" fmla="*/ 438665 w 1255667"/>
              <a:gd name="connsiteY349" fmla="*/ 10053 h 857021"/>
              <a:gd name="connsiteX350" fmla="*/ 439927 w 1255667"/>
              <a:gd name="connsiteY350" fmla="*/ 10781 h 857021"/>
              <a:gd name="connsiteX351" fmla="*/ 441183 w 1255667"/>
              <a:gd name="connsiteY351" fmla="*/ 11533 h 857021"/>
              <a:gd name="connsiteX352" fmla="*/ 442439 w 1255667"/>
              <a:gd name="connsiteY352" fmla="*/ 12309 h 857021"/>
              <a:gd name="connsiteX353" fmla="*/ 443694 w 1255667"/>
              <a:gd name="connsiteY353" fmla="*/ 13107 h 857021"/>
              <a:gd name="connsiteX354" fmla="*/ 444950 w 1255667"/>
              <a:gd name="connsiteY354" fmla="*/ 13929 h 857021"/>
              <a:gd name="connsiteX355" fmla="*/ 446212 w 1255667"/>
              <a:gd name="connsiteY355" fmla="*/ 14773 h 857021"/>
              <a:gd name="connsiteX356" fmla="*/ 447468 w 1255667"/>
              <a:gd name="connsiteY356" fmla="*/ 15640 h 857021"/>
              <a:gd name="connsiteX357" fmla="*/ 448724 w 1255667"/>
              <a:gd name="connsiteY357" fmla="*/ 16529 h 857021"/>
              <a:gd name="connsiteX358" fmla="*/ 449979 w 1255667"/>
              <a:gd name="connsiteY358" fmla="*/ 17440 h 857021"/>
              <a:gd name="connsiteX359" fmla="*/ 451235 w 1255667"/>
              <a:gd name="connsiteY359" fmla="*/ 18373 h 857021"/>
              <a:gd name="connsiteX360" fmla="*/ 452497 w 1255667"/>
              <a:gd name="connsiteY360" fmla="*/ 19328 h 857021"/>
              <a:gd name="connsiteX361" fmla="*/ 453753 w 1255667"/>
              <a:gd name="connsiteY361" fmla="*/ 20304 h 857021"/>
              <a:gd name="connsiteX362" fmla="*/ 455009 w 1255667"/>
              <a:gd name="connsiteY362" fmla="*/ 21301 h 857021"/>
              <a:gd name="connsiteX363" fmla="*/ 456264 w 1255667"/>
              <a:gd name="connsiteY363" fmla="*/ 22320 h 857021"/>
              <a:gd name="connsiteX364" fmla="*/ 457520 w 1255667"/>
              <a:gd name="connsiteY364" fmla="*/ 23360 h 857021"/>
              <a:gd name="connsiteX365" fmla="*/ 458776 w 1255667"/>
              <a:gd name="connsiteY365" fmla="*/ 24420 h 857021"/>
              <a:gd name="connsiteX366" fmla="*/ 460038 w 1255667"/>
              <a:gd name="connsiteY366" fmla="*/ 25500 h 857021"/>
              <a:gd name="connsiteX367" fmla="*/ 461294 w 1255667"/>
              <a:gd name="connsiteY367" fmla="*/ 26601 h 857021"/>
              <a:gd name="connsiteX368" fmla="*/ 462549 w 1255667"/>
              <a:gd name="connsiteY368" fmla="*/ 27723 h 857021"/>
              <a:gd name="connsiteX369" fmla="*/ 463805 w 1255667"/>
              <a:gd name="connsiteY369" fmla="*/ 28864 h 857021"/>
              <a:gd name="connsiteX370" fmla="*/ 465061 w 1255667"/>
              <a:gd name="connsiteY370" fmla="*/ 30025 h 857021"/>
              <a:gd name="connsiteX371" fmla="*/ 466323 w 1255667"/>
              <a:gd name="connsiteY371" fmla="*/ 31205 h 857021"/>
              <a:gd name="connsiteX372" fmla="*/ 467579 w 1255667"/>
              <a:gd name="connsiteY372" fmla="*/ 32404 h 857021"/>
              <a:gd name="connsiteX373" fmla="*/ 468834 w 1255667"/>
              <a:gd name="connsiteY373" fmla="*/ 33623 h 857021"/>
              <a:gd name="connsiteX374" fmla="*/ 470090 w 1255667"/>
              <a:gd name="connsiteY374" fmla="*/ 34860 h 857021"/>
              <a:gd name="connsiteX375" fmla="*/ 471345 w 1255667"/>
              <a:gd name="connsiteY375" fmla="*/ 36117 h 857021"/>
              <a:gd name="connsiteX376" fmla="*/ 472608 w 1255667"/>
              <a:gd name="connsiteY376" fmla="*/ 37391 h 857021"/>
              <a:gd name="connsiteX377" fmla="*/ 473864 w 1255667"/>
              <a:gd name="connsiteY377" fmla="*/ 38684 h 857021"/>
              <a:gd name="connsiteX378" fmla="*/ 475119 w 1255667"/>
              <a:gd name="connsiteY378" fmla="*/ 39995 h 857021"/>
              <a:gd name="connsiteX379" fmla="*/ 476375 w 1255667"/>
              <a:gd name="connsiteY379" fmla="*/ 41324 h 857021"/>
              <a:gd name="connsiteX380" fmla="*/ 477630 w 1255667"/>
              <a:gd name="connsiteY380" fmla="*/ 42671 h 857021"/>
              <a:gd name="connsiteX381" fmla="*/ 478893 w 1255667"/>
              <a:gd name="connsiteY381" fmla="*/ 44035 h 857021"/>
              <a:gd name="connsiteX382" fmla="*/ 480148 w 1255667"/>
              <a:gd name="connsiteY382" fmla="*/ 45416 h 857021"/>
              <a:gd name="connsiteX383" fmla="*/ 481404 w 1255667"/>
              <a:gd name="connsiteY383" fmla="*/ 46815 h 857021"/>
              <a:gd name="connsiteX384" fmla="*/ 482660 w 1255667"/>
              <a:gd name="connsiteY384" fmla="*/ 48230 h 857021"/>
              <a:gd name="connsiteX385" fmla="*/ 483915 w 1255667"/>
              <a:gd name="connsiteY385" fmla="*/ 49662 h 857021"/>
              <a:gd name="connsiteX386" fmla="*/ 485171 w 1255667"/>
              <a:gd name="connsiteY386" fmla="*/ 51110 h 857021"/>
              <a:gd name="connsiteX387" fmla="*/ 486433 w 1255667"/>
              <a:gd name="connsiteY387" fmla="*/ 52575 h 857021"/>
              <a:gd name="connsiteX388" fmla="*/ 487689 w 1255667"/>
              <a:gd name="connsiteY388" fmla="*/ 54056 h 857021"/>
              <a:gd name="connsiteX389" fmla="*/ 488945 w 1255667"/>
              <a:gd name="connsiteY389" fmla="*/ 55553 h 857021"/>
              <a:gd name="connsiteX390" fmla="*/ 490200 w 1255667"/>
              <a:gd name="connsiteY390" fmla="*/ 57065 h 857021"/>
              <a:gd name="connsiteX391" fmla="*/ 491456 w 1255667"/>
              <a:gd name="connsiteY391" fmla="*/ 58593 h 857021"/>
              <a:gd name="connsiteX392" fmla="*/ 492718 w 1255667"/>
              <a:gd name="connsiteY392" fmla="*/ 60136 h 857021"/>
              <a:gd name="connsiteX393" fmla="*/ 493974 w 1255667"/>
              <a:gd name="connsiteY393" fmla="*/ 61695 h 857021"/>
              <a:gd name="connsiteX394" fmla="*/ 495230 w 1255667"/>
              <a:gd name="connsiteY394" fmla="*/ 63268 h 857021"/>
              <a:gd name="connsiteX395" fmla="*/ 496485 w 1255667"/>
              <a:gd name="connsiteY395" fmla="*/ 64857 h 857021"/>
              <a:gd name="connsiteX396" fmla="*/ 497741 w 1255667"/>
              <a:gd name="connsiteY396" fmla="*/ 66459 h 857021"/>
              <a:gd name="connsiteX397" fmla="*/ 499003 w 1255667"/>
              <a:gd name="connsiteY397" fmla="*/ 68077 h 857021"/>
              <a:gd name="connsiteX398" fmla="*/ 500259 w 1255667"/>
              <a:gd name="connsiteY398" fmla="*/ 69708 h 857021"/>
              <a:gd name="connsiteX399" fmla="*/ 501515 w 1255667"/>
              <a:gd name="connsiteY399" fmla="*/ 71353 h 857021"/>
              <a:gd name="connsiteX400" fmla="*/ 502770 w 1255667"/>
              <a:gd name="connsiteY400" fmla="*/ 73012 h 857021"/>
              <a:gd name="connsiteX401" fmla="*/ 504026 w 1255667"/>
              <a:gd name="connsiteY401" fmla="*/ 74685 h 857021"/>
              <a:gd name="connsiteX402" fmla="*/ 505288 w 1255667"/>
              <a:gd name="connsiteY402" fmla="*/ 76371 h 857021"/>
              <a:gd name="connsiteX403" fmla="*/ 506544 w 1255667"/>
              <a:gd name="connsiteY403" fmla="*/ 78071 h 857021"/>
              <a:gd name="connsiteX404" fmla="*/ 507800 w 1255667"/>
              <a:gd name="connsiteY404" fmla="*/ 79783 h 857021"/>
              <a:gd name="connsiteX405" fmla="*/ 509055 w 1255667"/>
              <a:gd name="connsiteY405" fmla="*/ 81508 h 857021"/>
              <a:gd name="connsiteX406" fmla="*/ 510311 w 1255667"/>
              <a:gd name="connsiteY406" fmla="*/ 83246 h 857021"/>
              <a:gd name="connsiteX407" fmla="*/ 511566 w 1255667"/>
              <a:gd name="connsiteY407" fmla="*/ 84996 h 857021"/>
              <a:gd name="connsiteX408" fmla="*/ 512829 w 1255667"/>
              <a:gd name="connsiteY408" fmla="*/ 86759 h 857021"/>
              <a:gd name="connsiteX409" fmla="*/ 514085 w 1255667"/>
              <a:gd name="connsiteY409" fmla="*/ 88534 h 857021"/>
              <a:gd name="connsiteX410" fmla="*/ 515340 w 1255667"/>
              <a:gd name="connsiteY410" fmla="*/ 90320 h 857021"/>
              <a:gd name="connsiteX411" fmla="*/ 516596 w 1255667"/>
              <a:gd name="connsiteY411" fmla="*/ 92120 h 857021"/>
              <a:gd name="connsiteX412" fmla="*/ 517851 w 1255667"/>
              <a:gd name="connsiteY412" fmla="*/ 93929 h 857021"/>
              <a:gd name="connsiteX413" fmla="*/ 519114 w 1255667"/>
              <a:gd name="connsiteY413" fmla="*/ 95751 h 857021"/>
              <a:gd name="connsiteX414" fmla="*/ 520369 w 1255667"/>
              <a:gd name="connsiteY414" fmla="*/ 97584 h 857021"/>
              <a:gd name="connsiteX415" fmla="*/ 521625 w 1255667"/>
              <a:gd name="connsiteY415" fmla="*/ 99428 h 857021"/>
              <a:gd name="connsiteX416" fmla="*/ 522881 w 1255667"/>
              <a:gd name="connsiteY416" fmla="*/ 101282 h 857021"/>
              <a:gd name="connsiteX417" fmla="*/ 524136 w 1255667"/>
              <a:gd name="connsiteY417" fmla="*/ 103148 h 857021"/>
              <a:gd name="connsiteX418" fmla="*/ 525399 w 1255667"/>
              <a:gd name="connsiteY418" fmla="*/ 105024 h 857021"/>
              <a:gd name="connsiteX419" fmla="*/ 526654 w 1255667"/>
              <a:gd name="connsiteY419" fmla="*/ 106910 h 857021"/>
              <a:gd name="connsiteX420" fmla="*/ 527910 w 1255667"/>
              <a:gd name="connsiteY420" fmla="*/ 108807 h 857021"/>
              <a:gd name="connsiteX421" fmla="*/ 529166 w 1255667"/>
              <a:gd name="connsiteY421" fmla="*/ 110714 h 857021"/>
              <a:gd name="connsiteX422" fmla="*/ 530421 w 1255667"/>
              <a:gd name="connsiteY422" fmla="*/ 112630 h 857021"/>
              <a:gd name="connsiteX423" fmla="*/ 531684 w 1255667"/>
              <a:gd name="connsiteY423" fmla="*/ 114556 h 857021"/>
              <a:gd name="connsiteX424" fmla="*/ 532939 w 1255667"/>
              <a:gd name="connsiteY424" fmla="*/ 116492 h 857021"/>
              <a:gd name="connsiteX425" fmla="*/ 534195 w 1255667"/>
              <a:gd name="connsiteY425" fmla="*/ 118437 h 857021"/>
              <a:gd name="connsiteX426" fmla="*/ 535451 w 1255667"/>
              <a:gd name="connsiteY426" fmla="*/ 120391 h 857021"/>
              <a:gd name="connsiteX427" fmla="*/ 536706 w 1255667"/>
              <a:gd name="connsiteY427" fmla="*/ 122353 h 857021"/>
              <a:gd name="connsiteX428" fmla="*/ 537962 w 1255667"/>
              <a:gd name="connsiteY428" fmla="*/ 124326 h 857021"/>
              <a:gd name="connsiteX429" fmla="*/ 539224 w 1255667"/>
              <a:gd name="connsiteY429" fmla="*/ 126306 h 857021"/>
              <a:gd name="connsiteX430" fmla="*/ 540480 w 1255667"/>
              <a:gd name="connsiteY430" fmla="*/ 128295 h 857021"/>
              <a:gd name="connsiteX431" fmla="*/ 541736 w 1255667"/>
              <a:gd name="connsiteY431" fmla="*/ 130293 h 857021"/>
              <a:gd name="connsiteX432" fmla="*/ 542991 w 1255667"/>
              <a:gd name="connsiteY432" fmla="*/ 132299 h 857021"/>
              <a:gd name="connsiteX433" fmla="*/ 544247 w 1255667"/>
              <a:gd name="connsiteY433" fmla="*/ 134312 h 857021"/>
              <a:gd name="connsiteX434" fmla="*/ 545509 w 1255667"/>
              <a:gd name="connsiteY434" fmla="*/ 136334 h 857021"/>
              <a:gd name="connsiteX435" fmla="*/ 546765 w 1255667"/>
              <a:gd name="connsiteY435" fmla="*/ 138363 h 857021"/>
              <a:gd name="connsiteX436" fmla="*/ 548020 w 1255667"/>
              <a:gd name="connsiteY436" fmla="*/ 140400 h 857021"/>
              <a:gd name="connsiteX437" fmla="*/ 549276 w 1255667"/>
              <a:gd name="connsiteY437" fmla="*/ 142444 h 857021"/>
              <a:gd name="connsiteX438" fmla="*/ 550532 w 1255667"/>
              <a:gd name="connsiteY438" fmla="*/ 144495 h 857021"/>
              <a:gd name="connsiteX439" fmla="*/ 551794 w 1255667"/>
              <a:gd name="connsiteY439" fmla="*/ 146554 h 857021"/>
              <a:gd name="connsiteX440" fmla="*/ 553050 w 1255667"/>
              <a:gd name="connsiteY440" fmla="*/ 148619 h 857021"/>
              <a:gd name="connsiteX441" fmla="*/ 554305 w 1255667"/>
              <a:gd name="connsiteY441" fmla="*/ 150691 h 857021"/>
              <a:gd name="connsiteX442" fmla="*/ 555561 w 1255667"/>
              <a:gd name="connsiteY442" fmla="*/ 152770 h 857021"/>
              <a:gd name="connsiteX443" fmla="*/ 556817 w 1255667"/>
              <a:gd name="connsiteY443" fmla="*/ 154855 h 857021"/>
              <a:gd name="connsiteX444" fmla="*/ 558079 w 1255667"/>
              <a:gd name="connsiteY444" fmla="*/ 156946 h 857021"/>
              <a:gd name="connsiteX445" fmla="*/ 559335 w 1255667"/>
              <a:gd name="connsiteY445" fmla="*/ 159044 h 857021"/>
              <a:gd name="connsiteX446" fmla="*/ 560590 w 1255667"/>
              <a:gd name="connsiteY446" fmla="*/ 161147 h 857021"/>
              <a:gd name="connsiteX447" fmla="*/ 561846 w 1255667"/>
              <a:gd name="connsiteY447" fmla="*/ 163257 h 857021"/>
              <a:gd name="connsiteX448" fmla="*/ 563102 w 1255667"/>
              <a:gd name="connsiteY448" fmla="*/ 165373 h 857021"/>
              <a:gd name="connsiteX449" fmla="*/ 564357 w 1255667"/>
              <a:gd name="connsiteY449" fmla="*/ 167493 h 857021"/>
              <a:gd name="connsiteX450" fmla="*/ 565620 w 1255667"/>
              <a:gd name="connsiteY450" fmla="*/ 169619 h 857021"/>
              <a:gd name="connsiteX451" fmla="*/ 566875 w 1255667"/>
              <a:gd name="connsiteY451" fmla="*/ 171751 h 857021"/>
              <a:gd name="connsiteX452" fmla="*/ 568131 w 1255667"/>
              <a:gd name="connsiteY452" fmla="*/ 173888 h 857021"/>
              <a:gd name="connsiteX453" fmla="*/ 569387 w 1255667"/>
              <a:gd name="connsiteY453" fmla="*/ 176029 h 857021"/>
              <a:gd name="connsiteX454" fmla="*/ 570642 w 1255667"/>
              <a:gd name="connsiteY454" fmla="*/ 178176 h 857021"/>
              <a:gd name="connsiteX455" fmla="*/ 571905 w 1255667"/>
              <a:gd name="connsiteY455" fmla="*/ 180328 h 857021"/>
              <a:gd name="connsiteX456" fmla="*/ 573160 w 1255667"/>
              <a:gd name="connsiteY456" fmla="*/ 182483 h 857021"/>
              <a:gd name="connsiteX457" fmla="*/ 574416 w 1255667"/>
              <a:gd name="connsiteY457" fmla="*/ 184643 h 857021"/>
              <a:gd name="connsiteX458" fmla="*/ 575672 w 1255667"/>
              <a:gd name="connsiteY458" fmla="*/ 186808 h 857021"/>
              <a:gd name="connsiteX459" fmla="*/ 576927 w 1255667"/>
              <a:gd name="connsiteY459" fmla="*/ 188977 h 857021"/>
              <a:gd name="connsiteX460" fmla="*/ 578190 w 1255667"/>
              <a:gd name="connsiteY460" fmla="*/ 191150 h 857021"/>
              <a:gd name="connsiteX461" fmla="*/ 579445 w 1255667"/>
              <a:gd name="connsiteY461" fmla="*/ 193327 h 857021"/>
              <a:gd name="connsiteX462" fmla="*/ 580701 w 1255667"/>
              <a:gd name="connsiteY462" fmla="*/ 195507 h 857021"/>
              <a:gd name="connsiteX463" fmla="*/ 581957 w 1255667"/>
              <a:gd name="connsiteY463" fmla="*/ 197691 h 857021"/>
              <a:gd name="connsiteX464" fmla="*/ 583212 w 1255667"/>
              <a:gd name="connsiteY464" fmla="*/ 199879 h 857021"/>
              <a:gd name="connsiteX465" fmla="*/ 584475 w 1255667"/>
              <a:gd name="connsiteY465" fmla="*/ 202070 h 857021"/>
              <a:gd name="connsiteX466" fmla="*/ 585730 w 1255667"/>
              <a:gd name="connsiteY466" fmla="*/ 204264 h 857021"/>
              <a:gd name="connsiteX467" fmla="*/ 586986 w 1255667"/>
              <a:gd name="connsiteY467" fmla="*/ 206462 h 857021"/>
              <a:gd name="connsiteX468" fmla="*/ 588242 w 1255667"/>
              <a:gd name="connsiteY468" fmla="*/ 208662 h 857021"/>
              <a:gd name="connsiteX469" fmla="*/ 589497 w 1255667"/>
              <a:gd name="connsiteY469" fmla="*/ 210866 h 857021"/>
              <a:gd name="connsiteX470" fmla="*/ 590760 w 1255667"/>
              <a:gd name="connsiteY470" fmla="*/ 213072 h 857021"/>
              <a:gd name="connsiteX471" fmla="*/ 592015 w 1255667"/>
              <a:gd name="connsiteY471" fmla="*/ 215281 h 857021"/>
              <a:gd name="connsiteX472" fmla="*/ 593271 w 1255667"/>
              <a:gd name="connsiteY472" fmla="*/ 217492 h 857021"/>
              <a:gd name="connsiteX473" fmla="*/ 594526 w 1255667"/>
              <a:gd name="connsiteY473" fmla="*/ 219706 h 857021"/>
              <a:gd name="connsiteX474" fmla="*/ 595782 w 1255667"/>
              <a:gd name="connsiteY474" fmla="*/ 221922 h 857021"/>
              <a:gd name="connsiteX475" fmla="*/ 597038 w 1255667"/>
              <a:gd name="connsiteY475" fmla="*/ 224140 h 857021"/>
              <a:gd name="connsiteX476" fmla="*/ 598300 w 1255667"/>
              <a:gd name="connsiteY476" fmla="*/ 226360 h 857021"/>
              <a:gd name="connsiteX477" fmla="*/ 599556 w 1255667"/>
              <a:gd name="connsiteY477" fmla="*/ 228582 h 857021"/>
              <a:gd name="connsiteX478" fmla="*/ 600811 w 1255667"/>
              <a:gd name="connsiteY478" fmla="*/ 230806 h 857021"/>
              <a:gd name="connsiteX479" fmla="*/ 602067 w 1255667"/>
              <a:gd name="connsiteY479" fmla="*/ 233031 h 857021"/>
              <a:gd name="connsiteX480" fmla="*/ 603323 w 1255667"/>
              <a:gd name="connsiteY480" fmla="*/ 235258 h 857021"/>
              <a:gd name="connsiteX481" fmla="*/ 604585 w 1255667"/>
              <a:gd name="connsiteY481" fmla="*/ 237487 h 857021"/>
              <a:gd name="connsiteX482" fmla="*/ 605841 w 1255667"/>
              <a:gd name="connsiteY482" fmla="*/ 239717 h 857021"/>
              <a:gd name="connsiteX483" fmla="*/ 607096 w 1255667"/>
              <a:gd name="connsiteY483" fmla="*/ 241948 h 857021"/>
              <a:gd name="connsiteX484" fmla="*/ 608352 w 1255667"/>
              <a:gd name="connsiteY484" fmla="*/ 244181 h 857021"/>
              <a:gd name="connsiteX485" fmla="*/ 609608 w 1255667"/>
              <a:gd name="connsiteY485" fmla="*/ 246414 h 857021"/>
              <a:gd name="connsiteX486" fmla="*/ 610870 w 1255667"/>
              <a:gd name="connsiteY486" fmla="*/ 248648 h 857021"/>
              <a:gd name="connsiteX487" fmla="*/ 612126 w 1255667"/>
              <a:gd name="connsiteY487" fmla="*/ 250884 h 857021"/>
              <a:gd name="connsiteX488" fmla="*/ 613381 w 1255667"/>
              <a:gd name="connsiteY488" fmla="*/ 253120 h 857021"/>
              <a:gd name="connsiteX489" fmla="*/ 614637 w 1255667"/>
              <a:gd name="connsiteY489" fmla="*/ 255355 h 857021"/>
              <a:gd name="connsiteX490" fmla="*/ 615893 w 1255667"/>
              <a:gd name="connsiteY490" fmla="*/ 257593 h 857021"/>
              <a:gd name="connsiteX491" fmla="*/ 617155 w 1255667"/>
              <a:gd name="connsiteY491" fmla="*/ 259830 h 857021"/>
              <a:gd name="connsiteX492" fmla="*/ 618411 w 1255667"/>
              <a:gd name="connsiteY492" fmla="*/ 262067 h 857021"/>
              <a:gd name="connsiteX493" fmla="*/ 619666 w 1255667"/>
              <a:gd name="connsiteY493" fmla="*/ 264305 h 857021"/>
              <a:gd name="connsiteX494" fmla="*/ 620922 w 1255667"/>
              <a:gd name="connsiteY494" fmla="*/ 266543 h 857021"/>
              <a:gd name="connsiteX495" fmla="*/ 622178 w 1255667"/>
              <a:gd name="connsiteY495" fmla="*/ 268781 h 857021"/>
              <a:gd name="connsiteX496" fmla="*/ 623433 w 1255667"/>
              <a:gd name="connsiteY496" fmla="*/ 271018 h 857021"/>
              <a:gd name="connsiteX497" fmla="*/ 624696 w 1255667"/>
              <a:gd name="connsiteY497" fmla="*/ 273256 h 857021"/>
              <a:gd name="connsiteX498" fmla="*/ 625951 w 1255667"/>
              <a:gd name="connsiteY498" fmla="*/ 275493 h 857021"/>
              <a:gd name="connsiteX499" fmla="*/ 627207 w 1255667"/>
              <a:gd name="connsiteY499" fmla="*/ 277729 h 857021"/>
              <a:gd name="connsiteX500" fmla="*/ 628462 w 1255667"/>
              <a:gd name="connsiteY500" fmla="*/ 279966 h 857021"/>
              <a:gd name="connsiteX501" fmla="*/ 629718 w 1255667"/>
              <a:gd name="connsiteY501" fmla="*/ 282202 h 857021"/>
              <a:gd name="connsiteX502" fmla="*/ 630980 w 1255667"/>
              <a:gd name="connsiteY502" fmla="*/ 284437 h 857021"/>
              <a:gd name="connsiteX503" fmla="*/ 632236 w 1255667"/>
              <a:gd name="connsiteY503" fmla="*/ 286671 h 857021"/>
              <a:gd name="connsiteX504" fmla="*/ 633492 w 1255667"/>
              <a:gd name="connsiteY504" fmla="*/ 288905 h 857021"/>
              <a:gd name="connsiteX505" fmla="*/ 634747 w 1255667"/>
              <a:gd name="connsiteY505" fmla="*/ 291136 h 857021"/>
              <a:gd name="connsiteX506" fmla="*/ 636003 w 1255667"/>
              <a:gd name="connsiteY506" fmla="*/ 293368 h 857021"/>
              <a:gd name="connsiteX507" fmla="*/ 637265 w 1255667"/>
              <a:gd name="connsiteY507" fmla="*/ 295599 h 857021"/>
              <a:gd name="connsiteX508" fmla="*/ 638521 w 1255667"/>
              <a:gd name="connsiteY508" fmla="*/ 297828 h 857021"/>
              <a:gd name="connsiteX509" fmla="*/ 639777 w 1255667"/>
              <a:gd name="connsiteY509" fmla="*/ 300055 h 857021"/>
              <a:gd name="connsiteX510" fmla="*/ 641032 w 1255667"/>
              <a:gd name="connsiteY510" fmla="*/ 302282 h 857021"/>
              <a:gd name="connsiteX511" fmla="*/ 642288 w 1255667"/>
              <a:gd name="connsiteY511" fmla="*/ 304507 h 857021"/>
              <a:gd name="connsiteX512" fmla="*/ 643550 w 1255667"/>
              <a:gd name="connsiteY512" fmla="*/ 306730 h 857021"/>
              <a:gd name="connsiteX513" fmla="*/ 644806 w 1255667"/>
              <a:gd name="connsiteY513" fmla="*/ 308952 h 857021"/>
              <a:gd name="connsiteX514" fmla="*/ 646062 w 1255667"/>
              <a:gd name="connsiteY514" fmla="*/ 311172 h 857021"/>
              <a:gd name="connsiteX515" fmla="*/ 647317 w 1255667"/>
              <a:gd name="connsiteY515" fmla="*/ 313390 h 857021"/>
              <a:gd name="connsiteX516" fmla="*/ 648573 w 1255667"/>
              <a:gd name="connsiteY516" fmla="*/ 315606 h 857021"/>
              <a:gd name="connsiteX517" fmla="*/ 649829 w 1255667"/>
              <a:gd name="connsiteY517" fmla="*/ 317821 h 857021"/>
              <a:gd name="connsiteX518" fmla="*/ 651091 w 1255667"/>
              <a:gd name="connsiteY518" fmla="*/ 320033 h 857021"/>
              <a:gd name="connsiteX519" fmla="*/ 652347 w 1255667"/>
              <a:gd name="connsiteY519" fmla="*/ 322244 h 857021"/>
              <a:gd name="connsiteX520" fmla="*/ 653602 w 1255667"/>
              <a:gd name="connsiteY520" fmla="*/ 324452 h 857021"/>
              <a:gd name="connsiteX521" fmla="*/ 654858 w 1255667"/>
              <a:gd name="connsiteY521" fmla="*/ 326657 h 857021"/>
              <a:gd name="connsiteX522" fmla="*/ 656113 w 1255667"/>
              <a:gd name="connsiteY522" fmla="*/ 328861 h 857021"/>
              <a:gd name="connsiteX523" fmla="*/ 657376 w 1255667"/>
              <a:gd name="connsiteY523" fmla="*/ 331062 h 857021"/>
              <a:gd name="connsiteX524" fmla="*/ 658632 w 1255667"/>
              <a:gd name="connsiteY524" fmla="*/ 333261 h 857021"/>
              <a:gd name="connsiteX525" fmla="*/ 659887 w 1255667"/>
              <a:gd name="connsiteY525" fmla="*/ 335457 h 857021"/>
              <a:gd name="connsiteX526" fmla="*/ 661143 w 1255667"/>
              <a:gd name="connsiteY526" fmla="*/ 337650 h 857021"/>
              <a:gd name="connsiteX527" fmla="*/ 662398 w 1255667"/>
              <a:gd name="connsiteY527" fmla="*/ 339842 h 857021"/>
              <a:gd name="connsiteX528" fmla="*/ 663661 w 1255667"/>
              <a:gd name="connsiteY528" fmla="*/ 342030 h 857021"/>
              <a:gd name="connsiteX529" fmla="*/ 664916 w 1255667"/>
              <a:gd name="connsiteY529" fmla="*/ 344215 h 857021"/>
              <a:gd name="connsiteX530" fmla="*/ 666172 w 1255667"/>
              <a:gd name="connsiteY530" fmla="*/ 346397 h 857021"/>
              <a:gd name="connsiteX531" fmla="*/ 667428 w 1255667"/>
              <a:gd name="connsiteY531" fmla="*/ 348576 h 857021"/>
              <a:gd name="connsiteX532" fmla="*/ 668683 w 1255667"/>
              <a:gd name="connsiteY532" fmla="*/ 350753 h 857021"/>
              <a:gd name="connsiteX533" fmla="*/ 669946 w 1255667"/>
              <a:gd name="connsiteY533" fmla="*/ 352927 h 857021"/>
              <a:gd name="connsiteX534" fmla="*/ 671201 w 1255667"/>
              <a:gd name="connsiteY534" fmla="*/ 355096 h 857021"/>
              <a:gd name="connsiteX535" fmla="*/ 672457 w 1255667"/>
              <a:gd name="connsiteY535" fmla="*/ 357263 h 857021"/>
              <a:gd name="connsiteX536" fmla="*/ 673713 w 1255667"/>
              <a:gd name="connsiteY536" fmla="*/ 359427 h 857021"/>
              <a:gd name="connsiteX537" fmla="*/ 674968 w 1255667"/>
              <a:gd name="connsiteY537" fmla="*/ 361588 h 857021"/>
              <a:gd name="connsiteX538" fmla="*/ 676224 w 1255667"/>
              <a:gd name="connsiteY538" fmla="*/ 363745 h 857021"/>
              <a:gd name="connsiteX539" fmla="*/ 677486 w 1255667"/>
              <a:gd name="connsiteY539" fmla="*/ 365898 h 857021"/>
              <a:gd name="connsiteX540" fmla="*/ 678742 w 1255667"/>
              <a:gd name="connsiteY540" fmla="*/ 368048 h 857021"/>
              <a:gd name="connsiteX541" fmla="*/ 679998 w 1255667"/>
              <a:gd name="connsiteY541" fmla="*/ 370194 h 857021"/>
              <a:gd name="connsiteX542" fmla="*/ 681253 w 1255667"/>
              <a:gd name="connsiteY542" fmla="*/ 372337 h 857021"/>
              <a:gd name="connsiteX543" fmla="*/ 682509 w 1255667"/>
              <a:gd name="connsiteY543" fmla="*/ 374476 h 857021"/>
              <a:gd name="connsiteX544" fmla="*/ 683771 w 1255667"/>
              <a:gd name="connsiteY544" fmla="*/ 376612 h 857021"/>
              <a:gd name="connsiteX545" fmla="*/ 685027 w 1255667"/>
              <a:gd name="connsiteY545" fmla="*/ 378744 h 857021"/>
              <a:gd name="connsiteX546" fmla="*/ 686283 w 1255667"/>
              <a:gd name="connsiteY546" fmla="*/ 380871 h 857021"/>
              <a:gd name="connsiteX547" fmla="*/ 687538 w 1255667"/>
              <a:gd name="connsiteY547" fmla="*/ 382995 h 857021"/>
              <a:gd name="connsiteX548" fmla="*/ 688794 w 1255667"/>
              <a:gd name="connsiteY548" fmla="*/ 385115 h 857021"/>
              <a:gd name="connsiteX549" fmla="*/ 690056 w 1255667"/>
              <a:gd name="connsiteY549" fmla="*/ 387231 h 857021"/>
              <a:gd name="connsiteX550" fmla="*/ 691312 w 1255667"/>
              <a:gd name="connsiteY550" fmla="*/ 389343 h 857021"/>
              <a:gd name="connsiteX551" fmla="*/ 692568 w 1255667"/>
              <a:gd name="connsiteY551" fmla="*/ 391450 h 857021"/>
              <a:gd name="connsiteX552" fmla="*/ 693823 w 1255667"/>
              <a:gd name="connsiteY552" fmla="*/ 393554 h 857021"/>
              <a:gd name="connsiteX553" fmla="*/ 695079 w 1255667"/>
              <a:gd name="connsiteY553" fmla="*/ 395654 h 857021"/>
              <a:gd name="connsiteX554" fmla="*/ 696341 w 1255667"/>
              <a:gd name="connsiteY554" fmla="*/ 397749 h 857021"/>
              <a:gd name="connsiteX555" fmla="*/ 697597 w 1255667"/>
              <a:gd name="connsiteY555" fmla="*/ 399840 h 857021"/>
              <a:gd name="connsiteX556" fmla="*/ 698853 w 1255667"/>
              <a:gd name="connsiteY556" fmla="*/ 401926 h 857021"/>
              <a:gd name="connsiteX557" fmla="*/ 700108 w 1255667"/>
              <a:gd name="connsiteY557" fmla="*/ 404008 h 857021"/>
              <a:gd name="connsiteX558" fmla="*/ 701364 w 1255667"/>
              <a:gd name="connsiteY558" fmla="*/ 406085 h 857021"/>
              <a:gd name="connsiteX559" fmla="*/ 702619 w 1255667"/>
              <a:gd name="connsiteY559" fmla="*/ 408159 h 857021"/>
              <a:gd name="connsiteX560" fmla="*/ 703882 w 1255667"/>
              <a:gd name="connsiteY560" fmla="*/ 410228 h 857021"/>
              <a:gd name="connsiteX561" fmla="*/ 705137 w 1255667"/>
              <a:gd name="connsiteY561" fmla="*/ 412291 h 857021"/>
              <a:gd name="connsiteX562" fmla="*/ 706393 w 1255667"/>
              <a:gd name="connsiteY562" fmla="*/ 414351 h 857021"/>
              <a:gd name="connsiteX563" fmla="*/ 707649 w 1255667"/>
              <a:gd name="connsiteY563" fmla="*/ 416406 h 857021"/>
              <a:gd name="connsiteX564" fmla="*/ 708904 w 1255667"/>
              <a:gd name="connsiteY564" fmla="*/ 418456 h 857021"/>
              <a:gd name="connsiteX565" fmla="*/ 710167 w 1255667"/>
              <a:gd name="connsiteY565" fmla="*/ 420502 h 857021"/>
              <a:gd name="connsiteX566" fmla="*/ 711422 w 1255667"/>
              <a:gd name="connsiteY566" fmla="*/ 422542 h 857021"/>
              <a:gd name="connsiteX567" fmla="*/ 712678 w 1255667"/>
              <a:gd name="connsiteY567" fmla="*/ 424578 h 857021"/>
              <a:gd name="connsiteX568" fmla="*/ 713934 w 1255667"/>
              <a:gd name="connsiteY568" fmla="*/ 426608 h 857021"/>
              <a:gd name="connsiteX569" fmla="*/ 715189 w 1255667"/>
              <a:gd name="connsiteY569" fmla="*/ 428635 h 857021"/>
              <a:gd name="connsiteX570" fmla="*/ 716452 w 1255667"/>
              <a:gd name="connsiteY570" fmla="*/ 430655 h 857021"/>
              <a:gd name="connsiteX571" fmla="*/ 717707 w 1255667"/>
              <a:gd name="connsiteY571" fmla="*/ 432672 h 857021"/>
              <a:gd name="connsiteX572" fmla="*/ 718963 w 1255667"/>
              <a:gd name="connsiteY572" fmla="*/ 434683 h 857021"/>
              <a:gd name="connsiteX573" fmla="*/ 720219 w 1255667"/>
              <a:gd name="connsiteY573" fmla="*/ 436689 h 857021"/>
              <a:gd name="connsiteX574" fmla="*/ 721474 w 1255667"/>
              <a:gd name="connsiteY574" fmla="*/ 438690 h 857021"/>
              <a:gd name="connsiteX575" fmla="*/ 722737 w 1255667"/>
              <a:gd name="connsiteY575" fmla="*/ 440686 h 857021"/>
              <a:gd name="connsiteX576" fmla="*/ 723992 w 1255667"/>
              <a:gd name="connsiteY576" fmla="*/ 442677 h 857021"/>
              <a:gd name="connsiteX577" fmla="*/ 725248 w 1255667"/>
              <a:gd name="connsiteY577" fmla="*/ 444663 h 857021"/>
              <a:gd name="connsiteX578" fmla="*/ 726504 w 1255667"/>
              <a:gd name="connsiteY578" fmla="*/ 446643 h 857021"/>
              <a:gd name="connsiteX579" fmla="*/ 727759 w 1255667"/>
              <a:gd name="connsiteY579" fmla="*/ 448619 h 857021"/>
              <a:gd name="connsiteX580" fmla="*/ 729015 w 1255667"/>
              <a:gd name="connsiteY580" fmla="*/ 450588 h 857021"/>
              <a:gd name="connsiteX581" fmla="*/ 730277 w 1255667"/>
              <a:gd name="connsiteY581" fmla="*/ 452553 h 857021"/>
              <a:gd name="connsiteX582" fmla="*/ 731533 w 1255667"/>
              <a:gd name="connsiteY582" fmla="*/ 454512 h 857021"/>
              <a:gd name="connsiteX583" fmla="*/ 732789 w 1255667"/>
              <a:gd name="connsiteY583" fmla="*/ 456466 h 857021"/>
              <a:gd name="connsiteX584" fmla="*/ 734044 w 1255667"/>
              <a:gd name="connsiteY584" fmla="*/ 458415 h 857021"/>
              <a:gd name="connsiteX585" fmla="*/ 735300 w 1255667"/>
              <a:gd name="connsiteY585" fmla="*/ 460358 h 857021"/>
              <a:gd name="connsiteX586" fmla="*/ 736562 w 1255667"/>
              <a:gd name="connsiteY586" fmla="*/ 462296 h 857021"/>
              <a:gd name="connsiteX587" fmla="*/ 737818 w 1255667"/>
              <a:gd name="connsiteY587" fmla="*/ 464228 h 857021"/>
              <a:gd name="connsiteX588" fmla="*/ 739073 w 1255667"/>
              <a:gd name="connsiteY588" fmla="*/ 466155 h 857021"/>
              <a:gd name="connsiteX589" fmla="*/ 740329 w 1255667"/>
              <a:gd name="connsiteY589" fmla="*/ 468076 h 857021"/>
              <a:gd name="connsiteX590" fmla="*/ 741585 w 1255667"/>
              <a:gd name="connsiteY590" fmla="*/ 469991 h 857021"/>
              <a:gd name="connsiteX591" fmla="*/ 742847 w 1255667"/>
              <a:gd name="connsiteY591" fmla="*/ 471902 h 857021"/>
              <a:gd name="connsiteX592" fmla="*/ 744103 w 1255667"/>
              <a:gd name="connsiteY592" fmla="*/ 473806 h 857021"/>
              <a:gd name="connsiteX593" fmla="*/ 745358 w 1255667"/>
              <a:gd name="connsiteY593" fmla="*/ 475705 h 857021"/>
              <a:gd name="connsiteX594" fmla="*/ 746614 w 1255667"/>
              <a:gd name="connsiteY594" fmla="*/ 477599 h 857021"/>
              <a:gd name="connsiteX595" fmla="*/ 747870 w 1255667"/>
              <a:gd name="connsiteY595" fmla="*/ 479486 h 857021"/>
              <a:gd name="connsiteX596" fmla="*/ 749132 w 1255667"/>
              <a:gd name="connsiteY596" fmla="*/ 481368 h 857021"/>
              <a:gd name="connsiteX597" fmla="*/ 750388 w 1255667"/>
              <a:gd name="connsiteY597" fmla="*/ 483245 h 857021"/>
              <a:gd name="connsiteX598" fmla="*/ 751643 w 1255667"/>
              <a:gd name="connsiteY598" fmla="*/ 485115 h 857021"/>
              <a:gd name="connsiteX599" fmla="*/ 752899 w 1255667"/>
              <a:gd name="connsiteY599" fmla="*/ 486980 h 857021"/>
              <a:gd name="connsiteX600" fmla="*/ 754155 w 1255667"/>
              <a:gd name="connsiteY600" fmla="*/ 488840 h 857021"/>
              <a:gd name="connsiteX601" fmla="*/ 755417 w 1255667"/>
              <a:gd name="connsiteY601" fmla="*/ 490693 h 857021"/>
              <a:gd name="connsiteX602" fmla="*/ 756673 w 1255667"/>
              <a:gd name="connsiteY602" fmla="*/ 492540 h 857021"/>
              <a:gd name="connsiteX603" fmla="*/ 757928 w 1255667"/>
              <a:gd name="connsiteY603" fmla="*/ 494382 h 857021"/>
              <a:gd name="connsiteX604" fmla="*/ 759184 w 1255667"/>
              <a:gd name="connsiteY604" fmla="*/ 496217 h 857021"/>
              <a:gd name="connsiteX605" fmla="*/ 760440 w 1255667"/>
              <a:gd name="connsiteY605" fmla="*/ 498048 h 857021"/>
              <a:gd name="connsiteX606" fmla="*/ 761695 w 1255667"/>
              <a:gd name="connsiteY606" fmla="*/ 499872 h 857021"/>
              <a:gd name="connsiteX607" fmla="*/ 762958 w 1255667"/>
              <a:gd name="connsiteY607" fmla="*/ 501690 h 857021"/>
              <a:gd name="connsiteX608" fmla="*/ 764213 w 1255667"/>
              <a:gd name="connsiteY608" fmla="*/ 503503 h 857021"/>
              <a:gd name="connsiteX609" fmla="*/ 765469 w 1255667"/>
              <a:gd name="connsiteY609" fmla="*/ 505309 h 857021"/>
              <a:gd name="connsiteX610" fmla="*/ 766725 w 1255667"/>
              <a:gd name="connsiteY610" fmla="*/ 507110 h 857021"/>
              <a:gd name="connsiteX611" fmla="*/ 767980 w 1255667"/>
              <a:gd name="connsiteY611" fmla="*/ 508904 h 857021"/>
              <a:gd name="connsiteX612" fmla="*/ 769243 w 1255667"/>
              <a:gd name="connsiteY612" fmla="*/ 510693 h 857021"/>
              <a:gd name="connsiteX613" fmla="*/ 770498 w 1255667"/>
              <a:gd name="connsiteY613" fmla="*/ 512475 h 857021"/>
              <a:gd name="connsiteX614" fmla="*/ 771754 w 1255667"/>
              <a:gd name="connsiteY614" fmla="*/ 514252 h 857021"/>
              <a:gd name="connsiteX615" fmla="*/ 773010 w 1255667"/>
              <a:gd name="connsiteY615" fmla="*/ 516023 h 857021"/>
              <a:gd name="connsiteX616" fmla="*/ 774265 w 1255667"/>
              <a:gd name="connsiteY616" fmla="*/ 517787 h 857021"/>
              <a:gd name="connsiteX617" fmla="*/ 775528 w 1255667"/>
              <a:gd name="connsiteY617" fmla="*/ 519546 h 857021"/>
              <a:gd name="connsiteX618" fmla="*/ 776783 w 1255667"/>
              <a:gd name="connsiteY618" fmla="*/ 521298 h 857021"/>
              <a:gd name="connsiteX619" fmla="*/ 778039 w 1255667"/>
              <a:gd name="connsiteY619" fmla="*/ 523046 h 857021"/>
              <a:gd name="connsiteX620" fmla="*/ 779294 w 1255667"/>
              <a:gd name="connsiteY620" fmla="*/ 524786 h 857021"/>
              <a:gd name="connsiteX621" fmla="*/ 780550 w 1255667"/>
              <a:gd name="connsiteY621" fmla="*/ 526520 h 857021"/>
              <a:gd name="connsiteX622" fmla="*/ 781813 w 1255667"/>
              <a:gd name="connsiteY622" fmla="*/ 528248 h 857021"/>
              <a:gd name="connsiteX623" fmla="*/ 783068 w 1255667"/>
              <a:gd name="connsiteY623" fmla="*/ 529971 h 857021"/>
              <a:gd name="connsiteX624" fmla="*/ 784324 w 1255667"/>
              <a:gd name="connsiteY624" fmla="*/ 531687 h 857021"/>
              <a:gd name="connsiteX625" fmla="*/ 785579 w 1255667"/>
              <a:gd name="connsiteY625" fmla="*/ 533397 h 857021"/>
              <a:gd name="connsiteX626" fmla="*/ 786835 w 1255667"/>
              <a:gd name="connsiteY626" fmla="*/ 535101 h 857021"/>
              <a:gd name="connsiteX627" fmla="*/ 788091 w 1255667"/>
              <a:gd name="connsiteY627" fmla="*/ 536800 h 857021"/>
              <a:gd name="connsiteX628" fmla="*/ 789353 w 1255667"/>
              <a:gd name="connsiteY628" fmla="*/ 538491 h 857021"/>
              <a:gd name="connsiteX629" fmla="*/ 790609 w 1255667"/>
              <a:gd name="connsiteY629" fmla="*/ 540177 h 857021"/>
              <a:gd name="connsiteX630" fmla="*/ 791864 w 1255667"/>
              <a:gd name="connsiteY630" fmla="*/ 541857 h 857021"/>
              <a:gd name="connsiteX631" fmla="*/ 793120 w 1255667"/>
              <a:gd name="connsiteY631" fmla="*/ 543529 h 857021"/>
              <a:gd name="connsiteX632" fmla="*/ 794376 w 1255667"/>
              <a:gd name="connsiteY632" fmla="*/ 545197 h 857021"/>
              <a:gd name="connsiteX633" fmla="*/ 795638 w 1255667"/>
              <a:gd name="connsiteY633" fmla="*/ 546858 h 857021"/>
              <a:gd name="connsiteX634" fmla="*/ 796894 w 1255667"/>
              <a:gd name="connsiteY634" fmla="*/ 548513 h 857021"/>
              <a:gd name="connsiteX635" fmla="*/ 798149 w 1255667"/>
              <a:gd name="connsiteY635" fmla="*/ 550162 h 857021"/>
              <a:gd name="connsiteX636" fmla="*/ 799405 w 1255667"/>
              <a:gd name="connsiteY636" fmla="*/ 551804 h 857021"/>
              <a:gd name="connsiteX637" fmla="*/ 800661 w 1255667"/>
              <a:gd name="connsiteY637" fmla="*/ 553441 h 857021"/>
              <a:gd name="connsiteX638" fmla="*/ 801923 w 1255667"/>
              <a:gd name="connsiteY638" fmla="*/ 555071 h 857021"/>
              <a:gd name="connsiteX639" fmla="*/ 803179 w 1255667"/>
              <a:gd name="connsiteY639" fmla="*/ 556695 h 857021"/>
              <a:gd name="connsiteX640" fmla="*/ 804434 w 1255667"/>
              <a:gd name="connsiteY640" fmla="*/ 558314 h 857021"/>
              <a:gd name="connsiteX641" fmla="*/ 805690 w 1255667"/>
              <a:gd name="connsiteY641" fmla="*/ 559925 h 857021"/>
              <a:gd name="connsiteX642" fmla="*/ 806946 w 1255667"/>
              <a:gd name="connsiteY642" fmla="*/ 561530 h 857021"/>
              <a:gd name="connsiteX643" fmla="*/ 808208 w 1255667"/>
              <a:gd name="connsiteY643" fmla="*/ 563130 h 857021"/>
              <a:gd name="connsiteX644" fmla="*/ 809464 w 1255667"/>
              <a:gd name="connsiteY644" fmla="*/ 564723 h 857021"/>
              <a:gd name="connsiteX645" fmla="*/ 810719 w 1255667"/>
              <a:gd name="connsiteY645" fmla="*/ 566310 h 857021"/>
              <a:gd name="connsiteX646" fmla="*/ 811975 w 1255667"/>
              <a:gd name="connsiteY646" fmla="*/ 567891 h 857021"/>
              <a:gd name="connsiteX647" fmla="*/ 813231 w 1255667"/>
              <a:gd name="connsiteY647" fmla="*/ 569466 h 857021"/>
              <a:gd name="connsiteX648" fmla="*/ 814486 w 1255667"/>
              <a:gd name="connsiteY648" fmla="*/ 571034 h 857021"/>
              <a:gd name="connsiteX649" fmla="*/ 815749 w 1255667"/>
              <a:gd name="connsiteY649" fmla="*/ 572597 h 857021"/>
              <a:gd name="connsiteX650" fmla="*/ 817004 w 1255667"/>
              <a:gd name="connsiteY650" fmla="*/ 574153 h 857021"/>
              <a:gd name="connsiteX651" fmla="*/ 818260 w 1255667"/>
              <a:gd name="connsiteY651" fmla="*/ 575703 h 857021"/>
              <a:gd name="connsiteX652" fmla="*/ 819515 w 1255667"/>
              <a:gd name="connsiteY652" fmla="*/ 577247 h 857021"/>
              <a:gd name="connsiteX653" fmla="*/ 820771 w 1255667"/>
              <a:gd name="connsiteY653" fmla="*/ 578784 h 857021"/>
              <a:gd name="connsiteX654" fmla="*/ 822033 w 1255667"/>
              <a:gd name="connsiteY654" fmla="*/ 580316 h 857021"/>
              <a:gd name="connsiteX655" fmla="*/ 823289 w 1255667"/>
              <a:gd name="connsiteY655" fmla="*/ 581841 h 857021"/>
              <a:gd name="connsiteX656" fmla="*/ 824545 w 1255667"/>
              <a:gd name="connsiteY656" fmla="*/ 583359 h 857021"/>
              <a:gd name="connsiteX657" fmla="*/ 825800 w 1255667"/>
              <a:gd name="connsiteY657" fmla="*/ 584872 h 857021"/>
              <a:gd name="connsiteX658" fmla="*/ 827056 w 1255667"/>
              <a:gd name="connsiteY658" fmla="*/ 586379 h 857021"/>
              <a:gd name="connsiteX659" fmla="*/ 828318 w 1255667"/>
              <a:gd name="connsiteY659" fmla="*/ 587880 h 857021"/>
              <a:gd name="connsiteX660" fmla="*/ 829574 w 1255667"/>
              <a:gd name="connsiteY660" fmla="*/ 589374 h 857021"/>
              <a:gd name="connsiteX661" fmla="*/ 830830 w 1255667"/>
              <a:gd name="connsiteY661" fmla="*/ 590862 h 857021"/>
              <a:gd name="connsiteX662" fmla="*/ 832085 w 1255667"/>
              <a:gd name="connsiteY662" fmla="*/ 592344 h 857021"/>
              <a:gd name="connsiteX663" fmla="*/ 833341 w 1255667"/>
              <a:gd name="connsiteY663" fmla="*/ 593820 h 857021"/>
              <a:gd name="connsiteX664" fmla="*/ 834603 w 1255667"/>
              <a:gd name="connsiteY664" fmla="*/ 595290 h 857021"/>
              <a:gd name="connsiteX665" fmla="*/ 835859 w 1255667"/>
              <a:gd name="connsiteY665" fmla="*/ 596754 h 857021"/>
              <a:gd name="connsiteX666" fmla="*/ 837115 w 1255667"/>
              <a:gd name="connsiteY666" fmla="*/ 598211 h 857021"/>
              <a:gd name="connsiteX667" fmla="*/ 838370 w 1255667"/>
              <a:gd name="connsiteY667" fmla="*/ 599663 h 857021"/>
              <a:gd name="connsiteX668" fmla="*/ 839626 w 1255667"/>
              <a:gd name="connsiteY668" fmla="*/ 601108 h 857021"/>
              <a:gd name="connsiteX669" fmla="*/ 840882 w 1255667"/>
              <a:gd name="connsiteY669" fmla="*/ 602547 h 857021"/>
              <a:gd name="connsiteX670" fmla="*/ 842144 w 1255667"/>
              <a:gd name="connsiteY670" fmla="*/ 603980 h 857021"/>
              <a:gd name="connsiteX671" fmla="*/ 843400 w 1255667"/>
              <a:gd name="connsiteY671" fmla="*/ 605407 h 857021"/>
              <a:gd name="connsiteX672" fmla="*/ 844655 w 1255667"/>
              <a:gd name="connsiteY672" fmla="*/ 606828 h 857021"/>
              <a:gd name="connsiteX673" fmla="*/ 845911 w 1255667"/>
              <a:gd name="connsiteY673" fmla="*/ 608242 h 857021"/>
              <a:gd name="connsiteX674" fmla="*/ 847166 w 1255667"/>
              <a:gd name="connsiteY674" fmla="*/ 609651 h 857021"/>
              <a:gd name="connsiteX675" fmla="*/ 848429 w 1255667"/>
              <a:gd name="connsiteY675" fmla="*/ 611053 h 857021"/>
              <a:gd name="connsiteX676" fmla="*/ 849685 w 1255667"/>
              <a:gd name="connsiteY676" fmla="*/ 612450 h 857021"/>
              <a:gd name="connsiteX677" fmla="*/ 850940 w 1255667"/>
              <a:gd name="connsiteY677" fmla="*/ 613840 h 857021"/>
              <a:gd name="connsiteX678" fmla="*/ 852196 w 1255667"/>
              <a:gd name="connsiteY678" fmla="*/ 615224 h 857021"/>
              <a:gd name="connsiteX679" fmla="*/ 853451 w 1255667"/>
              <a:gd name="connsiteY679" fmla="*/ 616603 h 857021"/>
              <a:gd name="connsiteX680" fmla="*/ 854714 w 1255667"/>
              <a:gd name="connsiteY680" fmla="*/ 617977 h 857021"/>
              <a:gd name="connsiteX681" fmla="*/ 855969 w 1255667"/>
              <a:gd name="connsiteY681" fmla="*/ 619341 h 857021"/>
              <a:gd name="connsiteX682" fmla="*/ 857225 w 1255667"/>
              <a:gd name="connsiteY682" fmla="*/ 620705 h 857021"/>
              <a:gd name="connsiteX683" fmla="*/ 858481 w 1255667"/>
              <a:gd name="connsiteY683" fmla="*/ 622055 h 857021"/>
              <a:gd name="connsiteX684" fmla="*/ 859736 w 1255667"/>
              <a:gd name="connsiteY684" fmla="*/ 623405 h 857021"/>
              <a:gd name="connsiteX685" fmla="*/ 860999 w 1255667"/>
              <a:gd name="connsiteY685" fmla="*/ 624748 h 857021"/>
              <a:gd name="connsiteX686" fmla="*/ 862254 w 1255667"/>
              <a:gd name="connsiteY686" fmla="*/ 626085 h 857021"/>
              <a:gd name="connsiteX687" fmla="*/ 863510 w 1255667"/>
              <a:gd name="connsiteY687" fmla="*/ 627415 h 857021"/>
              <a:gd name="connsiteX688" fmla="*/ 864766 w 1255667"/>
              <a:gd name="connsiteY688" fmla="*/ 628738 h 857021"/>
              <a:gd name="connsiteX689" fmla="*/ 866021 w 1255667"/>
              <a:gd name="connsiteY689" fmla="*/ 630054 h 857021"/>
              <a:gd name="connsiteX690" fmla="*/ 867277 w 1255667"/>
              <a:gd name="connsiteY690" fmla="*/ 631364 h 857021"/>
              <a:gd name="connsiteX691" fmla="*/ 868539 w 1255667"/>
              <a:gd name="connsiteY691" fmla="*/ 632674 h 857021"/>
              <a:gd name="connsiteX692" fmla="*/ 869795 w 1255667"/>
              <a:gd name="connsiteY692" fmla="*/ 633977 h 857021"/>
              <a:gd name="connsiteX693" fmla="*/ 871051 w 1255667"/>
              <a:gd name="connsiteY693" fmla="*/ 635266 h 857021"/>
              <a:gd name="connsiteX694" fmla="*/ 872306 w 1255667"/>
              <a:gd name="connsiteY694" fmla="*/ 636555 h 857021"/>
              <a:gd name="connsiteX695" fmla="*/ 873562 w 1255667"/>
              <a:gd name="connsiteY695" fmla="*/ 637838 h 857021"/>
              <a:gd name="connsiteX696" fmla="*/ 874824 w 1255667"/>
              <a:gd name="connsiteY696" fmla="*/ 639114 h 857021"/>
              <a:gd name="connsiteX697" fmla="*/ 876080 w 1255667"/>
              <a:gd name="connsiteY697" fmla="*/ 640390 h 857021"/>
              <a:gd name="connsiteX698" fmla="*/ 877336 w 1255667"/>
              <a:gd name="connsiteY698" fmla="*/ 641652 h 857021"/>
              <a:gd name="connsiteX699" fmla="*/ 878591 w 1255667"/>
              <a:gd name="connsiteY699" fmla="*/ 642915 h 857021"/>
              <a:gd name="connsiteX700" fmla="*/ 879847 w 1255667"/>
              <a:gd name="connsiteY700" fmla="*/ 644164 h 857021"/>
              <a:gd name="connsiteX701" fmla="*/ 881109 w 1255667"/>
              <a:gd name="connsiteY701" fmla="*/ 645412 h 857021"/>
              <a:gd name="connsiteX702" fmla="*/ 882365 w 1255667"/>
              <a:gd name="connsiteY702" fmla="*/ 646654 h 857021"/>
              <a:gd name="connsiteX703" fmla="*/ 883621 w 1255667"/>
              <a:gd name="connsiteY703" fmla="*/ 647890 h 857021"/>
              <a:gd name="connsiteX704" fmla="*/ 884876 w 1255667"/>
              <a:gd name="connsiteY704" fmla="*/ 649119 h 857021"/>
              <a:gd name="connsiteX705" fmla="*/ 886132 w 1255667"/>
              <a:gd name="connsiteY705" fmla="*/ 650347 h 857021"/>
              <a:gd name="connsiteX706" fmla="*/ 887394 w 1255667"/>
              <a:gd name="connsiteY706" fmla="*/ 651562 h 857021"/>
              <a:gd name="connsiteX707" fmla="*/ 888650 w 1255667"/>
              <a:gd name="connsiteY707" fmla="*/ 652777 h 857021"/>
              <a:gd name="connsiteX708" fmla="*/ 889906 w 1255667"/>
              <a:gd name="connsiteY708" fmla="*/ 653986 h 857021"/>
              <a:gd name="connsiteX709" fmla="*/ 891161 w 1255667"/>
              <a:gd name="connsiteY709" fmla="*/ 655187 h 857021"/>
              <a:gd name="connsiteX710" fmla="*/ 892417 w 1255667"/>
              <a:gd name="connsiteY710" fmla="*/ 656382 h 857021"/>
              <a:gd name="connsiteX711" fmla="*/ 893672 w 1255667"/>
              <a:gd name="connsiteY711" fmla="*/ 657570 h 857021"/>
              <a:gd name="connsiteX712" fmla="*/ 894935 w 1255667"/>
              <a:gd name="connsiteY712" fmla="*/ 658759 h 857021"/>
              <a:gd name="connsiteX713" fmla="*/ 896190 w 1255667"/>
              <a:gd name="connsiteY713" fmla="*/ 659933 h 857021"/>
              <a:gd name="connsiteX714" fmla="*/ 897446 w 1255667"/>
              <a:gd name="connsiteY714" fmla="*/ 661108 h 857021"/>
              <a:gd name="connsiteX715" fmla="*/ 898702 w 1255667"/>
              <a:gd name="connsiteY715" fmla="*/ 662276 h 857021"/>
              <a:gd name="connsiteX716" fmla="*/ 899957 w 1255667"/>
              <a:gd name="connsiteY716" fmla="*/ 663437 h 857021"/>
              <a:gd name="connsiteX717" fmla="*/ 901220 w 1255667"/>
              <a:gd name="connsiteY717" fmla="*/ 664591 h 857021"/>
              <a:gd name="connsiteX718" fmla="*/ 902475 w 1255667"/>
              <a:gd name="connsiteY718" fmla="*/ 665746 h 857021"/>
              <a:gd name="connsiteX719" fmla="*/ 903731 w 1255667"/>
              <a:gd name="connsiteY719" fmla="*/ 666886 h 857021"/>
              <a:gd name="connsiteX720" fmla="*/ 904987 w 1255667"/>
              <a:gd name="connsiteY720" fmla="*/ 668027 h 857021"/>
              <a:gd name="connsiteX721" fmla="*/ 906242 w 1255667"/>
              <a:gd name="connsiteY721" fmla="*/ 669161 h 857021"/>
              <a:gd name="connsiteX722" fmla="*/ 907505 w 1255667"/>
              <a:gd name="connsiteY722" fmla="*/ 670289 h 857021"/>
              <a:gd name="connsiteX723" fmla="*/ 908760 w 1255667"/>
              <a:gd name="connsiteY723" fmla="*/ 671410 h 857021"/>
              <a:gd name="connsiteX724" fmla="*/ 910016 w 1255667"/>
              <a:gd name="connsiteY724" fmla="*/ 672530 h 857021"/>
              <a:gd name="connsiteX725" fmla="*/ 911272 w 1255667"/>
              <a:gd name="connsiteY725" fmla="*/ 673644 h 857021"/>
              <a:gd name="connsiteX726" fmla="*/ 912527 w 1255667"/>
              <a:gd name="connsiteY726" fmla="*/ 674744 h 857021"/>
              <a:gd name="connsiteX727" fmla="*/ 913790 w 1255667"/>
              <a:gd name="connsiteY727" fmla="*/ 675845 h 857021"/>
              <a:gd name="connsiteX728" fmla="*/ 915045 w 1255667"/>
              <a:gd name="connsiteY728" fmla="*/ 676945 h 857021"/>
              <a:gd name="connsiteX729" fmla="*/ 916301 w 1255667"/>
              <a:gd name="connsiteY729" fmla="*/ 678032 h 857021"/>
              <a:gd name="connsiteX730" fmla="*/ 917557 w 1255667"/>
              <a:gd name="connsiteY730" fmla="*/ 679119 h 857021"/>
              <a:gd name="connsiteX731" fmla="*/ 918812 w 1255667"/>
              <a:gd name="connsiteY731" fmla="*/ 680199 h 857021"/>
              <a:gd name="connsiteX732" fmla="*/ 920068 w 1255667"/>
              <a:gd name="connsiteY732" fmla="*/ 681272 h 857021"/>
              <a:gd name="connsiteX733" fmla="*/ 921330 w 1255667"/>
              <a:gd name="connsiteY733" fmla="*/ 682339 h 857021"/>
              <a:gd name="connsiteX734" fmla="*/ 922586 w 1255667"/>
              <a:gd name="connsiteY734" fmla="*/ 683399 h 857021"/>
              <a:gd name="connsiteX735" fmla="*/ 923842 w 1255667"/>
              <a:gd name="connsiteY735" fmla="*/ 684459 h 857021"/>
              <a:gd name="connsiteX736" fmla="*/ 925097 w 1255667"/>
              <a:gd name="connsiteY736" fmla="*/ 685512 h 857021"/>
              <a:gd name="connsiteX737" fmla="*/ 926353 w 1255667"/>
              <a:gd name="connsiteY737" fmla="*/ 686558 h 857021"/>
              <a:gd name="connsiteX738" fmla="*/ 927615 w 1255667"/>
              <a:gd name="connsiteY738" fmla="*/ 687598 h 857021"/>
              <a:gd name="connsiteX739" fmla="*/ 928871 w 1255667"/>
              <a:gd name="connsiteY739" fmla="*/ 688637 h 857021"/>
              <a:gd name="connsiteX740" fmla="*/ 930126 w 1255667"/>
              <a:gd name="connsiteY740" fmla="*/ 689670 h 857021"/>
              <a:gd name="connsiteX741" fmla="*/ 931382 w 1255667"/>
              <a:gd name="connsiteY741" fmla="*/ 690690 h 857021"/>
              <a:gd name="connsiteX742" fmla="*/ 932638 w 1255667"/>
              <a:gd name="connsiteY742" fmla="*/ 691716 h 857021"/>
              <a:gd name="connsiteX743" fmla="*/ 933900 w 1255667"/>
              <a:gd name="connsiteY743" fmla="*/ 692728 h 857021"/>
              <a:gd name="connsiteX744" fmla="*/ 935156 w 1255667"/>
              <a:gd name="connsiteY744" fmla="*/ 693741 h 857021"/>
              <a:gd name="connsiteX745" fmla="*/ 936411 w 1255667"/>
              <a:gd name="connsiteY745" fmla="*/ 694747 h 857021"/>
              <a:gd name="connsiteX746" fmla="*/ 937667 w 1255667"/>
              <a:gd name="connsiteY746" fmla="*/ 695746 h 857021"/>
              <a:gd name="connsiteX747" fmla="*/ 938923 w 1255667"/>
              <a:gd name="connsiteY747" fmla="*/ 696738 h 857021"/>
              <a:gd name="connsiteX748" fmla="*/ 940185 w 1255667"/>
              <a:gd name="connsiteY748" fmla="*/ 697731 h 857021"/>
              <a:gd name="connsiteX749" fmla="*/ 941441 w 1255667"/>
              <a:gd name="connsiteY749" fmla="*/ 698710 h 857021"/>
              <a:gd name="connsiteX750" fmla="*/ 942696 w 1255667"/>
              <a:gd name="connsiteY750" fmla="*/ 699688 h 857021"/>
              <a:gd name="connsiteX751" fmla="*/ 943952 w 1255667"/>
              <a:gd name="connsiteY751" fmla="*/ 700667 h 857021"/>
              <a:gd name="connsiteX752" fmla="*/ 945208 w 1255667"/>
              <a:gd name="connsiteY752" fmla="*/ 701633 h 857021"/>
              <a:gd name="connsiteX753" fmla="*/ 946470 w 1255667"/>
              <a:gd name="connsiteY753" fmla="*/ 702598 h 857021"/>
              <a:gd name="connsiteX754" fmla="*/ 947726 w 1255667"/>
              <a:gd name="connsiteY754" fmla="*/ 703557 h 857021"/>
              <a:gd name="connsiteX755" fmla="*/ 948981 w 1255667"/>
              <a:gd name="connsiteY755" fmla="*/ 704515 h 857021"/>
              <a:gd name="connsiteX756" fmla="*/ 950237 w 1255667"/>
              <a:gd name="connsiteY756" fmla="*/ 705460 h 857021"/>
              <a:gd name="connsiteX757" fmla="*/ 951493 w 1255667"/>
              <a:gd name="connsiteY757" fmla="*/ 706405 h 857021"/>
              <a:gd name="connsiteX758" fmla="*/ 952748 w 1255667"/>
              <a:gd name="connsiteY758" fmla="*/ 707344 h 857021"/>
              <a:gd name="connsiteX759" fmla="*/ 954011 w 1255667"/>
              <a:gd name="connsiteY759" fmla="*/ 708275 h 857021"/>
              <a:gd name="connsiteX760" fmla="*/ 955266 w 1255667"/>
              <a:gd name="connsiteY760" fmla="*/ 709207 h 857021"/>
              <a:gd name="connsiteX761" fmla="*/ 956522 w 1255667"/>
              <a:gd name="connsiteY761" fmla="*/ 710132 h 857021"/>
              <a:gd name="connsiteX762" fmla="*/ 957778 w 1255667"/>
              <a:gd name="connsiteY762" fmla="*/ 711050 h 857021"/>
              <a:gd name="connsiteX763" fmla="*/ 959033 w 1255667"/>
              <a:gd name="connsiteY763" fmla="*/ 711968 h 857021"/>
              <a:gd name="connsiteX764" fmla="*/ 960296 w 1255667"/>
              <a:gd name="connsiteY764" fmla="*/ 712873 h 857021"/>
              <a:gd name="connsiteX765" fmla="*/ 961551 w 1255667"/>
              <a:gd name="connsiteY765" fmla="*/ 713777 h 857021"/>
              <a:gd name="connsiteX766" fmla="*/ 962807 w 1255667"/>
              <a:gd name="connsiteY766" fmla="*/ 714682 h 857021"/>
              <a:gd name="connsiteX767" fmla="*/ 964062 w 1255667"/>
              <a:gd name="connsiteY767" fmla="*/ 715573 h 857021"/>
              <a:gd name="connsiteX768" fmla="*/ 965318 w 1255667"/>
              <a:gd name="connsiteY768" fmla="*/ 716464 h 857021"/>
              <a:gd name="connsiteX769" fmla="*/ 966581 w 1255667"/>
              <a:gd name="connsiteY769" fmla="*/ 717348 h 857021"/>
              <a:gd name="connsiteX770" fmla="*/ 967836 w 1255667"/>
              <a:gd name="connsiteY770" fmla="*/ 718233 h 857021"/>
              <a:gd name="connsiteX771" fmla="*/ 969092 w 1255667"/>
              <a:gd name="connsiteY771" fmla="*/ 719110 h 857021"/>
              <a:gd name="connsiteX772" fmla="*/ 970347 w 1255667"/>
              <a:gd name="connsiteY772" fmla="*/ 719981 h 857021"/>
              <a:gd name="connsiteX773" fmla="*/ 971603 w 1255667"/>
              <a:gd name="connsiteY773" fmla="*/ 720845 h 857021"/>
              <a:gd name="connsiteX774" fmla="*/ 972865 w 1255667"/>
              <a:gd name="connsiteY774" fmla="*/ 721709 h 857021"/>
              <a:gd name="connsiteX775" fmla="*/ 974121 w 1255667"/>
              <a:gd name="connsiteY775" fmla="*/ 722567 h 857021"/>
              <a:gd name="connsiteX776" fmla="*/ 975377 w 1255667"/>
              <a:gd name="connsiteY776" fmla="*/ 723417 h 857021"/>
              <a:gd name="connsiteX777" fmla="*/ 976632 w 1255667"/>
              <a:gd name="connsiteY777" fmla="*/ 724268 h 857021"/>
              <a:gd name="connsiteX778" fmla="*/ 977888 w 1255667"/>
              <a:gd name="connsiteY778" fmla="*/ 725112 h 857021"/>
              <a:gd name="connsiteX779" fmla="*/ 979144 w 1255667"/>
              <a:gd name="connsiteY779" fmla="*/ 725949 h 857021"/>
              <a:gd name="connsiteX780" fmla="*/ 980406 w 1255667"/>
              <a:gd name="connsiteY780" fmla="*/ 726786 h 857021"/>
              <a:gd name="connsiteX781" fmla="*/ 981662 w 1255667"/>
              <a:gd name="connsiteY781" fmla="*/ 727610 h 857021"/>
              <a:gd name="connsiteX782" fmla="*/ 982917 w 1255667"/>
              <a:gd name="connsiteY782" fmla="*/ 728440 h 857021"/>
              <a:gd name="connsiteX783" fmla="*/ 984173 w 1255667"/>
              <a:gd name="connsiteY783" fmla="*/ 729257 h 857021"/>
              <a:gd name="connsiteX784" fmla="*/ 985429 w 1255667"/>
              <a:gd name="connsiteY784" fmla="*/ 730074 h 857021"/>
              <a:gd name="connsiteX785" fmla="*/ 986691 w 1255667"/>
              <a:gd name="connsiteY785" fmla="*/ 730884 h 857021"/>
              <a:gd name="connsiteX786" fmla="*/ 987947 w 1255667"/>
              <a:gd name="connsiteY786" fmla="*/ 731694 h 857021"/>
              <a:gd name="connsiteX787" fmla="*/ 989202 w 1255667"/>
              <a:gd name="connsiteY787" fmla="*/ 732497 h 857021"/>
              <a:gd name="connsiteX788" fmla="*/ 990458 w 1255667"/>
              <a:gd name="connsiteY788" fmla="*/ 733294 h 857021"/>
              <a:gd name="connsiteX789" fmla="*/ 991714 w 1255667"/>
              <a:gd name="connsiteY789" fmla="*/ 734090 h 857021"/>
              <a:gd name="connsiteX790" fmla="*/ 992976 w 1255667"/>
              <a:gd name="connsiteY790" fmla="*/ 734880 h 857021"/>
              <a:gd name="connsiteX791" fmla="*/ 994232 w 1255667"/>
              <a:gd name="connsiteY791" fmla="*/ 735663 h 857021"/>
              <a:gd name="connsiteX792" fmla="*/ 995487 w 1255667"/>
              <a:gd name="connsiteY792" fmla="*/ 736439 h 857021"/>
              <a:gd name="connsiteX793" fmla="*/ 996743 w 1255667"/>
              <a:gd name="connsiteY793" fmla="*/ 737216 h 857021"/>
              <a:gd name="connsiteX794" fmla="*/ 997999 w 1255667"/>
              <a:gd name="connsiteY794" fmla="*/ 737992 h 857021"/>
              <a:gd name="connsiteX795" fmla="*/ 999261 w 1255667"/>
              <a:gd name="connsiteY795" fmla="*/ 738755 h 857021"/>
              <a:gd name="connsiteX796" fmla="*/ 1000517 w 1255667"/>
              <a:gd name="connsiteY796" fmla="*/ 739525 h 857021"/>
              <a:gd name="connsiteX797" fmla="*/ 1001772 w 1255667"/>
              <a:gd name="connsiteY797" fmla="*/ 740281 h 857021"/>
              <a:gd name="connsiteX798" fmla="*/ 1003028 w 1255667"/>
              <a:gd name="connsiteY798" fmla="*/ 741037 h 857021"/>
              <a:gd name="connsiteX799" fmla="*/ 1004283 w 1255667"/>
              <a:gd name="connsiteY799" fmla="*/ 741786 h 857021"/>
              <a:gd name="connsiteX800" fmla="*/ 1005539 w 1255667"/>
              <a:gd name="connsiteY800" fmla="*/ 742535 h 857021"/>
              <a:gd name="connsiteX801" fmla="*/ 1006802 w 1255667"/>
              <a:gd name="connsiteY801" fmla="*/ 743271 h 857021"/>
              <a:gd name="connsiteX802" fmla="*/ 1008057 w 1255667"/>
              <a:gd name="connsiteY802" fmla="*/ 744014 h 857021"/>
              <a:gd name="connsiteX803" fmla="*/ 1009313 w 1255667"/>
              <a:gd name="connsiteY803" fmla="*/ 744743 h 857021"/>
              <a:gd name="connsiteX804" fmla="*/ 1010568 w 1255667"/>
              <a:gd name="connsiteY804" fmla="*/ 745472 h 857021"/>
              <a:gd name="connsiteX805" fmla="*/ 1011824 w 1255667"/>
              <a:gd name="connsiteY805" fmla="*/ 746201 h 857021"/>
              <a:gd name="connsiteX806" fmla="*/ 1013086 w 1255667"/>
              <a:gd name="connsiteY806" fmla="*/ 746923 h 857021"/>
              <a:gd name="connsiteX807" fmla="*/ 1014342 w 1255667"/>
              <a:gd name="connsiteY807" fmla="*/ 747639 h 857021"/>
              <a:gd name="connsiteX808" fmla="*/ 1015598 w 1255667"/>
              <a:gd name="connsiteY808" fmla="*/ 748355 h 857021"/>
              <a:gd name="connsiteX809" fmla="*/ 1016853 w 1255667"/>
              <a:gd name="connsiteY809" fmla="*/ 749063 h 857021"/>
              <a:gd name="connsiteX810" fmla="*/ 1018109 w 1255667"/>
              <a:gd name="connsiteY810" fmla="*/ 749765 h 857021"/>
              <a:gd name="connsiteX811" fmla="*/ 1019371 w 1255667"/>
              <a:gd name="connsiteY811" fmla="*/ 750468 h 857021"/>
              <a:gd name="connsiteX812" fmla="*/ 1020627 w 1255667"/>
              <a:gd name="connsiteY812" fmla="*/ 751163 h 857021"/>
              <a:gd name="connsiteX813" fmla="*/ 1021883 w 1255667"/>
              <a:gd name="connsiteY813" fmla="*/ 751858 h 857021"/>
              <a:gd name="connsiteX814" fmla="*/ 1023138 w 1255667"/>
              <a:gd name="connsiteY814" fmla="*/ 752547 h 857021"/>
              <a:gd name="connsiteX815" fmla="*/ 1024394 w 1255667"/>
              <a:gd name="connsiteY815" fmla="*/ 753229 h 857021"/>
              <a:gd name="connsiteX816" fmla="*/ 1025656 w 1255667"/>
              <a:gd name="connsiteY816" fmla="*/ 753910 h 857021"/>
              <a:gd name="connsiteX817" fmla="*/ 1026912 w 1255667"/>
              <a:gd name="connsiteY817" fmla="*/ 754592 h 857021"/>
              <a:gd name="connsiteX818" fmla="*/ 1028168 w 1255667"/>
              <a:gd name="connsiteY818" fmla="*/ 755261 h 857021"/>
              <a:gd name="connsiteX819" fmla="*/ 1029423 w 1255667"/>
              <a:gd name="connsiteY819" fmla="*/ 755929 h 857021"/>
              <a:gd name="connsiteX820" fmla="*/ 1030679 w 1255667"/>
              <a:gd name="connsiteY820" fmla="*/ 756597 h 857021"/>
              <a:gd name="connsiteX821" fmla="*/ 1031935 w 1255667"/>
              <a:gd name="connsiteY821" fmla="*/ 757259 h 857021"/>
              <a:gd name="connsiteX822" fmla="*/ 1033197 w 1255667"/>
              <a:gd name="connsiteY822" fmla="*/ 757914 h 857021"/>
              <a:gd name="connsiteX823" fmla="*/ 1034453 w 1255667"/>
              <a:gd name="connsiteY823" fmla="*/ 758568 h 857021"/>
              <a:gd name="connsiteX824" fmla="*/ 1035708 w 1255667"/>
              <a:gd name="connsiteY824" fmla="*/ 759223 h 857021"/>
              <a:gd name="connsiteX825" fmla="*/ 1036964 w 1255667"/>
              <a:gd name="connsiteY825" fmla="*/ 759865 h 857021"/>
              <a:gd name="connsiteX826" fmla="*/ 1038219 w 1255667"/>
              <a:gd name="connsiteY826" fmla="*/ 760506 h 857021"/>
              <a:gd name="connsiteX827" fmla="*/ 1039482 w 1255667"/>
              <a:gd name="connsiteY827" fmla="*/ 761147 h 857021"/>
              <a:gd name="connsiteX828" fmla="*/ 1040737 w 1255667"/>
              <a:gd name="connsiteY828" fmla="*/ 761782 h 857021"/>
              <a:gd name="connsiteX829" fmla="*/ 1041993 w 1255667"/>
              <a:gd name="connsiteY829" fmla="*/ 762416 h 857021"/>
              <a:gd name="connsiteX830" fmla="*/ 1043249 w 1255667"/>
              <a:gd name="connsiteY830" fmla="*/ 763044 h 857021"/>
              <a:gd name="connsiteX831" fmla="*/ 1044504 w 1255667"/>
              <a:gd name="connsiteY831" fmla="*/ 763665 h 857021"/>
              <a:gd name="connsiteX832" fmla="*/ 1045767 w 1255667"/>
              <a:gd name="connsiteY832" fmla="*/ 764286 h 857021"/>
              <a:gd name="connsiteX833" fmla="*/ 1047022 w 1255667"/>
              <a:gd name="connsiteY833" fmla="*/ 764901 h 857021"/>
              <a:gd name="connsiteX834" fmla="*/ 1048278 w 1255667"/>
              <a:gd name="connsiteY834" fmla="*/ 765515 h 857021"/>
              <a:gd name="connsiteX835" fmla="*/ 1049534 w 1255667"/>
              <a:gd name="connsiteY835" fmla="*/ 766122 h 857021"/>
              <a:gd name="connsiteX836" fmla="*/ 1050789 w 1255667"/>
              <a:gd name="connsiteY836" fmla="*/ 766730 h 857021"/>
              <a:gd name="connsiteX837" fmla="*/ 1052052 w 1255667"/>
              <a:gd name="connsiteY837" fmla="*/ 767331 h 857021"/>
              <a:gd name="connsiteX838" fmla="*/ 1053307 w 1255667"/>
              <a:gd name="connsiteY838" fmla="*/ 767932 h 857021"/>
              <a:gd name="connsiteX839" fmla="*/ 1054563 w 1255667"/>
              <a:gd name="connsiteY839" fmla="*/ 768526 h 857021"/>
              <a:gd name="connsiteX840" fmla="*/ 1055819 w 1255667"/>
              <a:gd name="connsiteY840" fmla="*/ 769120 h 857021"/>
              <a:gd name="connsiteX841" fmla="*/ 1057074 w 1255667"/>
              <a:gd name="connsiteY841" fmla="*/ 769707 h 857021"/>
              <a:gd name="connsiteX842" fmla="*/ 1058330 w 1255667"/>
              <a:gd name="connsiteY842" fmla="*/ 770288 h 857021"/>
              <a:gd name="connsiteX843" fmla="*/ 1059592 w 1255667"/>
              <a:gd name="connsiteY843" fmla="*/ 770868 h 857021"/>
              <a:gd name="connsiteX844" fmla="*/ 1060848 w 1255667"/>
              <a:gd name="connsiteY844" fmla="*/ 771449 h 857021"/>
              <a:gd name="connsiteX845" fmla="*/ 1062104 w 1255667"/>
              <a:gd name="connsiteY845" fmla="*/ 772023 h 857021"/>
              <a:gd name="connsiteX846" fmla="*/ 1063359 w 1255667"/>
              <a:gd name="connsiteY846" fmla="*/ 772590 h 857021"/>
              <a:gd name="connsiteX847" fmla="*/ 1064615 w 1255667"/>
              <a:gd name="connsiteY847" fmla="*/ 773157 h 857021"/>
              <a:gd name="connsiteX848" fmla="*/ 1065877 w 1255667"/>
              <a:gd name="connsiteY848" fmla="*/ 773724 h 857021"/>
              <a:gd name="connsiteX849" fmla="*/ 1067133 w 1255667"/>
              <a:gd name="connsiteY849" fmla="*/ 774284 h 857021"/>
              <a:gd name="connsiteX850" fmla="*/ 1068389 w 1255667"/>
              <a:gd name="connsiteY850" fmla="*/ 774838 h 857021"/>
              <a:gd name="connsiteX851" fmla="*/ 1069644 w 1255667"/>
              <a:gd name="connsiteY851" fmla="*/ 775398 h 857021"/>
              <a:gd name="connsiteX852" fmla="*/ 1070900 w 1255667"/>
              <a:gd name="connsiteY852" fmla="*/ 775945 h 857021"/>
              <a:gd name="connsiteX853" fmla="*/ 1072162 w 1255667"/>
              <a:gd name="connsiteY853" fmla="*/ 776492 h 857021"/>
              <a:gd name="connsiteX854" fmla="*/ 1073418 w 1255667"/>
              <a:gd name="connsiteY854" fmla="*/ 777038 h 857021"/>
              <a:gd name="connsiteX855" fmla="*/ 1074674 w 1255667"/>
              <a:gd name="connsiteY855" fmla="*/ 777579 h 857021"/>
              <a:gd name="connsiteX856" fmla="*/ 1075929 w 1255667"/>
              <a:gd name="connsiteY856" fmla="*/ 778112 h 857021"/>
              <a:gd name="connsiteX857" fmla="*/ 1077185 w 1255667"/>
              <a:gd name="connsiteY857" fmla="*/ 778645 h 857021"/>
              <a:gd name="connsiteX858" fmla="*/ 1078447 w 1255667"/>
              <a:gd name="connsiteY858" fmla="*/ 779179 h 857021"/>
              <a:gd name="connsiteX859" fmla="*/ 1079703 w 1255667"/>
              <a:gd name="connsiteY859" fmla="*/ 779705 h 857021"/>
              <a:gd name="connsiteX860" fmla="*/ 1080959 w 1255667"/>
              <a:gd name="connsiteY860" fmla="*/ 780232 h 857021"/>
              <a:gd name="connsiteX861" fmla="*/ 1082214 w 1255667"/>
              <a:gd name="connsiteY861" fmla="*/ 780751 h 857021"/>
              <a:gd name="connsiteX862" fmla="*/ 1083470 w 1255667"/>
              <a:gd name="connsiteY862" fmla="*/ 781271 h 857021"/>
              <a:gd name="connsiteX863" fmla="*/ 1084725 w 1255667"/>
              <a:gd name="connsiteY863" fmla="*/ 781784 h 857021"/>
              <a:gd name="connsiteX864" fmla="*/ 1085988 w 1255667"/>
              <a:gd name="connsiteY864" fmla="*/ 782297 h 857021"/>
              <a:gd name="connsiteX865" fmla="*/ 1087243 w 1255667"/>
              <a:gd name="connsiteY865" fmla="*/ 782804 h 857021"/>
              <a:gd name="connsiteX866" fmla="*/ 1088499 w 1255667"/>
              <a:gd name="connsiteY866" fmla="*/ 783310 h 857021"/>
              <a:gd name="connsiteX867" fmla="*/ 1089755 w 1255667"/>
              <a:gd name="connsiteY867" fmla="*/ 783810 h 857021"/>
              <a:gd name="connsiteX868" fmla="*/ 1091010 w 1255667"/>
              <a:gd name="connsiteY868" fmla="*/ 784309 h 857021"/>
              <a:gd name="connsiteX869" fmla="*/ 1092273 w 1255667"/>
              <a:gd name="connsiteY869" fmla="*/ 784809 h 857021"/>
              <a:gd name="connsiteX870" fmla="*/ 1093528 w 1255667"/>
              <a:gd name="connsiteY870" fmla="*/ 785301 h 857021"/>
              <a:gd name="connsiteX871" fmla="*/ 1094784 w 1255667"/>
              <a:gd name="connsiteY871" fmla="*/ 785787 h 857021"/>
              <a:gd name="connsiteX872" fmla="*/ 1096040 w 1255667"/>
              <a:gd name="connsiteY872" fmla="*/ 786274 h 857021"/>
              <a:gd name="connsiteX873" fmla="*/ 1097295 w 1255667"/>
              <a:gd name="connsiteY873" fmla="*/ 786760 h 857021"/>
              <a:gd name="connsiteX874" fmla="*/ 1098558 w 1255667"/>
              <a:gd name="connsiteY874" fmla="*/ 787239 h 857021"/>
              <a:gd name="connsiteX875" fmla="*/ 1099813 w 1255667"/>
              <a:gd name="connsiteY875" fmla="*/ 787718 h 857021"/>
              <a:gd name="connsiteX876" fmla="*/ 1101069 w 1255667"/>
              <a:gd name="connsiteY876" fmla="*/ 788191 h 857021"/>
              <a:gd name="connsiteX877" fmla="*/ 1102325 w 1255667"/>
              <a:gd name="connsiteY877" fmla="*/ 788663 h 857021"/>
              <a:gd name="connsiteX878" fmla="*/ 1103580 w 1255667"/>
              <a:gd name="connsiteY878" fmla="*/ 789136 h 857021"/>
              <a:gd name="connsiteX879" fmla="*/ 1104843 w 1255667"/>
              <a:gd name="connsiteY879" fmla="*/ 789602 h 857021"/>
              <a:gd name="connsiteX880" fmla="*/ 1106098 w 1255667"/>
              <a:gd name="connsiteY880" fmla="*/ 790061 h 857021"/>
              <a:gd name="connsiteX881" fmla="*/ 1107354 w 1255667"/>
              <a:gd name="connsiteY881" fmla="*/ 790526 h 857021"/>
              <a:gd name="connsiteX882" fmla="*/ 1108610 w 1255667"/>
              <a:gd name="connsiteY882" fmla="*/ 790979 h 857021"/>
              <a:gd name="connsiteX883" fmla="*/ 1109865 w 1255667"/>
              <a:gd name="connsiteY883" fmla="*/ 791438 h 857021"/>
              <a:gd name="connsiteX884" fmla="*/ 1111128 w 1255667"/>
              <a:gd name="connsiteY884" fmla="*/ 791890 h 857021"/>
              <a:gd name="connsiteX885" fmla="*/ 1112383 w 1255667"/>
              <a:gd name="connsiteY885" fmla="*/ 792336 h 857021"/>
              <a:gd name="connsiteX886" fmla="*/ 1113639 w 1255667"/>
              <a:gd name="connsiteY886" fmla="*/ 792781 h 857021"/>
              <a:gd name="connsiteX887" fmla="*/ 1114894 w 1255667"/>
              <a:gd name="connsiteY887" fmla="*/ 793227 h 857021"/>
              <a:gd name="connsiteX888" fmla="*/ 1116150 w 1255667"/>
              <a:gd name="connsiteY888" fmla="*/ 793666 h 857021"/>
              <a:gd name="connsiteX889" fmla="*/ 1117406 w 1255667"/>
              <a:gd name="connsiteY889" fmla="*/ 794104 h 857021"/>
              <a:gd name="connsiteX890" fmla="*/ 1118668 w 1255667"/>
              <a:gd name="connsiteY890" fmla="*/ 794543 h 857021"/>
              <a:gd name="connsiteX891" fmla="*/ 1119924 w 1255667"/>
              <a:gd name="connsiteY891" fmla="*/ 794975 h 857021"/>
              <a:gd name="connsiteX892" fmla="*/ 1121179 w 1255667"/>
              <a:gd name="connsiteY892" fmla="*/ 795400 h 857021"/>
              <a:gd name="connsiteX893" fmla="*/ 1122435 w 1255667"/>
              <a:gd name="connsiteY893" fmla="*/ 795833 h 857021"/>
              <a:gd name="connsiteX894" fmla="*/ 1123691 w 1255667"/>
              <a:gd name="connsiteY894" fmla="*/ 796251 h 857021"/>
              <a:gd name="connsiteX895" fmla="*/ 1124953 w 1255667"/>
              <a:gd name="connsiteY895" fmla="*/ 796676 h 857021"/>
              <a:gd name="connsiteX896" fmla="*/ 1126209 w 1255667"/>
              <a:gd name="connsiteY896" fmla="*/ 797095 h 857021"/>
              <a:gd name="connsiteX897" fmla="*/ 1127464 w 1255667"/>
              <a:gd name="connsiteY897" fmla="*/ 797513 h 857021"/>
              <a:gd name="connsiteX898" fmla="*/ 1128720 w 1255667"/>
              <a:gd name="connsiteY898" fmla="*/ 797925 h 857021"/>
              <a:gd name="connsiteX899" fmla="*/ 1129976 w 1255667"/>
              <a:gd name="connsiteY899" fmla="*/ 798337 h 857021"/>
              <a:gd name="connsiteX900" fmla="*/ 1131238 w 1255667"/>
              <a:gd name="connsiteY900" fmla="*/ 798742 h 857021"/>
              <a:gd name="connsiteX901" fmla="*/ 1132494 w 1255667"/>
              <a:gd name="connsiteY901" fmla="*/ 799147 h 857021"/>
              <a:gd name="connsiteX902" fmla="*/ 1133749 w 1255667"/>
              <a:gd name="connsiteY902" fmla="*/ 799552 h 857021"/>
              <a:gd name="connsiteX903" fmla="*/ 1135005 w 1255667"/>
              <a:gd name="connsiteY903" fmla="*/ 799951 h 857021"/>
              <a:gd name="connsiteX904" fmla="*/ 1136261 w 1255667"/>
              <a:gd name="connsiteY904" fmla="*/ 800349 h 857021"/>
              <a:gd name="connsiteX905" fmla="*/ 1137523 w 1255667"/>
              <a:gd name="connsiteY905" fmla="*/ 800747 h 857021"/>
              <a:gd name="connsiteX906" fmla="*/ 1138779 w 1255667"/>
              <a:gd name="connsiteY906" fmla="*/ 801139 h 857021"/>
              <a:gd name="connsiteX907" fmla="*/ 1140034 w 1255667"/>
              <a:gd name="connsiteY907" fmla="*/ 801530 h 857021"/>
              <a:gd name="connsiteX908" fmla="*/ 1141290 w 1255667"/>
              <a:gd name="connsiteY908" fmla="*/ 801922 h 857021"/>
              <a:gd name="connsiteX909" fmla="*/ 1142546 w 1255667"/>
              <a:gd name="connsiteY909" fmla="*/ 802307 h 857021"/>
              <a:gd name="connsiteX910" fmla="*/ 1143801 w 1255667"/>
              <a:gd name="connsiteY910" fmla="*/ 802691 h 857021"/>
              <a:gd name="connsiteX911" fmla="*/ 1145064 w 1255667"/>
              <a:gd name="connsiteY911" fmla="*/ 803069 h 857021"/>
              <a:gd name="connsiteX912" fmla="*/ 1146319 w 1255667"/>
              <a:gd name="connsiteY912" fmla="*/ 803447 h 857021"/>
              <a:gd name="connsiteX913" fmla="*/ 1147575 w 1255667"/>
              <a:gd name="connsiteY913" fmla="*/ 803826 h 857021"/>
              <a:gd name="connsiteX914" fmla="*/ 1148831 w 1255667"/>
              <a:gd name="connsiteY914" fmla="*/ 804197 h 857021"/>
              <a:gd name="connsiteX915" fmla="*/ 1150086 w 1255667"/>
              <a:gd name="connsiteY915" fmla="*/ 804568 h 857021"/>
              <a:gd name="connsiteX916" fmla="*/ 1151349 w 1255667"/>
              <a:gd name="connsiteY916" fmla="*/ 804933 h 857021"/>
              <a:gd name="connsiteX917" fmla="*/ 1152604 w 1255667"/>
              <a:gd name="connsiteY917" fmla="*/ 805304 h 857021"/>
              <a:gd name="connsiteX918" fmla="*/ 1153860 w 1255667"/>
              <a:gd name="connsiteY918" fmla="*/ 805668 h 857021"/>
              <a:gd name="connsiteX919" fmla="*/ 1155116 w 1255667"/>
              <a:gd name="connsiteY919" fmla="*/ 806026 h 857021"/>
              <a:gd name="connsiteX920" fmla="*/ 1156371 w 1255667"/>
              <a:gd name="connsiteY920" fmla="*/ 806384 h 857021"/>
              <a:gd name="connsiteX921" fmla="*/ 1157634 w 1255667"/>
              <a:gd name="connsiteY921" fmla="*/ 806742 h 857021"/>
              <a:gd name="connsiteX922" fmla="*/ 1158889 w 1255667"/>
              <a:gd name="connsiteY922" fmla="*/ 807100 h 857021"/>
              <a:gd name="connsiteX923" fmla="*/ 1160145 w 1255667"/>
              <a:gd name="connsiteY923" fmla="*/ 807451 h 857021"/>
              <a:gd name="connsiteX924" fmla="*/ 1161400 w 1255667"/>
              <a:gd name="connsiteY924" fmla="*/ 807802 h 857021"/>
              <a:gd name="connsiteX925" fmla="*/ 1162656 w 1255667"/>
              <a:gd name="connsiteY925" fmla="*/ 808146 h 857021"/>
              <a:gd name="connsiteX926" fmla="*/ 1163919 w 1255667"/>
              <a:gd name="connsiteY926" fmla="*/ 808490 h 857021"/>
              <a:gd name="connsiteX927" fmla="*/ 1165174 w 1255667"/>
              <a:gd name="connsiteY927" fmla="*/ 808835 h 857021"/>
              <a:gd name="connsiteX928" fmla="*/ 1166430 w 1255667"/>
              <a:gd name="connsiteY928" fmla="*/ 809179 h 857021"/>
              <a:gd name="connsiteX929" fmla="*/ 1167685 w 1255667"/>
              <a:gd name="connsiteY929" fmla="*/ 809516 h 857021"/>
              <a:gd name="connsiteX930" fmla="*/ 1168941 w 1255667"/>
              <a:gd name="connsiteY930" fmla="*/ 809854 h 857021"/>
              <a:gd name="connsiteX931" fmla="*/ 1170197 w 1255667"/>
              <a:gd name="connsiteY931" fmla="*/ 810185 h 857021"/>
              <a:gd name="connsiteX932" fmla="*/ 1171459 w 1255667"/>
              <a:gd name="connsiteY932" fmla="*/ 810522 h 857021"/>
              <a:gd name="connsiteX933" fmla="*/ 1172715 w 1255667"/>
              <a:gd name="connsiteY933" fmla="*/ 810846 h 857021"/>
              <a:gd name="connsiteX934" fmla="*/ 1173970 w 1255667"/>
              <a:gd name="connsiteY934" fmla="*/ 811177 h 857021"/>
              <a:gd name="connsiteX935" fmla="*/ 1175226 w 1255667"/>
              <a:gd name="connsiteY935" fmla="*/ 811501 h 857021"/>
              <a:gd name="connsiteX936" fmla="*/ 1176482 w 1255667"/>
              <a:gd name="connsiteY936" fmla="*/ 811825 h 857021"/>
              <a:gd name="connsiteX937" fmla="*/ 1177744 w 1255667"/>
              <a:gd name="connsiteY937" fmla="*/ 812149 h 857021"/>
              <a:gd name="connsiteX938" fmla="*/ 1179000 w 1255667"/>
              <a:gd name="connsiteY938" fmla="*/ 812466 h 857021"/>
              <a:gd name="connsiteX939" fmla="*/ 1180255 w 1255667"/>
              <a:gd name="connsiteY939" fmla="*/ 812784 h 857021"/>
              <a:gd name="connsiteX940" fmla="*/ 1181511 w 1255667"/>
              <a:gd name="connsiteY940" fmla="*/ 813101 h 857021"/>
              <a:gd name="connsiteX941" fmla="*/ 1182767 w 1255667"/>
              <a:gd name="connsiteY941" fmla="*/ 813412 h 857021"/>
              <a:gd name="connsiteX942" fmla="*/ 1184029 w 1255667"/>
              <a:gd name="connsiteY942" fmla="*/ 813722 h 857021"/>
              <a:gd name="connsiteX943" fmla="*/ 1185285 w 1255667"/>
              <a:gd name="connsiteY943" fmla="*/ 814033 h 857021"/>
              <a:gd name="connsiteX944" fmla="*/ 1186540 w 1255667"/>
              <a:gd name="connsiteY944" fmla="*/ 814343 h 857021"/>
              <a:gd name="connsiteX945" fmla="*/ 1187796 w 1255667"/>
              <a:gd name="connsiteY945" fmla="*/ 814647 h 857021"/>
              <a:gd name="connsiteX946" fmla="*/ 1189052 w 1255667"/>
              <a:gd name="connsiteY946" fmla="*/ 814951 h 857021"/>
              <a:gd name="connsiteX947" fmla="*/ 1190314 w 1255667"/>
              <a:gd name="connsiteY947" fmla="*/ 815248 h 857021"/>
              <a:gd name="connsiteX948" fmla="*/ 1191570 w 1255667"/>
              <a:gd name="connsiteY948" fmla="*/ 815545 h 857021"/>
              <a:gd name="connsiteX949" fmla="*/ 1192825 w 1255667"/>
              <a:gd name="connsiteY949" fmla="*/ 815842 h 857021"/>
              <a:gd name="connsiteX950" fmla="*/ 1194081 w 1255667"/>
              <a:gd name="connsiteY950" fmla="*/ 816139 h 857021"/>
              <a:gd name="connsiteX951" fmla="*/ 1195337 w 1255667"/>
              <a:gd name="connsiteY951" fmla="*/ 816429 h 857021"/>
              <a:gd name="connsiteX952" fmla="*/ 1196592 w 1255667"/>
              <a:gd name="connsiteY952" fmla="*/ 816726 h 857021"/>
              <a:gd name="connsiteX953" fmla="*/ 1197855 w 1255667"/>
              <a:gd name="connsiteY953" fmla="*/ 817010 h 857021"/>
              <a:gd name="connsiteX954" fmla="*/ 1199110 w 1255667"/>
              <a:gd name="connsiteY954" fmla="*/ 817300 h 857021"/>
              <a:gd name="connsiteX955" fmla="*/ 1200366 w 1255667"/>
              <a:gd name="connsiteY955" fmla="*/ 817584 h 857021"/>
              <a:gd name="connsiteX956" fmla="*/ 1201621 w 1255667"/>
              <a:gd name="connsiteY956" fmla="*/ 817867 h 857021"/>
              <a:gd name="connsiteX957" fmla="*/ 1202877 w 1255667"/>
              <a:gd name="connsiteY957" fmla="*/ 818151 h 857021"/>
              <a:gd name="connsiteX958" fmla="*/ 1204140 w 1255667"/>
              <a:gd name="connsiteY958" fmla="*/ 818427 h 857021"/>
              <a:gd name="connsiteX959" fmla="*/ 1205395 w 1255667"/>
              <a:gd name="connsiteY959" fmla="*/ 818711 h 857021"/>
              <a:gd name="connsiteX960" fmla="*/ 1206651 w 1255667"/>
              <a:gd name="connsiteY960" fmla="*/ 818981 h 857021"/>
              <a:gd name="connsiteX961" fmla="*/ 1207906 w 1255667"/>
              <a:gd name="connsiteY961" fmla="*/ 819258 h 857021"/>
              <a:gd name="connsiteX962" fmla="*/ 1209162 w 1255667"/>
              <a:gd name="connsiteY962" fmla="*/ 819528 h 857021"/>
              <a:gd name="connsiteX963" fmla="*/ 1210424 w 1255667"/>
              <a:gd name="connsiteY963" fmla="*/ 819798 h 857021"/>
              <a:gd name="connsiteX964" fmla="*/ 1211680 w 1255667"/>
              <a:gd name="connsiteY964" fmla="*/ 820068 h 857021"/>
              <a:gd name="connsiteX965" fmla="*/ 1212936 w 1255667"/>
              <a:gd name="connsiteY965" fmla="*/ 820338 h 857021"/>
              <a:gd name="connsiteX966" fmla="*/ 1214191 w 1255667"/>
              <a:gd name="connsiteY966" fmla="*/ 820601 h 857021"/>
              <a:gd name="connsiteX967" fmla="*/ 1215447 w 1255667"/>
              <a:gd name="connsiteY967" fmla="*/ 820864 h 857021"/>
              <a:gd name="connsiteX968" fmla="*/ 1216709 w 1255667"/>
              <a:gd name="connsiteY968" fmla="*/ 821128 h 857021"/>
              <a:gd name="connsiteX969" fmla="*/ 1217965 w 1255667"/>
              <a:gd name="connsiteY969" fmla="*/ 821384 h 857021"/>
              <a:gd name="connsiteX970" fmla="*/ 1219221 w 1255667"/>
              <a:gd name="connsiteY970" fmla="*/ 821641 h 857021"/>
              <a:gd name="connsiteX971" fmla="*/ 1220476 w 1255667"/>
              <a:gd name="connsiteY971" fmla="*/ 821897 h 857021"/>
              <a:gd name="connsiteX972" fmla="*/ 1221732 w 1255667"/>
              <a:gd name="connsiteY972" fmla="*/ 822154 h 857021"/>
              <a:gd name="connsiteX973" fmla="*/ 1222988 w 1255667"/>
              <a:gd name="connsiteY973" fmla="*/ 822403 h 857021"/>
              <a:gd name="connsiteX974" fmla="*/ 1224250 w 1255667"/>
              <a:gd name="connsiteY974" fmla="*/ 822660 h 857021"/>
              <a:gd name="connsiteX975" fmla="*/ 1225506 w 1255667"/>
              <a:gd name="connsiteY975" fmla="*/ 822910 h 857021"/>
              <a:gd name="connsiteX976" fmla="*/ 1226761 w 1255667"/>
              <a:gd name="connsiteY976" fmla="*/ 823153 h 857021"/>
              <a:gd name="connsiteX977" fmla="*/ 1228017 w 1255667"/>
              <a:gd name="connsiteY977" fmla="*/ 823403 h 857021"/>
              <a:gd name="connsiteX978" fmla="*/ 1229273 w 1255667"/>
              <a:gd name="connsiteY978" fmla="*/ 823646 h 857021"/>
              <a:gd name="connsiteX979" fmla="*/ 1230535 w 1255667"/>
              <a:gd name="connsiteY979" fmla="*/ 823889 h 857021"/>
              <a:gd name="connsiteX980" fmla="*/ 1231791 w 1255667"/>
              <a:gd name="connsiteY980" fmla="*/ 824132 h 857021"/>
              <a:gd name="connsiteX981" fmla="*/ 1233046 w 1255667"/>
              <a:gd name="connsiteY981" fmla="*/ 824368 h 857021"/>
              <a:gd name="connsiteX982" fmla="*/ 1234302 w 1255667"/>
              <a:gd name="connsiteY982" fmla="*/ 824604 h 857021"/>
              <a:gd name="connsiteX983" fmla="*/ 1235557 w 1255667"/>
              <a:gd name="connsiteY983" fmla="*/ 824841 h 857021"/>
              <a:gd name="connsiteX984" fmla="*/ 1236820 w 1255667"/>
              <a:gd name="connsiteY984" fmla="*/ 825077 h 857021"/>
              <a:gd name="connsiteX985" fmla="*/ 1238075 w 1255667"/>
              <a:gd name="connsiteY985" fmla="*/ 825313 h 857021"/>
              <a:gd name="connsiteX986" fmla="*/ 1239331 w 1255667"/>
              <a:gd name="connsiteY986" fmla="*/ 825543 h 857021"/>
              <a:gd name="connsiteX987" fmla="*/ 1240587 w 1255667"/>
              <a:gd name="connsiteY987" fmla="*/ 825772 h 857021"/>
              <a:gd name="connsiteX988" fmla="*/ 1241842 w 1255667"/>
              <a:gd name="connsiteY988" fmla="*/ 826002 h 857021"/>
              <a:gd name="connsiteX989" fmla="*/ 1243105 w 1255667"/>
              <a:gd name="connsiteY989" fmla="*/ 826224 h 857021"/>
              <a:gd name="connsiteX990" fmla="*/ 1244360 w 1255667"/>
              <a:gd name="connsiteY990" fmla="*/ 826454 h 857021"/>
              <a:gd name="connsiteX991" fmla="*/ 1245616 w 1255667"/>
              <a:gd name="connsiteY991" fmla="*/ 826677 h 857021"/>
              <a:gd name="connsiteX992" fmla="*/ 1246872 w 1255667"/>
              <a:gd name="connsiteY992" fmla="*/ 826900 h 857021"/>
              <a:gd name="connsiteX993" fmla="*/ 1248127 w 1255667"/>
              <a:gd name="connsiteY993" fmla="*/ 827116 h 857021"/>
              <a:gd name="connsiteX994" fmla="*/ 1249383 w 1255667"/>
              <a:gd name="connsiteY994" fmla="*/ 827338 h 857021"/>
              <a:gd name="connsiteX995" fmla="*/ 1250645 w 1255667"/>
              <a:gd name="connsiteY995" fmla="*/ 827554 h 857021"/>
              <a:gd name="connsiteX996" fmla="*/ 1251901 w 1255667"/>
              <a:gd name="connsiteY996" fmla="*/ 827770 h 857021"/>
              <a:gd name="connsiteX997" fmla="*/ 1253157 w 1255667"/>
              <a:gd name="connsiteY997" fmla="*/ 827986 h 857021"/>
              <a:gd name="connsiteX998" fmla="*/ 1254412 w 1255667"/>
              <a:gd name="connsiteY998" fmla="*/ 828196 h 857021"/>
              <a:gd name="connsiteX999" fmla="*/ 1255668 w 1255667"/>
              <a:gd name="connsiteY999" fmla="*/ 828412 h 8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55667" h="857021">
                <a:moveTo>
                  <a:pt x="0" y="857021"/>
                </a:moveTo>
                <a:lnTo>
                  <a:pt x="1257" y="857021"/>
                </a:lnTo>
                <a:lnTo>
                  <a:pt x="2514" y="857021"/>
                </a:lnTo>
                <a:lnTo>
                  <a:pt x="3771" y="857021"/>
                </a:lnTo>
                <a:lnTo>
                  <a:pt x="5028" y="857021"/>
                </a:lnTo>
                <a:lnTo>
                  <a:pt x="6285" y="857015"/>
                </a:lnTo>
                <a:lnTo>
                  <a:pt x="7542" y="857001"/>
                </a:lnTo>
                <a:lnTo>
                  <a:pt x="8798" y="856981"/>
                </a:lnTo>
                <a:lnTo>
                  <a:pt x="10055" y="856961"/>
                </a:lnTo>
                <a:lnTo>
                  <a:pt x="11312" y="856927"/>
                </a:lnTo>
                <a:lnTo>
                  <a:pt x="12569" y="856886"/>
                </a:lnTo>
                <a:lnTo>
                  <a:pt x="13826" y="856839"/>
                </a:lnTo>
                <a:lnTo>
                  <a:pt x="15083" y="856772"/>
                </a:lnTo>
                <a:lnTo>
                  <a:pt x="16340" y="856697"/>
                </a:lnTo>
                <a:lnTo>
                  <a:pt x="17597" y="856603"/>
                </a:lnTo>
                <a:lnTo>
                  <a:pt x="18854" y="856495"/>
                </a:lnTo>
                <a:lnTo>
                  <a:pt x="20111" y="856373"/>
                </a:lnTo>
                <a:lnTo>
                  <a:pt x="21368" y="856225"/>
                </a:lnTo>
                <a:lnTo>
                  <a:pt x="22624" y="856056"/>
                </a:lnTo>
                <a:lnTo>
                  <a:pt x="23881" y="855867"/>
                </a:lnTo>
                <a:lnTo>
                  <a:pt x="25138" y="855658"/>
                </a:lnTo>
                <a:lnTo>
                  <a:pt x="26395" y="855421"/>
                </a:lnTo>
                <a:lnTo>
                  <a:pt x="27652" y="855158"/>
                </a:lnTo>
                <a:lnTo>
                  <a:pt x="28909" y="854868"/>
                </a:lnTo>
                <a:lnTo>
                  <a:pt x="30166" y="854551"/>
                </a:lnTo>
                <a:lnTo>
                  <a:pt x="31423" y="854200"/>
                </a:lnTo>
                <a:lnTo>
                  <a:pt x="32680" y="853822"/>
                </a:lnTo>
                <a:lnTo>
                  <a:pt x="33937" y="853403"/>
                </a:lnTo>
                <a:lnTo>
                  <a:pt x="35194" y="852957"/>
                </a:lnTo>
                <a:lnTo>
                  <a:pt x="36451" y="852478"/>
                </a:lnTo>
                <a:lnTo>
                  <a:pt x="37708" y="851958"/>
                </a:lnTo>
                <a:lnTo>
                  <a:pt x="38965" y="851405"/>
                </a:lnTo>
                <a:lnTo>
                  <a:pt x="40222" y="850811"/>
                </a:lnTo>
                <a:lnTo>
                  <a:pt x="41479" y="850183"/>
                </a:lnTo>
                <a:lnTo>
                  <a:pt x="42736" y="849508"/>
                </a:lnTo>
                <a:lnTo>
                  <a:pt x="43993" y="848799"/>
                </a:lnTo>
                <a:lnTo>
                  <a:pt x="45250" y="848043"/>
                </a:lnTo>
                <a:lnTo>
                  <a:pt x="46507" y="847246"/>
                </a:lnTo>
                <a:lnTo>
                  <a:pt x="47764" y="846409"/>
                </a:lnTo>
                <a:lnTo>
                  <a:pt x="49021" y="845525"/>
                </a:lnTo>
                <a:lnTo>
                  <a:pt x="50277" y="844593"/>
                </a:lnTo>
                <a:lnTo>
                  <a:pt x="51534" y="843614"/>
                </a:lnTo>
                <a:lnTo>
                  <a:pt x="52791" y="842595"/>
                </a:lnTo>
                <a:lnTo>
                  <a:pt x="54048" y="841522"/>
                </a:lnTo>
                <a:lnTo>
                  <a:pt x="55305" y="840408"/>
                </a:lnTo>
                <a:lnTo>
                  <a:pt x="56562" y="839240"/>
                </a:lnTo>
                <a:lnTo>
                  <a:pt x="57819" y="838025"/>
                </a:lnTo>
                <a:lnTo>
                  <a:pt x="59076" y="836762"/>
                </a:lnTo>
                <a:lnTo>
                  <a:pt x="60333" y="835453"/>
                </a:lnTo>
                <a:lnTo>
                  <a:pt x="61590" y="834089"/>
                </a:lnTo>
                <a:lnTo>
                  <a:pt x="62847" y="832671"/>
                </a:lnTo>
                <a:lnTo>
                  <a:pt x="64103" y="831207"/>
                </a:lnTo>
                <a:lnTo>
                  <a:pt x="65360" y="829694"/>
                </a:lnTo>
                <a:lnTo>
                  <a:pt x="66617" y="828121"/>
                </a:lnTo>
                <a:lnTo>
                  <a:pt x="67874" y="826501"/>
                </a:lnTo>
                <a:lnTo>
                  <a:pt x="69131" y="824827"/>
                </a:lnTo>
                <a:lnTo>
                  <a:pt x="70388" y="823106"/>
                </a:lnTo>
                <a:lnTo>
                  <a:pt x="71645" y="821330"/>
                </a:lnTo>
                <a:lnTo>
                  <a:pt x="72902" y="819501"/>
                </a:lnTo>
                <a:lnTo>
                  <a:pt x="74159" y="817617"/>
                </a:lnTo>
                <a:lnTo>
                  <a:pt x="75416" y="815680"/>
                </a:lnTo>
                <a:lnTo>
                  <a:pt x="76673" y="813688"/>
                </a:lnTo>
                <a:lnTo>
                  <a:pt x="77929" y="811650"/>
                </a:lnTo>
                <a:lnTo>
                  <a:pt x="79186" y="809557"/>
                </a:lnTo>
                <a:lnTo>
                  <a:pt x="80443" y="807410"/>
                </a:lnTo>
                <a:lnTo>
                  <a:pt x="81700" y="805209"/>
                </a:lnTo>
                <a:lnTo>
                  <a:pt x="82957" y="802955"/>
                </a:lnTo>
                <a:lnTo>
                  <a:pt x="84214" y="800646"/>
                </a:lnTo>
                <a:lnTo>
                  <a:pt x="85471" y="798290"/>
                </a:lnTo>
                <a:lnTo>
                  <a:pt x="86728" y="795880"/>
                </a:lnTo>
                <a:lnTo>
                  <a:pt x="87985" y="793416"/>
                </a:lnTo>
                <a:lnTo>
                  <a:pt x="89242" y="790905"/>
                </a:lnTo>
                <a:lnTo>
                  <a:pt x="90499" y="788339"/>
                </a:lnTo>
                <a:lnTo>
                  <a:pt x="91756" y="785720"/>
                </a:lnTo>
                <a:lnTo>
                  <a:pt x="93013" y="783047"/>
                </a:lnTo>
                <a:lnTo>
                  <a:pt x="94270" y="780333"/>
                </a:lnTo>
                <a:lnTo>
                  <a:pt x="95527" y="777558"/>
                </a:lnTo>
                <a:lnTo>
                  <a:pt x="96784" y="774736"/>
                </a:lnTo>
                <a:lnTo>
                  <a:pt x="98040" y="771867"/>
                </a:lnTo>
                <a:lnTo>
                  <a:pt x="99297" y="768951"/>
                </a:lnTo>
                <a:lnTo>
                  <a:pt x="100554" y="765981"/>
                </a:lnTo>
                <a:lnTo>
                  <a:pt x="101811" y="762963"/>
                </a:lnTo>
                <a:lnTo>
                  <a:pt x="103068" y="759898"/>
                </a:lnTo>
                <a:lnTo>
                  <a:pt x="104325" y="756786"/>
                </a:lnTo>
                <a:lnTo>
                  <a:pt x="105582" y="753627"/>
                </a:lnTo>
                <a:lnTo>
                  <a:pt x="106839" y="750420"/>
                </a:lnTo>
                <a:lnTo>
                  <a:pt x="108096" y="747166"/>
                </a:lnTo>
                <a:lnTo>
                  <a:pt x="109353" y="743865"/>
                </a:lnTo>
                <a:lnTo>
                  <a:pt x="110610" y="740517"/>
                </a:lnTo>
                <a:lnTo>
                  <a:pt x="111867" y="737128"/>
                </a:lnTo>
                <a:lnTo>
                  <a:pt x="113124" y="733699"/>
                </a:lnTo>
                <a:lnTo>
                  <a:pt x="114381" y="730222"/>
                </a:lnTo>
                <a:lnTo>
                  <a:pt x="115638" y="726705"/>
                </a:lnTo>
                <a:lnTo>
                  <a:pt x="116895" y="723141"/>
                </a:lnTo>
                <a:lnTo>
                  <a:pt x="118151" y="719536"/>
                </a:lnTo>
                <a:lnTo>
                  <a:pt x="119408" y="715890"/>
                </a:lnTo>
                <a:lnTo>
                  <a:pt x="120665" y="712211"/>
                </a:lnTo>
                <a:lnTo>
                  <a:pt x="121922" y="708485"/>
                </a:lnTo>
                <a:lnTo>
                  <a:pt x="123179" y="704718"/>
                </a:lnTo>
                <a:lnTo>
                  <a:pt x="124436" y="700917"/>
                </a:lnTo>
                <a:lnTo>
                  <a:pt x="125693" y="697076"/>
                </a:lnTo>
                <a:lnTo>
                  <a:pt x="126950" y="693201"/>
                </a:lnTo>
                <a:lnTo>
                  <a:pt x="128207" y="689285"/>
                </a:lnTo>
                <a:lnTo>
                  <a:pt x="129464" y="685336"/>
                </a:lnTo>
                <a:lnTo>
                  <a:pt x="130721" y="681353"/>
                </a:lnTo>
                <a:lnTo>
                  <a:pt x="131977" y="677337"/>
                </a:lnTo>
                <a:lnTo>
                  <a:pt x="133234" y="673279"/>
                </a:lnTo>
                <a:lnTo>
                  <a:pt x="134491" y="669195"/>
                </a:lnTo>
                <a:lnTo>
                  <a:pt x="135748" y="665077"/>
                </a:lnTo>
                <a:lnTo>
                  <a:pt x="137005" y="660932"/>
                </a:lnTo>
                <a:lnTo>
                  <a:pt x="138262" y="656754"/>
                </a:lnTo>
                <a:lnTo>
                  <a:pt x="139519" y="652541"/>
                </a:lnTo>
                <a:lnTo>
                  <a:pt x="140776" y="648302"/>
                </a:lnTo>
                <a:lnTo>
                  <a:pt x="142033" y="644035"/>
                </a:lnTo>
                <a:lnTo>
                  <a:pt x="143290" y="639742"/>
                </a:lnTo>
                <a:lnTo>
                  <a:pt x="144547" y="635421"/>
                </a:lnTo>
                <a:lnTo>
                  <a:pt x="145803" y="631074"/>
                </a:lnTo>
                <a:lnTo>
                  <a:pt x="147060" y="626699"/>
                </a:lnTo>
                <a:lnTo>
                  <a:pt x="148317" y="622305"/>
                </a:lnTo>
                <a:lnTo>
                  <a:pt x="149574" y="617883"/>
                </a:lnTo>
                <a:lnTo>
                  <a:pt x="150831" y="613437"/>
                </a:lnTo>
                <a:lnTo>
                  <a:pt x="152088" y="608970"/>
                </a:lnTo>
                <a:lnTo>
                  <a:pt x="153345" y="604483"/>
                </a:lnTo>
                <a:lnTo>
                  <a:pt x="154602" y="599974"/>
                </a:lnTo>
                <a:lnTo>
                  <a:pt x="155859" y="595445"/>
                </a:lnTo>
                <a:lnTo>
                  <a:pt x="157116" y="590897"/>
                </a:lnTo>
                <a:lnTo>
                  <a:pt x="158373" y="586330"/>
                </a:lnTo>
                <a:lnTo>
                  <a:pt x="159630" y="581745"/>
                </a:lnTo>
                <a:lnTo>
                  <a:pt x="160887" y="577145"/>
                </a:lnTo>
                <a:lnTo>
                  <a:pt x="162144" y="572527"/>
                </a:lnTo>
                <a:lnTo>
                  <a:pt x="163401" y="567895"/>
                </a:lnTo>
                <a:lnTo>
                  <a:pt x="164658" y="563248"/>
                </a:lnTo>
                <a:lnTo>
                  <a:pt x="165915" y="558586"/>
                </a:lnTo>
                <a:lnTo>
                  <a:pt x="167172" y="553913"/>
                </a:lnTo>
                <a:lnTo>
                  <a:pt x="168429" y="549226"/>
                </a:lnTo>
                <a:lnTo>
                  <a:pt x="169686" y="544528"/>
                </a:lnTo>
                <a:lnTo>
                  <a:pt x="170943" y="539819"/>
                </a:lnTo>
                <a:lnTo>
                  <a:pt x="172199" y="535101"/>
                </a:lnTo>
                <a:lnTo>
                  <a:pt x="173456" y="530373"/>
                </a:lnTo>
                <a:lnTo>
                  <a:pt x="174713" y="525637"/>
                </a:lnTo>
                <a:lnTo>
                  <a:pt x="175970" y="520892"/>
                </a:lnTo>
                <a:lnTo>
                  <a:pt x="177227" y="516141"/>
                </a:lnTo>
                <a:lnTo>
                  <a:pt x="178484" y="511383"/>
                </a:lnTo>
                <a:lnTo>
                  <a:pt x="179741" y="506620"/>
                </a:lnTo>
                <a:lnTo>
                  <a:pt x="180998" y="501852"/>
                </a:lnTo>
                <a:lnTo>
                  <a:pt x="182255" y="497079"/>
                </a:lnTo>
                <a:lnTo>
                  <a:pt x="183512" y="492304"/>
                </a:lnTo>
                <a:lnTo>
                  <a:pt x="184769" y="487526"/>
                </a:lnTo>
                <a:lnTo>
                  <a:pt x="186026" y="482746"/>
                </a:lnTo>
                <a:lnTo>
                  <a:pt x="187282" y="477964"/>
                </a:lnTo>
                <a:lnTo>
                  <a:pt x="188539" y="473182"/>
                </a:lnTo>
                <a:lnTo>
                  <a:pt x="189796" y="468400"/>
                </a:lnTo>
                <a:lnTo>
                  <a:pt x="191053" y="463619"/>
                </a:lnTo>
                <a:lnTo>
                  <a:pt x="192310" y="458840"/>
                </a:lnTo>
                <a:lnTo>
                  <a:pt x="193567" y="454062"/>
                </a:lnTo>
                <a:lnTo>
                  <a:pt x="194824" y="449288"/>
                </a:lnTo>
                <a:lnTo>
                  <a:pt x="196081" y="444517"/>
                </a:lnTo>
                <a:lnTo>
                  <a:pt x="197338" y="439750"/>
                </a:lnTo>
                <a:lnTo>
                  <a:pt x="198595" y="434988"/>
                </a:lnTo>
                <a:lnTo>
                  <a:pt x="199852" y="430232"/>
                </a:lnTo>
                <a:lnTo>
                  <a:pt x="201108" y="425481"/>
                </a:lnTo>
                <a:lnTo>
                  <a:pt x="202365" y="420737"/>
                </a:lnTo>
                <a:lnTo>
                  <a:pt x="203622" y="416002"/>
                </a:lnTo>
                <a:lnTo>
                  <a:pt x="204879" y="411273"/>
                </a:lnTo>
                <a:lnTo>
                  <a:pt x="206136" y="406554"/>
                </a:lnTo>
                <a:lnTo>
                  <a:pt x="207393" y="401844"/>
                </a:lnTo>
                <a:lnTo>
                  <a:pt x="208650" y="397143"/>
                </a:lnTo>
                <a:lnTo>
                  <a:pt x="209907" y="392454"/>
                </a:lnTo>
                <a:lnTo>
                  <a:pt x="211164" y="387775"/>
                </a:lnTo>
                <a:lnTo>
                  <a:pt x="212421" y="383108"/>
                </a:lnTo>
                <a:lnTo>
                  <a:pt x="213678" y="378453"/>
                </a:lnTo>
                <a:lnTo>
                  <a:pt x="214934" y="373811"/>
                </a:lnTo>
                <a:lnTo>
                  <a:pt x="216191" y="369182"/>
                </a:lnTo>
                <a:lnTo>
                  <a:pt x="217448" y="364568"/>
                </a:lnTo>
                <a:lnTo>
                  <a:pt x="218705" y="359967"/>
                </a:lnTo>
                <a:lnTo>
                  <a:pt x="219962" y="355382"/>
                </a:lnTo>
                <a:lnTo>
                  <a:pt x="221219" y="350812"/>
                </a:lnTo>
                <a:lnTo>
                  <a:pt x="222476" y="346258"/>
                </a:lnTo>
                <a:lnTo>
                  <a:pt x="223733" y="341722"/>
                </a:lnTo>
                <a:lnTo>
                  <a:pt x="224990" y="337201"/>
                </a:lnTo>
                <a:lnTo>
                  <a:pt x="226247" y="332699"/>
                </a:lnTo>
                <a:lnTo>
                  <a:pt x="227504" y="328216"/>
                </a:lnTo>
                <a:lnTo>
                  <a:pt x="228761" y="323750"/>
                </a:lnTo>
                <a:lnTo>
                  <a:pt x="230018" y="319303"/>
                </a:lnTo>
                <a:lnTo>
                  <a:pt x="231275" y="314877"/>
                </a:lnTo>
                <a:lnTo>
                  <a:pt x="232532" y="310470"/>
                </a:lnTo>
                <a:lnTo>
                  <a:pt x="233789" y="306084"/>
                </a:lnTo>
                <a:lnTo>
                  <a:pt x="235046" y="301719"/>
                </a:lnTo>
                <a:lnTo>
                  <a:pt x="236303" y="297375"/>
                </a:lnTo>
                <a:lnTo>
                  <a:pt x="237560" y="293053"/>
                </a:lnTo>
                <a:lnTo>
                  <a:pt x="238817" y="288753"/>
                </a:lnTo>
                <a:lnTo>
                  <a:pt x="240074" y="284476"/>
                </a:lnTo>
                <a:lnTo>
                  <a:pt x="241331" y="280222"/>
                </a:lnTo>
                <a:lnTo>
                  <a:pt x="242587" y="275992"/>
                </a:lnTo>
                <a:lnTo>
                  <a:pt x="243844" y="271787"/>
                </a:lnTo>
                <a:lnTo>
                  <a:pt x="245101" y="267605"/>
                </a:lnTo>
                <a:lnTo>
                  <a:pt x="246358" y="263447"/>
                </a:lnTo>
                <a:lnTo>
                  <a:pt x="247615" y="259315"/>
                </a:lnTo>
                <a:lnTo>
                  <a:pt x="248872" y="255210"/>
                </a:lnTo>
                <a:lnTo>
                  <a:pt x="250129" y="251129"/>
                </a:lnTo>
                <a:lnTo>
                  <a:pt x="251386" y="247074"/>
                </a:lnTo>
                <a:lnTo>
                  <a:pt x="252643" y="243047"/>
                </a:lnTo>
                <a:lnTo>
                  <a:pt x="253900" y="239046"/>
                </a:lnTo>
                <a:lnTo>
                  <a:pt x="255157" y="235073"/>
                </a:lnTo>
                <a:lnTo>
                  <a:pt x="256413" y="231127"/>
                </a:lnTo>
                <a:lnTo>
                  <a:pt x="257670" y="227209"/>
                </a:lnTo>
                <a:lnTo>
                  <a:pt x="258927" y="223320"/>
                </a:lnTo>
                <a:lnTo>
                  <a:pt x="260184" y="219458"/>
                </a:lnTo>
                <a:lnTo>
                  <a:pt x="261441" y="215626"/>
                </a:lnTo>
                <a:lnTo>
                  <a:pt x="262698" y="211823"/>
                </a:lnTo>
                <a:lnTo>
                  <a:pt x="263955" y="208049"/>
                </a:lnTo>
                <a:lnTo>
                  <a:pt x="265212" y="204306"/>
                </a:lnTo>
                <a:lnTo>
                  <a:pt x="266469" y="200592"/>
                </a:lnTo>
                <a:lnTo>
                  <a:pt x="267726" y="196908"/>
                </a:lnTo>
                <a:lnTo>
                  <a:pt x="268982" y="193255"/>
                </a:lnTo>
                <a:lnTo>
                  <a:pt x="270239" y="189633"/>
                </a:lnTo>
                <a:lnTo>
                  <a:pt x="271496" y="186042"/>
                </a:lnTo>
                <a:lnTo>
                  <a:pt x="272753" y="182482"/>
                </a:lnTo>
                <a:lnTo>
                  <a:pt x="274010" y="178954"/>
                </a:lnTo>
                <a:lnTo>
                  <a:pt x="275267" y="175457"/>
                </a:lnTo>
                <a:lnTo>
                  <a:pt x="276524" y="171992"/>
                </a:lnTo>
                <a:lnTo>
                  <a:pt x="277781" y="168560"/>
                </a:lnTo>
                <a:lnTo>
                  <a:pt x="279038" y="165160"/>
                </a:lnTo>
                <a:lnTo>
                  <a:pt x="280295" y="161792"/>
                </a:lnTo>
                <a:lnTo>
                  <a:pt x="281552" y="158457"/>
                </a:lnTo>
                <a:lnTo>
                  <a:pt x="282809" y="155155"/>
                </a:lnTo>
                <a:lnTo>
                  <a:pt x="284065" y="151887"/>
                </a:lnTo>
                <a:lnTo>
                  <a:pt x="285322" y="148652"/>
                </a:lnTo>
                <a:lnTo>
                  <a:pt x="286579" y="145450"/>
                </a:lnTo>
                <a:lnTo>
                  <a:pt x="287836" y="142282"/>
                </a:lnTo>
                <a:lnTo>
                  <a:pt x="289093" y="139147"/>
                </a:lnTo>
                <a:lnTo>
                  <a:pt x="290350" y="136047"/>
                </a:lnTo>
                <a:lnTo>
                  <a:pt x="291607" y="132980"/>
                </a:lnTo>
                <a:lnTo>
                  <a:pt x="292864" y="129949"/>
                </a:lnTo>
                <a:lnTo>
                  <a:pt x="294121" y="126951"/>
                </a:lnTo>
                <a:lnTo>
                  <a:pt x="295378" y="123988"/>
                </a:lnTo>
                <a:lnTo>
                  <a:pt x="296635" y="121059"/>
                </a:lnTo>
                <a:lnTo>
                  <a:pt x="297892" y="118165"/>
                </a:lnTo>
                <a:lnTo>
                  <a:pt x="299149" y="115306"/>
                </a:lnTo>
                <a:lnTo>
                  <a:pt x="300406" y="112482"/>
                </a:lnTo>
                <a:lnTo>
                  <a:pt x="301663" y="109693"/>
                </a:lnTo>
                <a:lnTo>
                  <a:pt x="302920" y="106939"/>
                </a:lnTo>
                <a:lnTo>
                  <a:pt x="304177" y="104220"/>
                </a:lnTo>
                <a:lnTo>
                  <a:pt x="305434" y="101537"/>
                </a:lnTo>
                <a:lnTo>
                  <a:pt x="306691" y="98889"/>
                </a:lnTo>
                <a:lnTo>
                  <a:pt x="307948" y="96277"/>
                </a:lnTo>
                <a:lnTo>
                  <a:pt x="309205" y="93699"/>
                </a:lnTo>
                <a:lnTo>
                  <a:pt x="310461" y="91158"/>
                </a:lnTo>
                <a:lnTo>
                  <a:pt x="311718" y="88652"/>
                </a:lnTo>
                <a:lnTo>
                  <a:pt x="312975" y="86182"/>
                </a:lnTo>
                <a:lnTo>
                  <a:pt x="314232" y="83747"/>
                </a:lnTo>
                <a:lnTo>
                  <a:pt x="315489" y="81349"/>
                </a:lnTo>
                <a:lnTo>
                  <a:pt x="316746" y="78986"/>
                </a:lnTo>
                <a:lnTo>
                  <a:pt x="318003" y="76658"/>
                </a:lnTo>
                <a:lnTo>
                  <a:pt x="319260" y="74367"/>
                </a:lnTo>
                <a:lnTo>
                  <a:pt x="320517" y="72112"/>
                </a:lnTo>
                <a:lnTo>
                  <a:pt x="321774" y="69892"/>
                </a:lnTo>
                <a:lnTo>
                  <a:pt x="323031" y="67709"/>
                </a:lnTo>
                <a:lnTo>
                  <a:pt x="324287" y="65561"/>
                </a:lnTo>
                <a:lnTo>
                  <a:pt x="325544" y="63449"/>
                </a:lnTo>
                <a:lnTo>
                  <a:pt x="326801" y="61373"/>
                </a:lnTo>
                <a:lnTo>
                  <a:pt x="328058" y="59332"/>
                </a:lnTo>
                <a:lnTo>
                  <a:pt x="329315" y="57328"/>
                </a:lnTo>
                <a:lnTo>
                  <a:pt x="330572" y="55360"/>
                </a:lnTo>
                <a:lnTo>
                  <a:pt x="331829" y="53427"/>
                </a:lnTo>
                <a:lnTo>
                  <a:pt x="333086" y="51530"/>
                </a:lnTo>
                <a:lnTo>
                  <a:pt x="334343" y="49669"/>
                </a:lnTo>
                <a:lnTo>
                  <a:pt x="335600" y="47843"/>
                </a:lnTo>
                <a:lnTo>
                  <a:pt x="336857" y="46054"/>
                </a:lnTo>
                <a:lnTo>
                  <a:pt x="338113" y="44300"/>
                </a:lnTo>
                <a:lnTo>
                  <a:pt x="339370" y="42582"/>
                </a:lnTo>
                <a:lnTo>
                  <a:pt x="340627" y="40899"/>
                </a:lnTo>
                <a:lnTo>
                  <a:pt x="341884" y="39251"/>
                </a:lnTo>
                <a:lnTo>
                  <a:pt x="343141" y="37639"/>
                </a:lnTo>
                <a:lnTo>
                  <a:pt x="344398" y="36063"/>
                </a:lnTo>
                <a:lnTo>
                  <a:pt x="345655" y="34521"/>
                </a:lnTo>
                <a:lnTo>
                  <a:pt x="346912" y="33015"/>
                </a:lnTo>
                <a:lnTo>
                  <a:pt x="348169" y="31544"/>
                </a:lnTo>
                <a:lnTo>
                  <a:pt x="349426" y="30108"/>
                </a:lnTo>
                <a:lnTo>
                  <a:pt x="350683" y="28708"/>
                </a:lnTo>
                <a:lnTo>
                  <a:pt x="351940" y="27342"/>
                </a:lnTo>
                <a:lnTo>
                  <a:pt x="353197" y="26011"/>
                </a:lnTo>
                <a:lnTo>
                  <a:pt x="354454" y="24715"/>
                </a:lnTo>
                <a:lnTo>
                  <a:pt x="355711" y="23454"/>
                </a:lnTo>
                <a:lnTo>
                  <a:pt x="356968" y="22226"/>
                </a:lnTo>
                <a:lnTo>
                  <a:pt x="358225" y="21034"/>
                </a:lnTo>
                <a:lnTo>
                  <a:pt x="359482" y="19876"/>
                </a:lnTo>
                <a:lnTo>
                  <a:pt x="360739" y="18752"/>
                </a:lnTo>
                <a:lnTo>
                  <a:pt x="361995" y="17662"/>
                </a:lnTo>
                <a:lnTo>
                  <a:pt x="363252" y="16607"/>
                </a:lnTo>
                <a:lnTo>
                  <a:pt x="364509" y="15585"/>
                </a:lnTo>
                <a:lnTo>
                  <a:pt x="365766" y="14597"/>
                </a:lnTo>
                <a:lnTo>
                  <a:pt x="367023" y="13643"/>
                </a:lnTo>
                <a:lnTo>
                  <a:pt x="368280" y="12723"/>
                </a:lnTo>
                <a:lnTo>
                  <a:pt x="369537" y="11835"/>
                </a:lnTo>
                <a:lnTo>
                  <a:pt x="370794" y="10982"/>
                </a:lnTo>
                <a:lnTo>
                  <a:pt x="372051" y="10161"/>
                </a:lnTo>
                <a:lnTo>
                  <a:pt x="373308" y="9373"/>
                </a:lnTo>
                <a:lnTo>
                  <a:pt x="374565" y="8618"/>
                </a:lnTo>
                <a:lnTo>
                  <a:pt x="375822" y="7897"/>
                </a:lnTo>
                <a:lnTo>
                  <a:pt x="377079" y="7207"/>
                </a:lnTo>
                <a:lnTo>
                  <a:pt x="378336" y="6551"/>
                </a:lnTo>
                <a:lnTo>
                  <a:pt x="379592" y="5926"/>
                </a:lnTo>
                <a:lnTo>
                  <a:pt x="380852" y="5334"/>
                </a:lnTo>
                <a:lnTo>
                  <a:pt x="382107" y="4774"/>
                </a:lnTo>
                <a:lnTo>
                  <a:pt x="383363" y="4246"/>
                </a:lnTo>
                <a:lnTo>
                  <a:pt x="384619" y="3750"/>
                </a:lnTo>
                <a:lnTo>
                  <a:pt x="385874" y="3285"/>
                </a:lnTo>
                <a:lnTo>
                  <a:pt x="387137" y="2852"/>
                </a:lnTo>
                <a:lnTo>
                  <a:pt x="388392" y="2450"/>
                </a:lnTo>
                <a:lnTo>
                  <a:pt x="389648" y="2080"/>
                </a:lnTo>
                <a:lnTo>
                  <a:pt x="390904" y="1740"/>
                </a:lnTo>
                <a:lnTo>
                  <a:pt x="392159" y="1431"/>
                </a:lnTo>
                <a:lnTo>
                  <a:pt x="393422" y="1153"/>
                </a:lnTo>
                <a:lnTo>
                  <a:pt x="394677" y="905"/>
                </a:lnTo>
                <a:lnTo>
                  <a:pt x="395933" y="687"/>
                </a:lnTo>
                <a:lnTo>
                  <a:pt x="397189" y="500"/>
                </a:lnTo>
                <a:lnTo>
                  <a:pt x="398444" y="343"/>
                </a:lnTo>
                <a:lnTo>
                  <a:pt x="399700" y="215"/>
                </a:lnTo>
                <a:lnTo>
                  <a:pt x="400962" y="117"/>
                </a:lnTo>
                <a:lnTo>
                  <a:pt x="402218" y="49"/>
                </a:lnTo>
                <a:lnTo>
                  <a:pt x="403473" y="10"/>
                </a:lnTo>
                <a:lnTo>
                  <a:pt x="404729" y="0"/>
                </a:lnTo>
                <a:lnTo>
                  <a:pt x="405985" y="19"/>
                </a:lnTo>
                <a:lnTo>
                  <a:pt x="407247" y="67"/>
                </a:lnTo>
                <a:lnTo>
                  <a:pt x="408503" y="143"/>
                </a:lnTo>
                <a:lnTo>
                  <a:pt x="409758" y="248"/>
                </a:lnTo>
                <a:lnTo>
                  <a:pt x="411014" y="380"/>
                </a:lnTo>
                <a:lnTo>
                  <a:pt x="412270" y="541"/>
                </a:lnTo>
                <a:lnTo>
                  <a:pt x="413532" y="730"/>
                </a:lnTo>
                <a:lnTo>
                  <a:pt x="414788" y="946"/>
                </a:lnTo>
                <a:lnTo>
                  <a:pt x="416043" y="1190"/>
                </a:lnTo>
                <a:lnTo>
                  <a:pt x="417299" y="1461"/>
                </a:lnTo>
                <a:lnTo>
                  <a:pt x="418555" y="1759"/>
                </a:lnTo>
                <a:lnTo>
                  <a:pt x="419817" y="2084"/>
                </a:lnTo>
                <a:lnTo>
                  <a:pt x="421073" y="2436"/>
                </a:lnTo>
                <a:lnTo>
                  <a:pt x="422328" y="2814"/>
                </a:lnTo>
                <a:lnTo>
                  <a:pt x="423584" y="3219"/>
                </a:lnTo>
                <a:lnTo>
                  <a:pt x="424840" y="3649"/>
                </a:lnTo>
                <a:lnTo>
                  <a:pt x="426102" y="4106"/>
                </a:lnTo>
                <a:lnTo>
                  <a:pt x="427358" y="4588"/>
                </a:lnTo>
                <a:lnTo>
                  <a:pt x="428613" y="5096"/>
                </a:lnTo>
                <a:lnTo>
                  <a:pt x="429869" y="5629"/>
                </a:lnTo>
                <a:lnTo>
                  <a:pt x="431125" y="6187"/>
                </a:lnTo>
                <a:lnTo>
                  <a:pt x="432380" y="6770"/>
                </a:lnTo>
                <a:lnTo>
                  <a:pt x="433643" y="7378"/>
                </a:lnTo>
                <a:lnTo>
                  <a:pt x="434898" y="8010"/>
                </a:lnTo>
                <a:lnTo>
                  <a:pt x="436154" y="8667"/>
                </a:lnTo>
                <a:lnTo>
                  <a:pt x="437409" y="9348"/>
                </a:lnTo>
                <a:lnTo>
                  <a:pt x="438665" y="10053"/>
                </a:lnTo>
                <a:lnTo>
                  <a:pt x="439927" y="10781"/>
                </a:lnTo>
                <a:lnTo>
                  <a:pt x="441183" y="11533"/>
                </a:lnTo>
                <a:lnTo>
                  <a:pt x="442439" y="12309"/>
                </a:lnTo>
                <a:lnTo>
                  <a:pt x="443694" y="13107"/>
                </a:lnTo>
                <a:lnTo>
                  <a:pt x="444950" y="13929"/>
                </a:lnTo>
                <a:lnTo>
                  <a:pt x="446212" y="14773"/>
                </a:lnTo>
                <a:lnTo>
                  <a:pt x="447468" y="15640"/>
                </a:lnTo>
                <a:lnTo>
                  <a:pt x="448724" y="16529"/>
                </a:lnTo>
                <a:lnTo>
                  <a:pt x="449979" y="17440"/>
                </a:lnTo>
                <a:lnTo>
                  <a:pt x="451235" y="18373"/>
                </a:lnTo>
                <a:lnTo>
                  <a:pt x="452497" y="19328"/>
                </a:lnTo>
                <a:lnTo>
                  <a:pt x="453753" y="20304"/>
                </a:lnTo>
                <a:lnTo>
                  <a:pt x="455009" y="21301"/>
                </a:lnTo>
                <a:lnTo>
                  <a:pt x="456264" y="22320"/>
                </a:lnTo>
                <a:lnTo>
                  <a:pt x="457520" y="23360"/>
                </a:lnTo>
                <a:lnTo>
                  <a:pt x="458776" y="24420"/>
                </a:lnTo>
                <a:lnTo>
                  <a:pt x="460038" y="25500"/>
                </a:lnTo>
                <a:lnTo>
                  <a:pt x="461294" y="26601"/>
                </a:lnTo>
                <a:lnTo>
                  <a:pt x="462549" y="27723"/>
                </a:lnTo>
                <a:lnTo>
                  <a:pt x="463805" y="28864"/>
                </a:lnTo>
                <a:lnTo>
                  <a:pt x="465061" y="30025"/>
                </a:lnTo>
                <a:lnTo>
                  <a:pt x="466323" y="31205"/>
                </a:lnTo>
                <a:lnTo>
                  <a:pt x="467579" y="32404"/>
                </a:lnTo>
                <a:lnTo>
                  <a:pt x="468834" y="33623"/>
                </a:lnTo>
                <a:lnTo>
                  <a:pt x="470090" y="34860"/>
                </a:lnTo>
                <a:lnTo>
                  <a:pt x="471345" y="36117"/>
                </a:lnTo>
                <a:lnTo>
                  <a:pt x="472608" y="37391"/>
                </a:lnTo>
                <a:lnTo>
                  <a:pt x="473864" y="38684"/>
                </a:lnTo>
                <a:lnTo>
                  <a:pt x="475119" y="39995"/>
                </a:lnTo>
                <a:lnTo>
                  <a:pt x="476375" y="41324"/>
                </a:lnTo>
                <a:lnTo>
                  <a:pt x="477630" y="42671"/>
                </a:lnTo>
                <a:lnTo>
                  <a:pt x="478893" y="44035"/>
                </a:lnTo>
                <a:lnTo>
                  <a:pt x="480148" y="45416"/>
                </a:lnTo>
                <a:lnTo>
                  <a:pt x="481404" y="46815"/>
                </a:lnTo>
                <a:lnTo>
                  <a:pt x="482660" y="48230"/>
                </a:lnTo>
                <a:lnTo>
                  <a:pt x="483915" y="49662"/>
                </a:lnTo>
                <a:lnTo>
                  <a:pt x="485171" y="51110"/>
                </a:lnTo>
                <a:lnTo>
                  <a:pt x="486433" y="52575"/>
                </a:lnTo>
                <a:lnTo>
                  <a:pt x="487689" y="54056"/>
                </a:lnTo>
                <a:lnTo>
                  <a:pt x="488945" y="55553"/>
                </a:lnTo>
                <a:lnTo>
                  <a:pt x="490200" y="57065"/>
                </a:lnTo>
                <a:lnTo>
                  <a:pt x="491456" y="58593"/>
                </a:lnTo>
                <a:lnTo>
                  <a:pt x="492718" y="60136"/>
                </a:lnTo>
                <a:lnTo>
                  <a:pt x="493974" y="61695"/>
                </a:lnTo>
                <a:lnTo>
                  <a:pt x="495230" y="63268"/>
                </a:lnTo>
                <a:lnTo>
                  <a:pt x="496485" y="64857"/>
                </a:lnTo>
                <a:lnTo>
                  <a:pt x="497741" y="66459"/>
                </a:lnTo>
                <a:lnTo>
                  <a:pt x="499003" y="68077"/>
                </a:lnTo>
                <a:lnTo>
                  <a:pt x="500259" y="69708"/>
                </a:lnTo>
                <a:lnTo>
                  <a:pt x="501515" y="71353"/>
                </a:lnTo>
                <a:lnTo>
                  <a:pt x="502770" y="73012"/>
                </a:lnTo>
                <a:lnTo>
                  <a:pt x="504026" y="74685"/>
                </a:lnTo>
                <a:lnTo>
                  <a:pt x="505288" y="76371"/>
                </a:lnTo>
                <a:lnTo>
                  <a:pt x="506544" y="78071"/>
                </a:lnTo>
                <a:lnTo>
                  <a:pt x="507800" y="79783"/>
                </a:lnTo>
                <a:lnTo>
                  <a:pt x="509055" y="81508"/>
                </a:lnTo>
                <a:lnTo>
                  <a:pt x="510311" y="83246"/>
                </a:lnTo>
                <a:lnTo>
                  <a:pt x="511566" y="84996"/>
                </a:lnTo>
                <a:lnTo>
                  <a:pt x="512829" y="86759"/>
                </a:lnTo>
                <a:lnTo>
                  <a:pt x="514085" y="88534"/>
                </a:lnTo>
                <a:lnTo>
                  <a:pt x="515340" y="90320"/>
                </a:lnTo>
                <a:lnTo>
                  <a:pt x="516596" y="92120"/>
                </a:lnTo>
                <a:lnTo>
                  <a:pt x="517851" y="93929"/>
                </a:lnTo>
                <a:lnTo>
                  <a:pt x="519114" y="95751"/>
                </a:lnTo>
                <a:lnTo>
                  <a:pt x="520369" y="97584"/>
                </a:lnTo>
                <a:lnTo>
                  <a:pt x="521625" y="99428"/>
                </a:lnTo>
                <a:lnTo>
                  <a:pt x="522881" y="101282"/>
                </a:lnTo>
                <a:lnTo>
                  <a:pt x="524136" y="103148"/>
                </a:lnTo>
                <a:lnTo>
                  <a:pt x="525399" y="105024"/>
                </a:lnTo>
                <a:lnTo>
                  <a:pt x="526654" y="106910"/>
                </a:lnTo>
                <a:lnTo>
                  <a:pt x="527910" y="108807"/>
                </a:lnTo>
                <a:lnTo>
                  <a:pt x="529166" y="110714"/>
                </a:lnTo>
                <a:lnTo>
                  <a:pt x="530421" y="112630"/>
                </a:lnTo>
                <a:lnTo>
                  <a:pt x="531684" y="114556"/>
                </a:lnTo>
                <a:lnTo>
                  <a:pt x="532939" y="116492"/>
                </a:lnTo>
                <a:lnTo>
                  <a:pt x="534195" y="118437"/>
                </a:lnTo>
                <a:lnTo>
                  <a:pt x="535451" y="120391"/>
                </a:lnTo>
                <a:lnTo>
                  <a:pt x="536706" y="122353"/>
                </a:lnTo>
                <a:lnTo>
                  <a:pt x="537962" y="124326"/>
                </a:lnTo>
                <a:lnTo>
                  <a:pt x="539224" y="126306"/>
                </a:lnTo>
                <a:lnTo>
                  <a:pt x="540480" y="128295"/>
                </a:lnTo>
                <a:lnTo>
                  <a:pt x="541736" y="130293"/>
                </a:lnTo>
                <a:lnTo>
                  <a:pt x="542991" y="132299"/>
                </a:lnTo>
                <a:lnTo>
                  <a:pt x="544247" y="134312"/>
                </a:lnTo>
                <a:lnTo>
                  <a:pt x="545509" y="136334"/>
                </a:lnTo>
                <a:lnTo>
                  <a:pt x="546765" y="138363"/>
                </a:lnTo>
                <a:lnTo>
                  <a:pt x="548020" y="140400"/>
                </a:lnTo>
                <a:lnTo>
                  <a:pt x="549276" y="142444"/>
                </a:lnTo>
                <a:lnTo>
                  <a:pt x="550532" y="144495"/>
                </a:lnTo>
                <a:lnTo>
                  <a:pt x="551794" y="146554"/>
                </a:lnTo>
                <a:lnTo>
                  <a:pt x="553050" y="148619"/>
                </a:lnTo>
                <a:lnTo>
                  <a:pt x="554305" y="150691"/>
                </a:lnTo>
                <a:lnTo>
                  <a:pt x="555561" y="152770"/>
                </a:lnTo>
                <a:lnTo>
                  <a:pt x="556817" y="154855"/>
                </a:lnTo>
                <a:lnTo>
                  <a:pt x="558079" y="156946"/>
                </a:lnTo>
                <a:lnTo>
                  <a:pt x="559335" y="159044"/>
                </a:lnTo>
                <a:lnTo>
                  <a:pt x="560590" y="161147"/>
                </a:lnTo>
                <a:lnTo>
                  <a:pt x="561846" y="163257"/>
                </a:lnTo>
                <a:lnTo>
                  <a:pt x="563102" y="165373"/>
                </a:lnTo>
                <a:lnTo>
                  <a:pt x="564357" y="167493"/>
                </a:lnTo>
                <a:lnTo>
                  <a:pt x="565620" y="169619"/>
                </a:lnTo>
                <a:lnTo>
                  <a:pt x="566875" y="171751"/>
                </a:lnTo>
                <a:lnTo>
                  <a:pt x="568131" y="173888"/>
                </a:lnTo>
                <a:lnTo>
                  <a:pt x="569387" y="176029"/>
                </a:lnTo>
                <a:lnTo>
                  <a:pt x="570642" y="178176"/>
                </a:lnTo>
                <a:lnTo>
                  <a:pt x="571905" y="180328"/>
                </a:lnTo>
                <a:lnTo>
                  <a:pt x="573160" y="182483"/>
                </a:lnTo>
                <a:lnTo>
                  <a:pt x="574416" y="184643"/>
                </a:lnTo>
                <a:lnTo>
                  <a:pt x="575672" y="186808"/>
                </a:lnTo>
                <a:lnTo>
                  <a:pt x="576927" y="188977"/>
                </a:lnTo>
                <a:lnTo>
                  <a:pt x="578190" y="191150"/>
                </a:lnTo>
                <a:lnTo>
                  <a:pt x="579445" y="193327"/>
                </a:lnTo>
                <a:lnTo>
                  <a:pt x="580701" y="195507"/>
                </a:lnTo>
                <a:lnTo>
                  <a:pt x="581957" y="197691"/>
                </a:lnTo>
                <a:lnTo>
                  <a:pt x="583212" y="199879"/>
                </a:lnTo>
                <a:lnTo>
                  <a:pt x="584475" y="202070"/>
                </a:lnTo>
                <a:lnTo>
                  <a:pt x="585730" y="204264"/>
                </a:lnTo>
                <a:lnTo>
                  <a:pt x="586986" y="206462"/>
                </a:lnTo>
                <a:lnTo>
                  <a:pt x="588242" y="208662"/>
                </a:lnTo>
                <a:lnTo>
                  <a:pt x="589497" y="210866"/>
                </a:lnTo>
                <a:lnTo>
                  <a:pt x="590760" y="213072"/>
                </a:lnTo>
                <a:lnTo>
                  <a:pt x="592015" y="215281"/>
                </a:lnTo>
                <a:lnTo>
                  <a:pt x="593271" y="217492"/>
                </a:lnTo>
                <a:lnTo>
                  <a:pt x="594526" y="219706"/>
                </a:lnTo>
                <a:lnTo>
                  <a:pt x="595782" y="221922"/>
                </a:lnTo>
                <a:lnTo>
                  <a:pt x="597038" y="224140"/>
                </a:lnTo>
                <a:lnTo>
                  <a:pt x="598300" y="226360"/>
                </a:lnTo>
                <a:lnTo>
                  <a:pt x="599556" y="228582"/>
                </a:lnTo>
                <a:lnTo>
                  <a:pt x="600811" y="230806"/>
                </a:lnTo>
                <a:lnTo>
                  <a:pt x="602067" y="233031"/>
                </a:lnTo>
                <a:lnTo>
                  <a:pt x="603323" y="235258"/>
                </a:lnTo>
                <a:lnTo>
                  <a:pt x="604585" y="237487"/>
                </a:lnTo>
                <a:lnTo>
                  <a:pt x="605841" y="239717"/>
                </a:lnTo>
                <a:lnTo>
                  <a:pt x="607096" y="241948"/>
                </a:lnTo>
                <a:lnTo>
                  <a:pt x="608352" y="244181"/>
                </a:lnTo>
                <a:lnTo>
                  <a:pt x="609608" y="246414"/>
                </a:lnTo>
                <a:lnTo>
                  <a:pt x="610870" y="248648"/>
                </a:lnTo>
                <a:lnTo>
                  <a:pt x="612126" y="250884"/>
                </a:lnTo>
                <a:lnTo>
                  <a:pt x="613381" y="253120"/>
                </a:lnTo>
                <a:lnTo>
                  <a:pt x="614637" y="255355"/>
                </a:lnTo>
                <a:lnTo>
                  <a:pt x="615893" y="257593"/>
                </a:lnTo>
                <a:lnTo>
                  <a:pt x="617155" y="259830"/>
                </a:lnTo>
                <a:lnTo>
                  <a:pt x="618411" y="262067"/>
                </a:lnTo>
                <a:lnTo>
                  <a:pt x="619666" y="264305"/>
                </a:lnTo>
                <a:lnTo>
                  <a:pt x="620922" y="266543"/>
                </a:lnTo>
                <a:lnTo>
                  <a:pt x="622178" y="268781"/>
                </a:lnTo>
                <a:lnTo>
                  <a:pt x="623433" y="271018"/>
                </a:lnTo>
                <a:lnTo>
                  <a:pt x="624696" y="273256"/>
                </a:lnTo>
                <a:lnTo>
                  <a:pt x="625951" y="275493"/>
                </a:lnTo>
                <a:lnTo>
                  <a:pt x="627207" y="277729"/>
                </a:lnTo>
                <a:lnTo>
                  <a:pt x="628462" y="279966"/>
                </a:lnTo>
                <a:lnTo>
                  <a:pt x="629718" y="282202"/>
                </a:lnTo>
                <a:lnTo>
                  <a:pt x="630980" y="284437"/>
                </a:lnTo>
                <a:lnTo>
                  <a:pt x="632236" y="286671"/>
                </a:lnTo>
                <a:lnTo>
                  <a:pt x="633492" y="288905"/>
                </a:lnTo>
                <a:lnTo>
                  <a:pt x="634747" y="291136"/>
                </a:lnTo>
                <a:lnTo>
                  <a:pt x="636003" y="293368"/>
                </a:lnTo>
                <a:lnTo>
                  <a:pt x="637265" y="295599"/>
                </a:lnTo>
                <a:lnTo>
                  <a:pt x="638521" y="297828"/>
                </a:lnTo>
                <a:lnTo>
                  <a:pt x="639777" y="300055"/>
                </a:lnTo>
                <a:lnTo>
                  <a:pt x="641032" y="302282"/>
                </a:lnTo>
                <a:lnTo>
                  <a:pt x="642288" y="304507"/>
                </a:lnTo>
                <a:lnTo>
                  <a:pt x="643550" y="306730"/>
                </a:lnTo>
                <a:lnTo>
                  <a:pt x="644806" y="308952"/>
                </a:lnTo>
                <a:lnTo>
                  <a:pt x="646062" y="311172"/>
                </a:lnTo>
                <a:lnTo>
                  <a:pt x="647317" y="313390"/>
                </a:lnTo>
                <a:lnTo>
                  <a:pt x="648573" y="315606"/>
                </a:lnTo>
                <a:lnTo>
                  <a:pt x="649829" y="317821"/>
                </a:lnTo>
                <a:lnTo>
                  <a:pt x="651091" y="320033"/>
                </a:lnTo>
                <a:lnTo>
                  <a:pt x="652347" y="322244"/>
                </a:lnTo>
                <a:lnTo>
                  <a:pt x="653602" y="324452"/>
                </a:lnTo>
                <a:lnTo>
                  <a:pt x="654858" y="326657"/>
                </a:lnTo>
                <a:lnTo>
                  <a:pt x="656113" y="328861"/>
                </a:lnTo>
                <a:lnTo>
                  <a:pt x="657376" y="331062"/>
                </a:lnTo>
                <a:lnTo>
                  <a:pt x="658632" y="333261"/>
                </a:lnTo>
                <a:lnTo>
                  <a:pt x="659887" y="335457"/>
                </a:lnTo>
                <a:lnTo>
                  <a:pt x="661143" y="337650"/>
                </a:lnTo>
                <a:lnTo>
                  <a:pt x="662398" y="339842"/>
                </a:lnTo>
                <a:lnTo>
                  <a:pt x="663661" y="342030"/>
                </a:lnTo>
                <a:lnTo>
                  <a:pt x="664916" y="344215"/>
                </a:lnTo>
                <a:lnTo>
                  <a:pt x="666172" y="346397"/>
                </a:lnTo>
                <a:lnTo>
                  <a:pt x="667428" y="348576"/>
                </a:lnTo>
                <a:lnTo>
                  <a:pt x="668683" y="350753"/>
                </a:lnTo>
                <a:lnTo>
                  <a:pt x="669946" y="352927"/>
                </a:lnTo>
                <a:lnTo>
                  <a:pt x="671201" y="355096"/>
                </a:lnTo>
                <a:lnTo>
                  <a:pt x="672457" y="357263"/>
                </a:lnTo>
                <a:lnTo>
                  <a:pt x="673713" y="359427"/>
                </a:lnTo>
                <a:lnTo>
                  <a:pt x="674968" y="361588"/>
                </a:lnTo>
                <a:lnTo>
                  <a:pt x="676224" y="363745"/>
                </a:lnTo>
                <a:lnTo>
                  <a:pt x="677486" y="365898"/>
                </a:lnTo>
                <a:lnTo>
                  <a:pt x="678742" y="368048"/>
                </a:lnTo>
                <a:lnTo>
                  <a:pt x="679998" y="370194"/>
                </a:lnTo>
                <a:lnTo>
                  <a:pt x="681253" y="372337"/>
                </a:lnTo>
                <a:lnTo>
                  <a:pt x="682509" y="374476"/>
                </a:lnTo>
                <a:lnTo>
                  <a:pt x="683771" y="376612"/>
                </a:lnTo>
                <a:lnTo>
                  <a:pt x="685027" y="378744"/>
                </a:lnTo>
                <a:lnTo>
                  <a:pt x="686283" y="380871"/>
                </a:lnTo>
                <a:lnTo>
                  <a:pt x="687538" y="382995"/>
                </a:lnTo>
                <a:lnTo>
                  <a:pt x="688794" y="385115"/>
                </a:lnTo>
                <a:lnTo>
                  <a:pt x="690056" y="387231"/>
                </a:lnTo>
                <a:lnTo>
                  <a:pt x="691312" y="389343"/>
                </a:lnTo>
                <a:lnTo>
                  <a:pt x="692568" y="391450"/>
                </a:lnTo>
                <a:lnTo>
                  <a:pt x="693823" y="393554"/>
                </a:lnTo>
                <a:lnTo>
                  <a:pt x="695079" y="395654"/>
                </a:lnTo>
                <a:lnTo>
                  <a:pt x="696341" y="397749"/>
                </a:lnTo>
                <a:lnTo>
                  <a:pt x="697597" y="399840"/>
                </a:lnTo>
                <a:lnTo>
                  <a:pt x="698853" y="401926"/>
                </a:lnTo>
                <a:lnTo>
                  <a:pt x="700108" y="404008"/>
                </a:lnTo>
                <a:lnTo>
                  <a:pt x="701364" y="406085"/>
                </a:lnTo>
                <a:lnTo>
                  <a:pt x="702619" y="408159"/>
                </a:lnTo>
                <a:lnTo>
                  <a:pt x="703882" y="410228"/>
                </a:lnTo>
                <a:lnTo>
                  <a:pt x="705137" y="412291"/>
                </a:lnTo>
                <a:lnTo>
                  <a:pt x="706393" y="414351"/>
                </a:lnTo>
                <a:lnTo>
                  <a:pt x="707649" y="416406"/>
                </a:lnTo>
                <a:lnTo>
                  <a:pt x="708904" y="418456"/>
                </a:lnTo>
                <a:lnTo>
                  <a:pt x="710167" y="420502"/>
                </a:lnTo>
                <a:lnTo>
                  <a:pt x="711422" y="422542"/>
                </a:lnTo>
                <a:lnTo>
                  <a:pt x="712678" y="424578"/>
                </a:lnTo>
                <a:lnTo>
                  <a:pt x="713934" y="426608"/>
                </a:lnTo>
                <a:lnTo>
                  <a:pt x="715189" y="428635"/>
                </a:lnTo>
                <a:lnTo>
                  <a:pt x="716452" y="430655"/>
                </a:lnTo>
                <a:lnTo>
                  <a:pt x="717707" y="432672"/>
                </a:lnTo>
                <a:lnTo>
                  <a:pt x="718963" y="434683"/>
                </a:lnTo>
                <a:lnTo>
                  <a:pt x="720219" y="436689"/>
                </a:lnTo>
                <a:lnTo>
                  <a:pt x="721474" y="438690"/>
                </a:lnTo>
                <a:lnTo>
                  <a:pt x="722737" y="440686"/>
                </a:lnTo>
                <a:lnTo>
                  <a:pt x="723992" y="442677"/>
                </a:lnTo>
                <a:lnTo>
                  <a:pt x="725248" y="444663"/>
                </a:lnTo>
                <a:lnTo>
                  <a:pt x="726504" y="446643"/>
                </a:lnTo>
                <a:lnTo>
                  <a:pt x="727759" y="448619"/>
                </a:lnTo>
                <a:lnTo>
                  <a:pt x="729015" y="450588"/>
                </a:lnTo>
                <a:lnTo>
                  <a:pt x="730277" y="452553"/>
                </a:lnTo>
                <a:lnTo>
                  <a:pt x="731533" y="454512"/>
                </a:lnTo>
                <a:lnTo>
                  <a:pt x="732789" y="456466"/>
                </a:lnTo>
                <a:lnTo>
                  <a:pt x="734044" y="458415"/>
                </a:lnTo>
                <a:lnTo>
                  <a:pt x="735300" y="460358"/>
                </a:lnTo>
                <a:lnTo>
                  <a:pt x="736562" y="462296"/>
                </a:lnTo>
                <a:lnTo>
                  <a:pt x="737818" y="464228"/>
                </a:lnTo>
                <a:lnTo>
                  <a:pt x="739073" y="466155"/>
                </a:lnTo>
                <a:lnTo>
                  <a:pt x="740329" y="468076"/>
                </a:lnTo>
                <a:lnTo>
                  <a:pt x="741585" y="469991"/>
                </a:lnTo>
                <a:lnTo>
                  <a:pt x="742847" y="471902"/>
                </a:lnTo>
                <a:lnTo>
                  <a:pt x="744103" y="473806"/>
                </a:lnTo>
                <a:lnTo>
                  <a:pt x="745358" y="475705"/>
                </a:lnTo>
                <a:lnTo>
                  <a:pt x="746614" y="477599"/>
                </a:lnTo>
                <a:lnTo>
                  <a:pt x="747870" y="479486"/>
                </a:lnTo>
                <a:lnTo>
                  <a:pt x="749132" y="481368"/>
                </a:lnTo>
                <a:lnTo>
                  <a:pt x="750388" y="483245"/>
                </a:lnTo>
                <a:lnTo>
                  <a:pt x="751643" y="485115"/>
                </a:lnTo>
                <a:lnTo>
                  <a:pt x="752899" y="486980"/>
                </a:lnTo>
                <a:lnTo>
                  <a:pt x="754155" y="488840"/>
                </a:lnTo>
                <a:lnTo>
                  <a:pt x="755417" y="490693"/>
                </a:lnTo>
                <a:lnTo>
                  <a:pt x="756673" y="492540"/>
                </a:lnTo>
                <a:lnTo>
                  <a:pt x="757928" y="494382"/>
                </a:lnTo>
                <a:lnTo>
                  <a:pt x="759184" y="496217"/>
                </a:lnTo>
                <a:lnTo>
                  <a:pt x="760440" y="498048"/>
                </a:lnTo>
                <a:lnTo>
                  <a:pt x="761695" y="499872"/>
                </a:lnTo>
                <a:lnTo>
                  <a:pt x="762958" y="501690"/>
                </a:lnTo>
                <a:lnTo>
                  <a:pt x="764213" y="503503"/>
                </a:lnTo>
                <a:lnTo>
                  <a:pt x="765469" y="505309"/>
                </a:lnTo>
                <a:lnTo>
                  <a:pt x="766725" y="507110"/>
                </a:lnTo>
                <a:lnTo>
                  <a:pt x="767980" y="508904"/>
                </a:lnTo>
                <a:lnTo>
                  <a:pt x="769243" y="510693"/>
                </a:lnTo>
                <a:lnTo>
                  <a:pt x="770498" y="512475"/>
                </a:lnTo>
                <a:lnTo>
                  <a:pt x="771754" y="514252"/>
                </a:lnTo>
                <a:lnTo>
                  <a:pt x="773010" y="516023"/>
                </a:lnTo>
                <a:lnTo>
                  <a:pt x="774265" y="517787"/>
                </a:lnTo>
                <a:lnTo>
                  <a:pt x="775528" y="519546"/>
                </a:lnTo>
                <a:lnTo>
                  <a:pt x="776783" y="521298"/>
                </a:lnTo>
                <a:lnTo>
                  <a:pt x="778039" y="523046"/>
                </a:lnTo>
                <a:lnTo>
                  <a:pt x="779294" y="524786"/>
                </a:lnTo>
                <a:lnTo>
                  <a:pt x="780550" y="526520"/>
                </a:lnTo>
                <a:lnTo>
                  <a:pt x="781813" y="528248"/>
                </a:lnTo>
                <a:lnTo>
                  <a:pt x="783068" y="529971"/>
                </a:lnTo>
                <a:lnTo>
                  <a:pt x="784324" y="531687"/>
                </a:lnTo>
                <a:lnTo>
                  <a:pt x="785579" y="533397"/>
                </a:lnTo>
                <a:lnTo>
                  <a:pt x="786835" y="535101"/>
                </a:lnTo>
                <a:lnTo>
                  <a:pt x="788091" y="536800"/>
                </a:lnTo>
                <a:lnTo>
                  <a:pt x="789353" y="538491"/>
                </a:lnTo>
                <a:lnTo>
                  <a:pt x="790609" y="540177"/>
                </a:lnTo>
                <a:lnTo>
                  <a:pt x="791864" y="541857"/>
                </a:lnTo>
                <a:lnTo>
                  <a:pt x="793120" y="543529"/>
                </a:lnTo>
                <a:lnTo>
                  <a:pt x="794376" y="545197"/>
                </a:lnTo>
                <a:lnTo>
                  <a:pt x="795638" y="546858"/>
                </a:lnTo>
                <a:lnTo>
                  <a:pt x="796894" y="548513"/>
                </a:lnTo>
                <a:lnTo>
                  <a:pt x="798149" y="550162"/>
                </a:lnTo>
                <a:lnTo>
                  <a:pt x="799405" y="551804"/>
                </a:lnTo>
                <a:lnTo>
                  <a:pt x="800661" y="553441"/>
                </a:lnTo>
                <a:lnTo>
                  <a:pt x="801923" y="555071"/>
                </a:lnTo>
                <a:lnTo>
                  <a:pt x="803179" y="556695"/>
                </a:lnTo>
                <a:lnTo>
                  <a:pt x="804434" y="558314"/>
                </a:lnTo>
                <a:lnTo>
                  <a:pt x="805690" y="559925"/>
                </a:lnTo>
                <a:lnTo>
                  <a:pt x="806946" y="561530"/>
                </a:lnTo>
                <a:lnTo>
                  <a:pt x="808208" y="563130"/>
                </a:lnTo>
                <a:lnTo>
                  <a:pt x="809464" y="564723"/>
                </a:lnTo>
                <a:lnTo>
                  <a:pt x="810719" y="566310"/>
                </a:lnTo>
                <a:lnTo>
                  <a:pt x="811975" y="567891"/>
                </a:lnTo>
                <a:lnTo>
                  <a:pt x="813231" y="569466"/>
                </a:lnTo>
                <a:lnTo>
                  <a:pt x="814486" y="571034"/>
                </a:lnTo>
                <a:lnTo>
                  <a:pt x="815749" y="572597"/>
                </a:lnTo>
                <a:lnTo>
                  <a:pt x="817004" y="574153"/>
                </a:lnTo>
                <a:lnTo>
                  <a:pt x="818260" y="575703"/>
                </a:lnTo>
                <a:lnTo>
                  <a:pt x="819515" y="577247"/>
                </a:lnTo>
                <a:lnTo>
                  <a:pt x="820771" y="578784"/>
                </a:lnTo>
                <a:lnTo>
                  <a:pt x="822033" y="580316"/>
                </a:lnTo>
                <a:lnTo>
                  <a:pt x="823289" y="581841"/>
                </a:lnTo>
                <a:lnTo>
                  <a:pt x="824545" y="583359"/>
                </a:lnTo>
                <a:lnTo>
                  <a:pt x="825800" y="584872"/>
                </a:lnTo>
                <a:lnTo>
                  <a:pt x="827056" y="586379"/>
                </a:lnTo>
                <a:lnTo>
                  <a:pt x="828318" y="587880"/>
                </a:lnTo>
                <a:lnTo>
                  <a:pt x="829574" y="589374"/>
                </a:lnTo>
                <a:lnTo>
                  <a:pt x="830830" y="590862"/>
                </a:lnTo>
                <a:lnTo>
                  <a:pt x="832085" y="592344"/>
                </a:lnTo>
                <a:lnTo>
                  <a:pt x="833341" y="593820"/>
                </a:lnTo>
                <a:lnTo>
                  <a:pt x="834603" y="595290"/>
                </a:lnTo>
                <a:lnTo>
                  <a:pt x="835859" y="596754"/>
                </a:lnTo>
                <a:lnTo>
                  <a:pt x="837115" y="598211"/>
                </a:lnTo>
                <a:lnTo>
                  <a:pt x="838370" y="599663"/>
                </a:lnTo>
                <a:lnTo>
                  <a:pt x="839626" y="601108"/>
                </a:lnTo>
                <a:lnTo>
                  <a:pt x="840882" y="602547"/>
                </a:lnTo>
                <a:lnTo>
                  <a:pt x="842144" y="603980"/>
                </a:lnTo>
                <a:lnTo>
                  <a:pt x="843400" y="605407"/>
                </a:lnTo>
                <a:lnTo>
                  <a:pt x="844655" y="606828"/>
                </a:lnTo>
                <a:lnTo>
                  <a:pt x="845911" y="608242"/>
                </a:lnTo>
                <a:lnTo>
                  <a:pt x="847166" y="609651"/>
                </a:lnTo>
                <a:lnTo>
                  <a:pt x="848429" y="611053"/>
                </a:lnTo>
                <a:lnTo>
                  <a:pt x="849685" y="612450"/>
                </a:lnTo>
                <a:lnTo>
                  <a:pt x="850940" y="613840"/>
                </a:lnTo>
                <a:lnTo>
                  <a:pt x="852196" y="615224"/>
                </a:lnTo>
                <a:lnTo>
                  <a:pt x="853451" y="616603"/>
                </a:lnTo>
                <a:lnTo>
                  <a:pt x="854714" y="617977"/>
                </a:lnTo>
                <a:lnTo>
                  <a:pt x="855969" y="619341"/>
                </a:lnTo>
                <a:lnTo>
                  <a:pt x="857225" y="620705"/>
                </a:lnTo>
                <a:lnTo>
                  <a:pt x="858481" y="622055"/>
                </a:lnTo>
                <a:lnTo>
                  <a:pt x="859736" y="623405"/>
                </a:lnTo>
                <a:lnTo>
                  <a:pt x="860999" y="624748"/>
                </a:lnTo>
                <a:lnTo>
                  <a:pt x="862254" y="626085"/>
                </a:lnTo>
                <a:lnTo>
                  <a:pt x="863510" y="627415"/>
                </a:lnTo>
                <a:lnTo>
                  <a:pt x="864766" y="628738"/>
                </a:lnTo>
                <a:lnTo>
                  <a:pt x="866021" y="630054"/>
                </a:lnTo>
                <a:lnTo>
                  <a:pt x="867277" y="631364"/>
                </a:lnTo>
                <a:lnTo>
                  <a:pt x="868539" y="632674"/>
                </a:lnTo>
                <a:lnTo>
                  <a:pt x="869795" y="633977"/>
                </a:lnTo>
                <a:lnTo>
                  <a:pt x="871051" y="635266"/>
                </a:lnTo>
                <a:lnTo>
                  <a:pt x="872306" y="636555"/>
                </a:lnTo>
                <a:lnTo>
                  <a:pt x="873562" y="637838"/>
                </a:lnTo>
                <a:lnTo>
                  <a:pt x="874824" y="639114"/>
                </a:lnTo>
                <a:lnTo>
                  <a:pt x="876080" y="640390"/>
                </a:lnTo>
                <a:lnTo>
                  <a:pt x="877336" y="641652"/>
                </a:lnTo>
                <a:lnTo>
                  <a:pt x="878591" y="642915"/>
                </a:lnTo>
                <a:lnTo>
                  <a:pt x="879847" y="644164"/>
                </a:lnTo>
                <a:lnTo>
                  <a:pt x="881109" y="645412"/>
                </a:lnTo>
                <a:lnTo>
                  <a:pt x="882365" y="646654"/>
                </a:lnTo>
                <a:lnTo>
                  <a:pt x="883621" y="647890"/>
                </a:lnTo>
                <a:lnTo>
                  <a:pt x="884876" y="649119"/>
                </a:lnTo>
                <a:lnTo>
                  <a:pt x="886132" y="650347"/>
                </a:lnTo>
                <a:lnTo>
                  <a:pt x="887394" y="651562"/>
                </a:lnTo>
                <a:lnTo>
                  <a:pt x="888650" y="652777"/>
                </a:lnTo>
                <a:lnTo>
                  <a:pt x="889906" y="653986"/>
                </a:lnTo>
                <a:lnTo>
                  <a:pt x="891161" y="655187"/>
                </a:lnTo>
                <a:lnTo>
                  <a:pt x="892417" y="656382"/>
                </a:lnTo>
                <a:lnTo>
                  <a:pt x="893672" y="657570"/>
                </a:lnTo>
                <a:lnTo>
                  <a:pt x="894935" y="658759"/>
                </a:lnTo>
                <a:lnTo>
                  <a:pt x="896190" y="659933"/>
                </a:lnTo>
                <a:lnTo>
                  <a:pt x="897446" y="661108"/>
                </a:lnTo>
                <a:lnTo>
                  <a:pt x="898702" y="662276"/>
                </a:lnTo>
                <a:lnTo>
                  <a:pt x="899957" y="663437"/>
                </a:lnTo>
                <a:lnTo>
                  <a:pt x="901220" y="664591"/>
                </a:lnTo>
                <a:lnTo>
                  <a:pt x="902475" y="665746"/>
                </a:lnTo>
                <a:lnTo>
                  <a:pt x="903731" y="666886"/>
                </a:lnTo>
                <a:lnTo>
                  <a:pt x="904987" y="668027"/>
                </a:lnTo>
                <a:lnTo>
                  <a:pt x="906242" y="669161"/>
                </a:lnTo>
                <a:lnTo>
                  <a:pt x="907505" y="670289"/>
                </a:lnTo>
                <a:lnTo>
                  <a:pt x="908760" y="671410"/>
                </a:lnTo>
                <a:lnTo>
                  <a:pt x="910016" y="672530"/>
                </a:lnTo>
                <a:lnTo>
                  <a:pt x="911272" y="673644"/>
                </a:lnTo>
                <a:lnTo>
                  <a:pt x="912527" y="674744"/>
                </a:lnTo>
                <a:lnTo>
                  <a:pt x="913790" y="675845"/>
                </a:lnTo>
                <a:lnTo>
                  <a:pt x="915045" y="676945"/>
                </a:lnTo>
                <a:lnTo>
                  <a:pt x="916301" y="678032"/>
                </a:lnTo>
                <a:lnTo>
                  <a:pt x="917557" y="679119"/>
                </a:lnTo>
                <a:lnTo>
                  <a:pt x="918812" y="680199"/>
                </a:lnTo>
                <a:lnTo>
                  <a:pt x="920068" y="681272"/>
                </a:lnTo>
                <a:lnTo>
                  <a:pt x="921330" y="682339"/>
                </a:lnTo>
                <a:lnTo>
                  <a:pt x="922586" y="683399"/>
                </a:lnTo>
                <a:lnTo>
                  <a:pt x="923842" y="684459"/>
                </a:lnTo>
                <a:lnTo>
                  <a:pt x="925097" y="685512"/>
                </a:lnTo>
                <a:lnTo>
                  <a:pt x="926353" y="686558"/>
                </a:lnTo>
                <a:lnTo>
                  <a:pt x="927615" y="687598"/>
                </a:lnTo>
                <a:lnTo>
                  <a:pt x="928871" y="688637"/>
                </a:lnTo>
                <a:lnTo>
                  <a:pt x="930126" y="689670"/>
                </a:lnTo>
                <a:lnTo>
                  <a:pt x="931382" y="690690"/>
                </a:lnTo>
                <a:lnTo>
                  <a:pt x="932638" y="691716"/>
                </a:lnTo>
                <a:lnTo>
                  <a:pt x="933900" y="692728"/>
                </a:lnTo>
                <a:lnTo>
                  <a:pt x="935156" y="693741"/>
                </a:lnTo>
                <a:lnTo>
                  <a:pt x="936411" y="694747"/>
                </a:lnTo>
                <a:lnTo>
                  <a:pt x="937667" y="695746"/>
                </a:lnTo>
                <a:lnTo>
                  <a:pt x="938923" y="696738"/>
                </a:lnTo>
                <a:lnTo>
                  <a:pt x="940185" y="697731"/>
                </a:lnTo>
                <a:lnTo>
                  <a:pt x="941441" y="698710"/>
                </a:lnTo>
                <a:lnTo>
                  <a:pt x="942696" y="699688"/>
                </a:lnTo>
                <a:lnTo>
                  <a:pt x="943952" y="700667"/>
                </a:lnTo>
                <a:lnTo>
                  <a:pt x="945208" y="701633"/>
                </a:lnTo>
                <a:lnTo>
                  <a:pt x="946470" y="702598"/>
                </a:lnTo>
                <a:lnTo>
                  <a:pt x="947726" y="703557"/>
                </a:lnTo>
                <a:lnTo>
                  <a:pt x="948981" y="704515"/>
                </a:lnTo>
                <a:lnTo>
                  <a:pt x="950237" y="705460"/>
                </a:lnTo>
                <a:lnTo>
                  <a:pt x="951493" y="706405"/>
                </a:lnTo>
                <a:lnTo>
                  <a:pt x="952748" y="707344"/>
                </a:lnTo>
                <a:lnTo>
                  <a:pt x="954011" y="708275"/>
                </a:lnTo>
                <a:lnTo>
                  <a:pt x="955266" y="709207"/>
                </a:lnTo>
                <a:lnTo>
                  <a:pt x="956522" y="710132"/>
                </a:lnTo>
                <a:lnTo>
                  <a:pt x="957778" y="711050"/>
                </a:lnTo>
                <a:lnTo>
                  <a:pt x="959033" y="711968"/>
                </a:lnTo>
                <a:lnTo>
                  <a:pt x="960296" y="712873"/>
                </a:lnTo>
                <a:lnTo>
                  <a:pt x="961551" y="713777"/>
                </a:lnTo>
                <a:lnTo>
                  <a:pt x="962807" y="714682"/>
                </a:lnTo>
                <a:lnTo>
                  <a:pt x="964062" y="715573"/>
                </a:lnTo>
                <a:lnTo>
                  <a:pt x="965318" y="716464"/>
                </a:lnTo>
                <a:lnTo>
                  <a:pt x="966581" y="717348"/>
                </a:lnTo>
                <a:lnTo>
                  <a:pt x="967836" y="718233"/>
                </a:lnTo>
                <a:lnTo>
                  <a:pt x="969092" y="719110"/>
                </a:lnTo>
                <a:lnTo>
                  <a:pt x="970347" y="719981"/>
                </a:lnTo>
                <a:lnTo>
                  <a:pt x="971603" y="720845"/>
                </a:lnTo>
                <a:lnTo>
                  <a:pt x="972865" y="721709"/>
                </a:lnTo>
                <a:lnTo>
                  <a:pt x="974121" y="722567"/>
                </a:lnTo>
                <a:lnTo>
                  <a:pt x="975377" y="723417"/>
                </a:lnTo>
                <a:lnTo>
                  <a:pt x="976632" y="724268"/>
                </a:lnTo>
                <a:lnTo>
                  <a:pt x="977888" y="725112"/>
                </a:lnTo>
                <a:lnTo>
                  <a:pt x="979144" y="725949"/>
                </a:lnTo>
                <a:lnTo>
                  <a:pt x="980406" y="726786"/>
                </a:lnTo>
                <a:lnTo>
                  <a:pt x="981662" y="727610"/>
                </a:lnTo>
                <a:lnTo>
                  <a:pt x="982917" y="728440"/>
                </a:lnTo>
                <a:lnTo>
                  <a:pt x="984173" y="729257"/>
                </a:lnTo>
                <a:lnTo>
                  <a:pt x="985429" y="730074"/>
                </a:lnTo>
                <a:lnTo>
                  <a:pt x="986691" y="730884"/>
                </a:lnTo>
                <a:lnTo>
                  <a:pt x="987947" y="731694"/>
                </a:lnTo>
                <a:lnTo>
                  <a:pt x="989202" y="732497"/>
                </a:lnTo>
                <a:lnTo>
                  <a:pt x="990458" y="733294"/>
                </a:lnTo>
                <a:lnTo>
                  <a:pt x="991714" y="734090"/>
                </a:lnTo>
                <a:lnTo>
                  <a:pt x="992976" y="734880"/>
                </a:lnTo>
                <a:lnTo>
                  <a:pt x="994232" y="735663"/>
                </a:lnTo>
                <a:lnTo>
                  <a:pt x="995487" y="736439"/>
                </a:lnTo>
                <a:lnTo>
                  <a:pt x="996743" y="737216"/>
                </a:lnTo>
                <a:lnTo>
                  <a:pt x="997999" y="737992"/>
                </a:lnTo>
                <a:lnTo>
                  <a:pt x="999261" y="738755"/>
                </a:lnTo>
                <a:lnTo>
                  <a:pt x="1000517" y="739525"/>
                </a:lnTo>
                <a:lnTo>
                  <a:pt x="1001772" y="740281"/>
                </a:lnTo>
                <a:lnTo>
                  <a:pt x="1003028" y="741037"/>
                </a:lnTo>
                <a:lnTo>
                  <a:pt x="1004283" y="741786"/>
                </a:lnTo>
                <a:lnTo>
                  <a:pt x="1005539" y="742535"/>
                </a:lnTo>
                <a:lnTo>
                  <a:pt x="1006802" y="743271"/>
                </a:lnTo>
                <a:lnTo>
                  <a:pt x="1008057" y="744014"/>
                </a:lnTo>
                <a:lnTo>
                  <a:pt x="1009313" y="744743"/>
                </a:lnTo>
                <a:lnTo>
                  <a:pt x="1010568" y="745472"/>
                </a:lnTo>
                <a:lnTo>
                  <a:pt x="1011824" y="746201"/>
                </a:lnTo>
                <a:lnTo>
                  <a:pt x="1013086" y="746923"/>
                </a:lnTo>
                <a:lnTo>
                  <a:pt x="1014342" y="747639"/>
                </a:lnTo>
                <a:lnTo>
                  <a:pt x="1015598" y="748355"/>
                </a:lnTo>
                <a:lnTo>
                  <a:pt x="1016853" y="749063"/>
                </a:lnTo>
                <a:lnTo>
                  <a:pt x="1018109" y="749765"/>
                </a:lnTo>
                <a:lnTo>
                  <a:pt x="1019371" y="750468"/>
                </a:lnTo>
                <a:lnTo>
                  <a:pt x="1020627" y="751163"/>
                </a:lnTo>
                <a:lnTo>
                  <a:pt x="1021883" y="751858"/>
                </a:lnTo>
                <a:lnTo>
                  <a:pt x="1023138" y="752547"/>
                </a:lnTo>
                <a:lnTo>
                  <a:pt x="1024394" y="753229"/>
                </a:lnTo>
                <a:lnTo>
                  <a:pt x="1025656" y="753910"/>
                </a:lnTo>
                <a:lnTo>
                  <a:pt x="1026912" y="754592"/>
                </a:lnTo>
                <a:lnTo>
                  <a:pt x="1028168" y="755261"/>
                </a:lnTo>
                <a:lnTo>
                  <a:pt x="1029423" y="755929"/>
                </a:lnTo>
                <a:lnTo>
                  <a:pt x="1030679" y="756597"/>
                </a:lnTo>
                <a:lnTo>
                  <a:pt x="1031935" y="757259"/>
                </a:lnTo>
                <a:lnTo>
                  <a:pt x="1033197" y="757914"/>
                </a:lnTo>
                <a:lnTo>
                  <a:pt x="1034453" y="758568"/>
                </a:lnTo>
                <a:lnTo>
                  <a:pt x="1035708" y="759223"/>
                </a:lnTo>
                <a:lnTo>
                  <a:pt x="1036964" y="759865"/>
                </a:lnTo>
                <a:lnTo>
                  <a:pt x="1038219" y="760506"/>
                </a:lnTo>
                <a:lnTo>
                  <a:pt x="1039482" y="761147"/>
                </a:lnTo>
                <a:lnTo>
                  <a:pt x="1040737" y="761782"/>
                </a:lnTo>
                <a:lnTo>
                  <a:pt x="1041993" y="762416"/>
                </a:lnTo>
                <a:lnTo>
                  <a:pt x="1043249" y="763044"/>
                </a:lnTo>
                <a:lnTo>
                  <a:pt x="1044504" y="763665"/>
                </a:lnTo>
                <a:lnTo>
                  <a:pt x="1045767" y="764286"/>
                </a:lnTo>
                <a:lnTo>
                  <a:pt x="1047022" y="764901"/>
                </a:lnTo>
                <a:lnTo>
                  <a:pt x="1048278" y="765515"/>
                </a:lnTo>
                <a:lnTo>
                  <a:pt x="1049534" y="766122"/>
                </a:lnTo>
                <a:lnTo>
                  <a:pt x="1050789" y="766730"/>
                </a:lnTo>
                <a:lnTo>
                  <a:pt x="1052052" y="767331"/>
                </a:lnTo>
                <a:lnTo>
                  <a:pt x="1053307" y="767932"/>
                </a:lnTo>
                <a:lnTo>
                  <a:pt x="1054563" y="768526"/>
                </a:lnTo>
                <a:lnTo>
                  <a:pt x="1055819" y="769120"/>
                </a:lnTo>
                <a:lnTo>
                  <a:pt x="1057074" y="769707"/>
                </a:lnTo>
                <a:lnTo>
                  <a:pt x="1058330" y="770288"/>
                </a:lnTo>
                <a:lnTo>
                  <a:pt x="1059592" y="770868"/>
                </a:lnTo>
                <a:lnTo>
                  <a:pt x="1060848" y="771449"/>
                </a:lnTo>
                <a:lnTo>
                  <a:pt x="1062104" y="772023"/>
                </a:lnTo>
                <a:lnTo>
                  <a:pt x="1063359" y="772590"/>
                </a:lnTo>
                <a:lnTo>
                  <a:pt x="1064615" y="773157"/>
                </a:lnTo>
                <a:lnTo>
                  <a:pt x="1065877" y="773724"/>
                </a:lnTo>
                <a:lnTo>
                  <a:pt x="1067133" y="774284"/>
                </a:lnTo>
                <a:lnTo>
                  <a:pt x="1068389" y="774838"/>
                </a:lnTo>
                <a:lnTo>
                  <a:pt x="1069644" y="775398"/>
                </a:lnTo>
                <a:lnTo>
                  <a:pt x="1070900" y="775945"/>
                </a:lnTo>
                <a:lnTo>
                  <a:pt x="1072162" y="776492"/>
                </a:lnTo>
                <a:lnTo>
                  <a:pt x="1073418" y="777038"/>
                </a:lnTo>
                <a:lnTo>
                  <a:pt x="1074674" y="777579"/>
                </a:lnTo>
                <a:lnTo>
                  <a:pt x="1075929" y="778112"/>
                </a:lnTo>
                <a:lnTo>
                  <a:pt x="1077185" y="778645"/>
                </a:lnTo>
                <a:lnTo>
                  <a:pt x="1078447" y="779179"/>
                </a:lnTo>
                <a:lnTo>
                  <a:pt x="1079703" y="779705"/>
                </a:lnTo>
                <a:lnTo>
                  <a:pt x="1080959" y="780232"/>
                </a:lnTo>
                <a:lnTo>
                  <a:pt x="1082214" y="780751"/>
                </a:lnTo>
                <a:lnTo>
                  <a:pt x="1083470" y="781271"/>
                </a:lnTo>
                <a:lnTo>
                  <a:pt x="1084725" y="781784"/>
                </a:lnTo>
                <a:lnTo>
                  <a:pt x="1085988" y="782297"/>
                </a:lnTo>
                <a:lnTo>
                  <a:pt x="1087243" y="782804"/>
                </a:lnTo>
                <a:lnTo>
                  <a:pt x="1088499" y="783310"/>
                </a:lnTo>
                <a:lnTo>
                  <a:pt x="1089755" y="783810"/>
                </a:lnTo>
                <a:lnTo>
                  <a:pt x="1091010" y="784309"/>
                </a:lnTo>
                <a:lnTo>
                  <a:pt x="1092273" y="784809"/>
                </a:lnTo>
                <a:lnTo>
                  <a:pt x="1093528" y="785301"/>
                </a:lnTo>
                <a:lnTo>
                  <a:pt x="1094784" y="785787"/>
                </a:lnTo>
                <a:lnTo>
                  <a:pt x="1096040" y="786274"/>
                </a:lnTo>
                <a:lnTo>
                  <a:pt x="1097295" y="786760"/>
                </a:lnTo>
                <a:lnTo>
                  <a:pt x="1098558" y="787239"/>
                </a:lnTo>
                <a:lnTo>
                  <a:pt x="1099813" y="787718"/>
                </a:lnTo>
                <a:lnTo>
                  <a:pt x="1101069" y="788191"/>
                </a:lnTo>
                <a:lnTo>
                  <a:pt x="1102325" y="788663"/>
                </a:lnTo>
                <a:lnTo>
                  <a:pt x="1103580" y="789136"/>
                </a:lnTo>
                <a:lnTo>
                  <a:pt x="1104843" y="789602"/>
                </a:lnTo>
                <a:lnTo>
                  <a:pt x="1106098" y="790061"/>
                </a:lnTo>
                <a:lnTo>
                  <a:pt x="1107354" y="790526"/>
                </a:lnTo>
                <a:lnTo>
                  <a:pt x="1108610" y="790979"/>
                </a:lnTo>
                <a:lnTo>
                  <a:pt x="1109865" y="791438"/>
                </a:lnTo>
                <a:lnTo>
                  <a:pt x="1111128" y="791890"/>
                </a:lnTo>
                <a:lnTo>
                  <a:pt x="1112383" y="792336"/>
                </a:lnTo>
                <a:lnTo>
                  <a:pt x="1113639" y="792781"/>
                </a:lnTo>
                <a:lnTo>
                  <a:pt x="1114894" y="793227"/>
                </a:lnTo>
                <a:lnTo>
                  <a:pt x="1116150" y="793666"/>
                </a:lnTo>
                <a:lnTo>
                  <a:pt x="1117406" y="794104"/>
                </a:lnTo>
                <a:lnTo>
                  <a:pt x="1118668" y="794543"/>
                </a:lnTo>
                <a:lnTo>
                  <a:pt x="1119924" y="794975"/>
                </a:lnTo>
                <a:lnTo>
                  <a:pt x="1121179" y="795400"/>
                </a:lnTo>
                <a:lnTo>
                  <a:pt x="1122435" y="795833"/>
                </a:lnTo>
                <a:lnTo>
                  <a:pt x="1123691" y="796251"/>
                </a:lnTo>
                <a:lnTo>
                  <a:pt x="1124953" y="796676"/>
                </a:lnTo>
                <a:lnTo>
                  <a:pt x="1126209" y="797095"/>
                </a:lnTo>
                <a:lnTo>
                  <a:pt x="1127464" y="797513"/>
                </a:lnTo>
                <a:lnTo>
                  <a:pt x="1128720" y="797925"/>
                </a:lnTo>
                <a:lnTo>
                  <a:pt x="1129976" y="798337"/>
                </a:lnTo>
                <a:lnTo>
                  <a:pt x="1131238" y="798742"/>
                </a:lnTo>
                <a:lnTo>
                  <a:pt x="1132494" y="799147"/>
                </a:lnTo>
                <a:lnTo>
                  <a:pt x="1133749" y="799552"/>
                </a:lnTo>
                <a:lnTo>
                  <a:pt x="1135005" y="799951"/>
                </a:lnTo>
                <a:lnTo>
                  <a:pt x="1136261" y="800349"/>
                </a:lnTo>
                <a:lnTo>
                  <a:pt x="1137523" y="800747"/>
                </a:lnTo>
                <a:lnTo>
                  <a:pt x="1138779" y="801139"/>
                </a:lnTo>
                <a:lnTo>
                  <a:pt x="1140034" y="801530"/>
                </a:lnTo>
                <a:lnTo>
                  <a:pt x="1141290" y="801922"/>
                </a:lnTo>
                <a:lnTo>
                  <a:pt x="1142546" y="802307"/>
                </a:lnTo>
                <a:lnTo>
                  <a:pt x="1143801" y="802691"/>
                </a:lnTo>
                <a:lnTo>
                  <a:pt x="1145064" y="803069"/>
                </a:lnTo>
                <a:lnTo>
                  <a:pt x="1146319" y="803447"/>
                </a:lnTo>
                <a:lnTo>
                  <a:pt x="1147575" y="803826"/>
                </a:lnTo>
                <a:lnTo>
                  <a:pt x="1148831" y="804197"/>
                </a:lnTo>
                <a:lnTo>
                  <a:pt x="1150086" y="804568"/>
                </a:lnTo>
                <a:lnTo>
                  <a:pt x="1151349" y="804933"/>
                </a:lnTo>
                <a:lnTo>
                  <a:pt x="1152604" y="805304"/>
                </a:lnTo>
                <a:lnTo>
                  <a:pt x="1153860" y="805668"/>
                </a:lnTo>
                <a:lnTo>
                  <a:pt x="1155116" y="806026"/>
                </a:lnTo>
                <a:lnTo>
                  <a:pt x="1156371" y="806384"/>
                </a:lnTo>
                <a:lnTo>
                  <a:pt x="1157634" y="806742"/>
                </a:lnTo>
                <a:lnTo>
                  <a:pt x="1158889" y="807100"/>
                </a:lnTo>
                <a:lnTo>
                  <a:pt x="1160145" y="807451"/>
                </a:lnTo>
                <a:lnTo>
                  <a:pt x="1161400" y="807802"/>
                </a:lnTo>
                <a:lnTo>
                  <a:pt x="1162656" y="808146"/>
                </a:lnTo>
                <a:lnTo>
                  <a:pt x="1163919" y="808490"/>
                </a:lnTo>
                <a:lnTo>
                  <a:pt x="1165174" y="808835"/>
                </a:lnTo>
                <a:lnTo>
                  <a:pt x="1166430" y="809179"/>
                </a:lnTo>
                <a:lnTo>
                  <a:pt x="1167685" y="809516"/>
                </a:lnTo>
                <a:lnTo>
                  <a:pt x="1168941" y="809854"/>
                </a:lnTo>
                <a:lnTo>
                  <a:pt x="1170197" y="810185"/>
                </a:lnTo>
                <a:lnTo>
                  <a:pt x="1171459" y="810522"/>
                </a:lnTo>
                <a:lnTo>
                  <a:pt x="1172715" y="810846"/>
                </a:lnTo>
                <a:lnTo>
                  <a:pt x="1173970" y="811177"/>
                </a:lnTo>
                <a:lnTo>
                  <a:pt x="1175226" y="811501"/>
                </a:lnTo>
                <a:lnTo>
                  <a:pt x="1176482" y="811825"/>
                </a:lnTo>
                <a:lnTo>
                  <a:pt x="1177744" y="812149"/>
                </a:lnTo>
                <a:lnTo>
                  <a:pt x="1179000" y="812466"/>
                </a:lnTo>
                <a:lnTo>
                  <a:pt x="1180255" y="812784"/>
                </a:lnTo>
                <a:lnTo>
                  <a:pt x="1181511" y="813101"/>
                </a:lnTo>
                <a:lnTo>
                  <a:pt x="1182767" y="813412"/>
                </a:lnTo>
                <a:lnTo>
                  <a:pt x="1184029" y="813722"/>
                </a:lnTo>
                <a:lnTo>
                  <a:pt x="1185285" y="814033"/>
                </a:lnTo>
                <a:lnTo>
                  <a:pt x="1186540" y="814343"/>
                </a:lnTo>
                <a:lnTo>
                  <a:pt x="1187796" y="814647"/>
                </a:lnTo>
                <a:lnTo>
                  <a:pt x="1189052" y="814951"/>
                </a:lnTo>
                <a:lnTo>
                  <a:pt x="1190314" y="815248"/>
                </a:lnTo>
                <a:lnTo>
                  <a:pt x="1191570" y="815545"/>
                </a:lnTo>
                <a:lnTo>
                  <a:pt x="1192825" y="815842"/>
                </a:lnTo>
                <a:lnTo>
                  <a:pt x="1194081" y="816139"/>
                </a:lnTo>
                <a:lnTo>
                  <a:pt x="1195337" y="816429"/>
                </a:lnTo>
                <a:lnTo>
                  <a:pt x="1196592" y="816726"/>
                </a:lnTo>
                <a:lnTo>
                  <a:pt x="1197855" y="817010"/>
                </a:lnTo>
                <a:lnTo>
                  <a:pt x="1199110" y="817300"/>
                </a:lnTo>
                <a:lnTo>
                  <a:pt x="1200366" y="817584"/>
                </a:lnTo>
                <a:lnTo>
                  <a:pt x="1201621" y="817867"/>
                </a:lnTo>
                <a:lnTo>
                  <a:pt x="1202877" y="818151"/>
                </a:lnTo>
                <a:lnTo>
                  <a:pt x="1204140" y="818427"/>
                </a:lnTo>
                <a:lnTo>
                  <a:pt x="1205395" y="818711"/>
                </a:lnTo>
                <a:lnTo>
                  <a:pt x="1206651" y="818981"/>
                </a:lnTo>
                <a:lnTo>
                  <a:pt x="1207906" y="819258"/>
                </a:lnTo>
                <a:lnTo>
                  <a:pt x="1209162" y="819528"/>
                </a:lnTo>
                <a:lnTo>
                  <a:pt x="1210424" y="819798"/>
                </a:lnTo>
                <a:lnTo>
                  <a:pt x="1211680" y="820068"/>
                </a:lnTo>
                <a:lnTo>
                  <a:pt x="1212936" y="820338"/>
                </a:lnTo>
                <a:lnTo>
                  <a:pt x="1214191" y="820601"/>
                </a:lnTo>
                <a:lnTo>
                  <a:pt x="1215447" y="820864"/>
                </a:lnTo>
                <a:lnTo>
                  <a:pt x="1216709" y="821128"/>
                </a:lnTo>
                <a:lnTo>
                  <a:pt x="1217965" y="821384"/>
                </a:lnTo>
                <a:lnTo>
                  <a:pt x="1219221" y="821641"/>
                </a:lnTo>
                <a:lnTo>
                  <a:pt x="1220476" y="821897"/>
                </a:lnTo>
                <a:lnTo>
                  <a:pt x="1221732" y="822154"/>
                </a:lnTo>
                <a:lnTo>
                  <a:pt x="1222988" y="822403"/>
                </a:lnTo>
                <a:lnTo>
                  <a:pt x="1224250" y="822660"/>
                </a:lnTo>
                <a:lnTo>
                  <a:pt x="1225506" y="822910"/>
                </a:lnTo>
                <a:lnTo>
                  <a:pt x="1226761" y="823153"/>
                </a:lnTo>
                <a:lnTo>
                  <a:pt x="1228017" y="823403"/>
                </a:lnTo>
                <a:lnTo>
                  <a:pt x="1229273" y="823646"/>
                </a:lnTo>
                <a:lnTo>
                  <a:pt x="1230535" y="823889"/>
                </a:lnTo>
                <a:lnTo>
                  <a:pt x="1231791" y="824132"/>
                </a:lnTo>
                <a:lnTo>
                  <a:pt x="1233046" y="824368"/>
                </a:lnTo>
                <a:lnTo>
                  <a:pt x="1234302" y="824604"/>
                </a:lnTo>
                <a:lnTo>
                  <a:pt x="1235557" y="824841"/>
                </a:lnTo>
                <a:lnTo>
                  <a:pt x="1236820" y="825077"/>
                </a:lnTo>
                <a:lnTo>
                  <a:pt x="1238075" y="825313"/>
                </a:lnTo>
                <a:lnTo>
                  <a:pt x="1239331" y="825543"/>
                </a:lnTo>
                <a:lnTo>
                  <a:pt x="1240587" y="825772"/>
                </a:lnTo>
                <a:lnTo>
                  <a:pt x="1241842" y="826002"/>
                </a:lnTo>
                <a:lnTo>
                  <a:pt x="1243105" y="826224"/>
                </a:lnTo>
                <a:lnTo>
                  <a:pt x="1244360" y="826454"/>
                </a:lnTo>
                <a:lnTo>
                  <a:pt x="1245616" y="826677"/>
                </a:lnTo>
                <a:lnTo>
                  <a:pt x="1246872" y="826900"/>
                </a:lnTo>
                <a:lnTo>
                  <a:pt x="1248127" y="827116"/>
                </a:lnTo>
                <a:lnTo>
                  <a:pt x="1249383" y="827338"/>
                </a:lnTo>
                <a:lnTo>
                  <a:pt x="1250645" y="827554"/>
                </a:lnTo>
                <a:lnTo>
                  <a:pt x="1251901" y="827770"/>
                </a:lnTo>
                <a:lnTo>
                  <a:pt x="1253157" y="827986"/>
                </a:lnTo>
                <a:lnTo>
                  <a:pt x="1254412" y="828196"/>
                </a:lnTo>
                <a:lnTo>
                  <a:pt x="1255668" y="828412"/>
                </a:lnTo>
              </a:path>
            </a:pathLst>
          </a:custGeom>
          <a:noFill/>
          <a:ln w="809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9DB88AA-E674-2ABC-A70D-73ED9A3CA28E}"/>
              </a:ext>
            </a:extLst>
          </p:cNvPr>
          <p:cNvGrpSpPr/>
          <p:nvPr/>
        </p:nvGrpSpPr>
        <p:grpSpPr>
          <a:xfrm>
            <a:off x="7718053" y="1892169"/>
            <a:ext cx="156057" cy="262292"/>
            <a:chOff x="7718053" y="1892169"/>
            <a:chExt cx="156057" cy="262292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C8DC441-5D13-1F54-F395-960EBB7C938B}"/>
                </a:ext>
              </a:extLst>
            </p:cNvPr>
            <p:cNvSpPr/>
            <p:nvPr/>
          </p:nvSpPr>
          <p:spPr>
            <a:xfrm>
              <a:off x="7718053" y="1892169"/>
              <a:ext cx="156057" cy="262292"/>
            </a:xfrm>
            <a:custGeom>
              <a:avLst/>
              <a:gdLst>
                <a:gd name="connsiteX0" fmla="*/ 0 w 156057"/>
                <a:gd name="connsiteY0" fmla="*/ 262293 h 262292"/>
                <a:gd name="connsiteX1" fmla="*/ 522 w 156057"/>
                <a:gd name="connsiteY1" fmla="*/ 262293 h 262292"/>
                <a:gd name="connsiteX2" fmla="*/ 1044 w 156057"/>
                <a:gd name="connsiteY2" fmla="*/ 262293 h 262292"/>
                <a:gd name="connsiteX3" fmla="*/ 1566 w 156057"/>
                <a:gd name="connsiteY3" fmla="*/ 262293 h 262292"/>
                <a:gd name="connsiteX4" fmla="*/ 2088 w 156057"/>
                <a:gd name="connsiteY4" fmla="*/ 262293 h 262292"/>
                <a:gd name="connsiteX5" fmla="*/ 2610 w 156057"/>
                <a:gd name="connsiteY5" fmla="*/ 262293 h 262292"/>
                <a:gd name="connsiteX6" fmla="*/ 3132 w 156057"/>
                <a:gd name="connsiteY6" fmla="*/ 262293 h 262292"/>
                <a:gd name="connsiteX7" fmla="*/ 3654 w 156057"/>
                <a:gd name="connsiteY7" fmla="*/ 262293 h 262292"/>
                <a:gd name="connsiteX8" fmla="*/ 4175 w 156057"/>
                <a:gd name="connsiteY8" fmla="*/ 262293 h 262292"/>
                <a:gd name="connsiteX9" fmla="*/ 4697 w 156057"/>
                <a:gd name="connsiteY9" fmla="*/ 262293 h 262292"/>
                <a:gd name="connsiteX10" fmla="*/ 5220 w 156057"/>
                <a:gd name="connsiteY10" fmla="*/ 262286 h 262292"/>
                <a:gd name="connsiteX11" fmla="*/ 5742 w 156057"/>
                <a:gd name="connsiteY11" fmla="*/ 262286 h 262292"/>
                <a:gd name="connsiteX12" fmla="*/ 6263 w 156057"/>
                <a:gd name="connsiteY12" fmla="*/ 262286 h 262292"/>
                <a:gd name="connsiteX13" fmla="*/ 6785 w 156057"/>
                <a:gd name="connsiteY13" fmla="*/ 262279 h 262292"/>
                <a:gd name="connsiteX14" fmla="*/ 7307 w 156057"/>
                <a:gd name="connsiteY14" fmla="*/ 262273 h 262292"/>
                <a:gd name="connsiteX15" fmla="*/ 7829 w 156057"/>
                <a:gd name="connsiteY15" fmla="*/ 262266 h 262292"/>
                <a:gd name="connsiteX16" fmla="*/ 8351 w 156057"/>
                <a:gd name="connsiteY16" fmla="*/ 262259 h 262292"/>
                <a:gd name="connsiteX17" fmla="*/ 8873 w 156057"/>
                <a:gd name="connsiteY17" fmla="*/ 262253 h 262292"/>
                <a:gd name="connsiteX18" fmla="*/ 9395 w 156057"/>
                <a:gd name="connsiteY18" fmla="*/ 262246 h 262292"/>
                <a:gd name="connsiteX19" fmla="*/ 9917 w 156057"/>
                <a:gd name="connsiteY19" fmla="*/ 262239 h 262292"/>
                <a:gd name="connsiteX20" fmla="*/ 10439 w 156057"/>
                <a:gd name="connsiteY20" fmla="*/ 262225 h 262292"/>
                <a:gd name="connsiteX21" fmla="*/ 10961 w 156057"/>
                <a:gd name="connsiteY21" fmla="*/ 262212 h 262292"/>
                <a:gd name="connsiteX22" fmla="*/ 11482 w 156057"/>
                <a:gd name="connsiteY22" fmla="*/ 262198 h 262292"/>
                <a:gd name="connsiteX23" fmla="*/ 12004 w 156057"/>
                <a:gd name="connsiteY23" fmla="*/ 262178 h 262292"/>
                <a:gd name="connsiteX24" fmla="*/ 12527 w 156057"/>
                <a:gd name="connsiteY24" fmla="*/ 262165 h 262292"/>
                <a:gd name="connsiteX25" fmla="*/ 13049 w 156057"/>
                <a:gd name="connsiteY25" fmla="*/ 262144 h 262292"/>
                <a:gd name="connsiteX26" fmla="*/ 13570 w 156057"/>
                <a:gd name="connsiteY26" fmla="*/ 262124 h 262292"/>
                <a:gd name="connsiteX27" fmla="*/ 14092 w 156057"/>
                <a:gd name="connsiteY27" fmla="*/ 262097 h 262292"/>
                <a:gd name="connsiteX28" fmla="*/ 14614 w 156057"/>
                <a:gd name="connsiteY28" fmla="*/ 262070 h 262292"/>
                <a:gd name="connsiteX29" fmla="*/ 15136 w 156057"/>
                <a:gd name="connsiteY29" fmla="*/ 262043 h 262292"/>
                <a:gd name="connsiteX30" fmla="*/ 15658 w 156057"/>
                <a:gd name="connsiteY30" fmla="*/ 262016 h 262292"/>
                <a:gd name="connsiteX31" fmla="*/ 16180 w 156057"/>
                <a:gd name="connsiteY31" fmla="*/ 261982 h 262292"/>
                <a:gd name="connsiteX32" fmla="*/ 16702 w 156057"/>
                <a:gd name="connsiteY32" fmla="*/ 261942 h 262292"/>
                <a:gd name="connsiteX33" fmla="*/ 17224 w 156057"/>
                <a:gd name="connsiteY33" fmla="*/ 261908 h 262292"/>
                <a:gd name="connsiteX34" fmla="*/ 17746 w 156057"/>
                <a:gd name="connsiteY34" fmla="*/ 261868 h 262292"/>
                <a:gd name="connsiteX35" fmla="*/ 18268 w 156057"/>
                <a:gd name="connsiteY35" fmla="*/ 261820 h 262292"/>
                <a:gd name="connsiteX36" fmla="*/ 18789 w 156057"/>
                <a:gd name="connsiteY36" fmla="*/ 261773 h 262292"/>
                <a:gd name="connsiteX37" fmla="*/ 19311 w 156057"/>
                <a:gd name="connsiteY37" fmla="*/ 261726 h 262292"/>
                <a:gd name="connsiteX38" fmla="*/ 19834 w 156057"/>
                <a:gd name="connsiteY38" fmla="*/ 261672 h 262292"/>
                <a:gd name="connsiteX39" fmla="*/ 20356 w 156057"/>
                <a:gd name="connsiteY39" fmla="*/ 261618 h 262292"/>
                <a:gd name="connsiteX40" fmla="*/ 20877 w 156057"/>
                <a:gd name="connsiteY40" fmla="*/ 261557 h 262292"/>
                <a:gd name="connsiteX41" fmla="*/ 21399 w 156057"/>
                <a:gd name="connsiteY41" fmla="*/ 261490 h 262292"/>
                <a:gd name="connsiteX42" fmla="*/ 21921 w 156057"/>
                <a:gd name="connsiteY42" fmla="*/ 261429 h 262292"/>
                <a:gd name="connsiteX43" fmla="*/ 22443 w 156057"/>
                <a:gd name="connsiteY43" fmla="*/ 261355 h 262292"/>
                <a:gd name="connsiteX44" fmla="*/ 22965 w 156057"/>
                <a:gd name="connsiteY44" fmla="*/ 261280 h 262292"/>
                <a:gd name="connsiteX45" fmla="*/ 23487 w 156057"/>
                <a:gd name="connsiteY45" fmla="*/ 261206 h 262292"/>
                <a:gd name="connsiteX46" fmla="*/ 24009 w 156057"/>
                <a:gd name="connsiteY46" fmla="*/ 261118 h 262292"/>
                <a:gd name="connsiteX47" fmla="*/ 24531 w 156057"/>
                <a:gd name="connsiteY47" fmla="*/ 261037 h 262292"/>
                <a:gd name="connsiteX48" fmla="*/ 25053 w 156057"/>
                <a:gd name="connsiteY48" fmla="*/ 260943 h 262292"/>
                <a:gd name="connsiteX49" fmla="*/ 25575 w 156057"/>
                <a:gd name="connsiteY49" fmla="*/ 260848 h 262292"/>
                <a:gd name="connsiteX50" fmla="*/ 26096 w 156057"/>
                <a:gd name="connsiteY50" fmla="*/ 260754 h 262292"/>
                <a:gd name="connsiteX51" fmla="*/ 26618 w 156057"/>
                <a:gd name="connsiteY51" fmla="*/ 260646 h 262292"/>
                <a:gd name="connsiteX52" fmla="*/ 27141 w 156057"/>
                <a:gd name="connsiteY52" fmla="*/ 260538 h 262292"/>
                <a:gd name="connsiteX53" fmla="*/ 27663 w 156057"/>
                <a:gd name="connsiteY53" fmla="*/ 260430 h 262292"/>
                <a:gd name="connsiteX54" fmla="*/ 28184 w 156057"/>
                <a:gd name="connsiteY54" fmla="*/ 260308 h 262292"/>
                <a:gd name="connsiteX55" fmla="*/ 28706 w 156057"/>
                <a:gd name="connsiteY55" fmla="*/ 260187 h 262292"/>
                <a:gd name="connsiteX56" fmla="*/ 29228 w 156057"/>
                <a:gd name="connsiteY56" fmla="*/ 260059 h 262292"/>
                <a:gd name="connsiteX57" fmla="*/ 29750 w 156057"/>
                <a:gd name="connsiteY57" fmla="*/ 259930 h 262292"/>
                <a:gd name="connsiteX58" fmla="*/ 30272 w 156057"/>
                <a:gd name="connsiteY58" fmla="*/ 259795 h 262292"/>
                <a:gd name="connsiteX59" fmla="*/ 30794 w 156057"/>
                <a:gd name="connsiteY59" fmla="*/ 259647 h 262292"/>
                <a:gd name="connsiteX60" fmla="*/ 31316 w 156057"/>
                <a:gd name="connsiteY60" fmla="*/ 259505 h 262292"/>
                <a:gd name="connsiteX61" fmla="*/ 31838 w 156057"/>
                <a:gd name="connsiteY61" fmla="*/ 259350 h 262292"/>
                <a:gd name="connsiteX62" fmla="*/ 32360 w 156057"/>
                <a:gd name="connsiteY62" fmla="*/ 259188 h 262292"/>
                <a:gd name="connsiteX63" fmla="*/ 32882 w 156057"/>
                <a:gd name="connsiteY63" fmla="*/ 259026 h 262292"/>
                <a:gd name="connsiteX64" fmla="*/ 33403 w 156057"/>
                <a:gd name="connsiteY64" fmla="*/ 258857 h 262292"/>
                <a:gd name="connsiteX65" fmla="*/ 33926 w 156057"/>
                <a:gd name="connsiteY65" fmla="*/ 258681 h 262292"/>
                <a:gd name="connsiteX66" fmla="*/ 34448 w 156057"/>
                <a:gd name="connsiteY66" fmla="*/ 258499 h 262292"/>
                <a:gd name="connsiteX67" fmla="*/ 34970 w 156057"/>
                <a:gd name="connsiteY67" fmla="*/ 258310 h 262292"/>
                <a:gd name="connsiteX68" fmla="*/ 35491 w 156057"/>
                <a:gd name="connsiteY68" fmla="*/ 258121 h 262292"/>
                <a:gd name="connsiteX69" fmla="*/ 36013 w 156057"/>
                <a:gd name="connsiteY69" fmla="*/ 257919 h 262292"/>
                <a:gd name="connsiteX70" fmla="*/ 36535 w 156057"/>
                <a:gd name="connsiteY70" fmla="*/ 257716 h 262292"/>
                <a:gd name="connsiteX71" fmla="*/ 37057 w 156057"/>
                <a:gd name="connsiteY71" fmla="*/ 257507 h 262292"/>
                <a:gd name="connsiteX72" fmla="*/ 37579 w 156057"/>
                <a:gd name="connsiteY72" fmla="*/ 257284 h 262292"/>
                <a:gd name="connsiteX73" fmla="*/ 38101 w 156057"/>
                <a:gd name="connsiteY73" fmla="*/ 257061 h 262292"/>
                <a:gd name="connsiteX74" fmla="*/ 38623 w 156057"/>
                <a:gd name="connsiteY74" fmla="*/ 256832 h 262292"/>
                <a:gd name="connsiteX75" fmla="*/ 39145 w 156057"/>
                <a:gd name="connsiteY75" fmla="*/ 256595 h 262292"/>
                <a:gd name="connsiteX76" fmla="*/ 39667 w 156057"/>
                <a:gd name="connsiteY76" fmla="*/ 256352 h 262292"/>
                <a:gd name="connsiteX77" fmla="*/ 40189 w 156057"/>
                <a:gd name="connsiteY77" fmla="*/ 256103 h 262292"/>
                <a:gd name="connsiteX78" fmla="*/ 40710 w 156057"/>
                <a:gd name="connsiteY78" fmla="*/ 255846 h 262292"/>
                <a:gd name="connsiteX79" fmla="*/ 41233 w 156057"/>
                <a:gd name="connsiteY79" fmla="*/ 255583 h 262292"/>
                <a:gd name="connsiteX80" fmla="*/ 41755 w 156057"/>
                <a:gd name="connsiteY80" fmla="*/ 255313 h 262292"/>
                <a:gd name="connsiteX81" fmla="*/ 42277 w 156057"/>
                <a:gd name="connsiteY81" fmla="*/ 255029 h 262292"/>
                <a:gd name="connsiteX82" fmla="*/ 42798 w 156057"/>
                <a:gd name="connsiteY82" fmla="*/ 254746 h 262292"/>
                <a:gd name="connsiteX83" fmla="*/ 43320 w 156057"/>
                <a:gd name="connsiteY83" fmla="*/ 254455 h 262292"/>
                <a:gd name="connsiteX84" fmla="*/ 43842 w 156057"/>
                <a:gd name="connsiteY84" fmla="*/ 254158 h 262292"/>
                <a:gd name="connsiteX85" fmla="*/ 44364 w 156057"/>
                <a:gd name="connsiteY85" fmla="*/ 253848 h 262292"/>
                <a:gd name="connsiteX86" fmla="*/ 44886 w 156057"/>
                <a:gd name="connsiteY86" fmla="*/ 253537 h 262292"/>
                <a:gd name="connsiteX87" fmla="*/ 45408 w 156057"/>
                <a:gd name="connsiteY87" fmla="*/ 253220 h 262292"/>
                <a:gd name="connsiteX88" fmla="*/ 45930 w 156057"/>
                <a:gd name="connsiteY88" fmla="*/ 252889 h 262292"/>
                <a:gd name="connsiteX89" fmla="*/ 46452 w 156057"/>
                <a:gd name="connsiteY89" fmla="*/ 252552 h 262292"/>
                <a:gd name="connsiteX90" fmla="*/ 46974 w 156057"/>
                <a:gd name="connsiteY90" fmla="*/ 252214 h 262292"/>
                <a:gd name="connsiteX91" fmla="*/ 47496 w 156057"/>
                <a:gd name="connsiteY91" fmla="*/ 251863 h 262292"/>
                <a:gd name="connsiteX92" fmla="*/ 48017 w 156057"/>
                <a:gd name="connsiteY92" fmla="*/ 251505 h 262292"/>
                <a:gd name="connsiteX93" fmla="*/ 48540 w 156057"/>
                <a:gd name="connsiteY93" fmla="*/ 251134 h 262292"/>
                <a:gd name="connsiteX94" fmla="*/ 49062 w 156057"/>
                <a:gd name="connsiteY94" fmla="*/ 250763 h 262292"/>
                <a:gd name="connsiteX95" fmla="*/ 49584 w 156057"/>
                <a:gd name="connsiteY95" fmla="*/ 250385 h 262292"/>
                <a:gd name="connsiteX96" fmla="*/ 50105 w 156057"/>
                <a:gd name="connsiteY96" fmla="*/ 249993 h 262292"/>
                <a:gd name="connsiteX97" fmla="*/ 50627 w 156057"/>
                <a:gd name="connsiteY97" fmla="*/ 249595 h 262292"/>
                <a:gd name="connsiteX98" fmla="*/ 51149 w 156057"/>
                <a:gd name="connsiteY98" fmla="*/ 249190 h 262292"/>
                <a:gd name="connsiteX99" fmla="*/ 51671 w 156057"/>
                <a:gd name="connsiteY99" fmla="*/ 248778 h 262292"/>
                <a:gd name="connsiteX100" fmla="*/ 52193 w 156057"/>
                <a:gd name="connsiteY100" fmla="*/ 248359 h 262292"/>
                <a:gd name="connsiteX101" fmla="*/ 52715 w 156057"/>
                <a:gd name="connsiteY101" fmla="*/ 247927 h 262292"/>
                <a:gd name="connsiteX102" fmla="*/ 53237 w 156057"/>
                <a:gd name="connsiteY102" fmla="*/ 247489 h 262292"/>
                <a:gd name="connsiteX103" fmla="*/ 53759 w 156057"/>
                <a:gd name="connsiteY103" fmla="*/ 247043 h 262292"/>
                <a:gd name="connsiteX104" fmla="*/ 54281 w 156057"/>
                <a:gd name="connsiteY104" fmla="*/ 246591 h 262292"/>
                <a:gd name="connsiteX105" fmla="*/ 54803 w 156057"/>
                <a:gd name="connsiteY105" fmla="*/ 246132 h 262292"/>
                <a:gd name="connsiteX106" fmla="*/ 55324 w 156057"/>
                <a:gd name="connsiteY106" fmla="*/ 245659 h 262292"/>
                <a:gd name="connsiteX107" fmla="*/ 55847 w 156057"/>
                <a:gd name="connsiteY107" fmla="*/ 245180 h 262292"/>
                <a:gd name="connsiteX108" fmla="*/ 56369 w 156057"/>
                <a:gd name="connsiteY108" fmla="*/ 244694 h 262292"/>
                <a:gd name="connsiteX109" fmla="*/ 56891 w 156057"/>
                <a:gd name="connsiteY109" fmla="*/ 244201 h 262292"/>
                <a:gd name="connsiteX110" fmla="*/ 57412 w 156057"/>
                <a:gd name="connsiteY110" fmla="*/ 243695 h 262292"/>
                <a:gd name="connsiteX111" fmla="*/ 57934 w 156057"/>
                <a:gd name="connsiteY111" fmla="*/ 243188 h 262292"/>
                <a:gd name="connsiteX112" fmla="*/ 58456 w 156057"/>
                <a:gd name="connsiteY112" fmla="*/ 242662 h 262292"/>
                <a:gd name="connsiteX113" fmla="*/ 58978 w 156057"/>
                <a:gd name="connsiteY113" fmla="*/ 242135 h 262292"/>
                <a:gd name="connsiteX114" fmla="*/ 59500 w 156057"/>
                <a:gd name="connsiteY114" fmla="*/ 241595 h 262292"/>
                <a:gd name="connsiteX115" fmla="*/ 60022 w 156057"/>
                <a:gd name="connsiteY115" fmla="*/ 241055 h 262292"/>
                <a:gd name="connsiteX116" fmla="*/ 60544 w 156057"/>
                <a:gd name="connsiteY116" fmla="*/ 240495 h 262292"/>
                <a:gd name="connsiteX117" fmla="*/ 61066 w 156057"/>
                <a:gd name="connsiteY117" fmla="*/ 239934 h 262292"/>
                <a:gd name="connsiteX118" fmla="*/ 61588 w 156057"/>
                <a:gd name="connsiteY118" fmla="*/ 239361 h 262292"/>
                <a:gd name="connsiteX119" fmla="*/ 62110 w 156057"/>
                <a:gd name="connsiteY119" fmla="*/ 238780 h 262292"/>
                <a:gd name="connsiteX120" fmla="*/ 62631 w 156057"/>
                <a:gd name="connsiteY120" fmla="*/ 238193 h 262292"/>
                <a:gd name="connsiteX121" fmla="*/ 63154 w 156057"/>
                <a:gd name="connsiteY121" fmla="*/ 237592 h 262292"/>
                <a:gd name="connsiteX122" fmla="*/ 63676 w 156057"/>
                <a:gd name="connsiteY122" fmla="*/ 236984 h 262292"/>
                <a:gd name="connsiteX123" fmla="*/ 64198 w 156057"/>
                <a:gd name="connsiteY123" fmla="*/ 236370 h 262292"/>
                <a:gd name="connsiteX124" fmla="*/ 64719 w 156057"/>
                <a:gd name="connsiteY124" fmla="*/ 235742 h 262292"/>
                <a:gd name="connsiteX125" fmla="*/ 65241 w 156057"/>
                <a:gd name="connsiteY125" fmla="*/ 235108 h 262292"/>
                <a:gd name="connsiteX126" fmla="*/ 65763 w 156057"/>
                <a:gd name="connsiteY126" fmla="*/ 234466 h 262292"/>
                <a:gd name="connsiteX127" fmla="*/ 66285 w 156057"/>
                <a:gd name="connsiteY127" fmla="*/ 233812 h 262292"/>
                <a:gd name="connsiteX128" fmla="*/ 66807 w 156057"/>
                <a:gd name="connsiteY128" fmla="*/ 233150 h 262292"/>
                <a:gd name="connsiteX129" fmla="*/ 67329 w 156057"/>
                <a:gd name="connsiteY129" fmla="*/ 232482 h 262292"/>
                <a:gd name="connsiteX130" fmla="*/ 67851 w 156057"/>
                <a:gd name="connsiteY130" fmla="*/ 231807 h 262292"/>
                <a:gd name="connsiteX131" fmla="*/ 68373 w 156057"/>
                <a:gd name="connsiteY131" fmla="*/ 231118 h 262292"/>
                <a:gd name="connsiteX132" fmla="*/ 68895 w 156057"/>
                <a:gd name="connsiteY132" fmla="*/ 230423 h 262292"/>
                <a:gd name="connsiteX133" fmla="*/ 69417 w 156057"/>
                <a:gd name="connsiteY133" fmla="*/ 229714 h 262292"/>
                <a:gd name="connsiteX134" fmla="*/ 69939 w 156057"/>
                <a:gd name="connsiteY134" fmla="*/ 228998 h 262292"/>
                <a:gd name="connsiteX135" fmla="*/ 70461 w 156057"/>
                <a:gd name="connsiteY135" fmla="*/ 228276 h 262292"/>
                <a:gd name="connsiteX136" fmla="*/ 70983 w 156057"/>
                <a:gd name="connsiteY136" fmla="*/ 227540 h 262292"/>
                <a:gd name="connsiteX137" fmla="*/ 71505 w 156057"/>
                <a:gd name="connsiteY137" fmla="*/ 226798 h 262292"/>
                <a:gd name="connsiteX138" fmla="*/ 72026 w 156057"/>
                <a:gd name="connsiteY138" fmla="*/ 226048 h 262292"/>
                <a:gd name="connsiteX139" fmla="*/ 72548 w 156057"/>
                <a:gd name="connsiteY139" fmla="*/ 225292 h 262292"/>
                <a:gd name="connsiteX140" fmla="*/ 73070 w 156057"/>
                <a:gd name="connsiteY140" fmla="*/ 224523 h 262292"/>
                <a:gd name="connsiteX141" fmla="*/ 73593 w 156057"/>
                <a:gd name="connsiteY141" fmla="*/ 223739 h 262292"/>
                <a:gd name="connsiteX142" fmla="*/ 74114 w 156057"/>
                <a:gd name="connsiteY142" fmla="*/ 222956 h 262292"/>
                <a:gd name="connsiteX143" fmla="*/ 74636 w 156057"/>
                <a:gd name="connsiteY143" fmla="*/ 222160 h 262292"/>
                <a:gd name="connsiteX144" fmla="*/ 75158 w 156057"/>
                <a:gd name="connsiteY144" fmla="*/ 221350 h 262292"/>
                <a:gd name="connsiteX145" fmla="*/ 75680 w 156057"/>
                <a:gd name="connsiteY145" fmla="*/ 220540 h 262292"/>
                <a:gd name="connsiteX146" fmla="*/ 76202 w 156057"/>
                <a:gd name="connsiteY146" fmla="*/ 219716 h 262292"/>
                <a:gd name="connsiteX147" fmla="*/ 76724 w 156057"/>
                <a:gd name="connsiteY147" fmla="*/ 218879 h 262292"/>
                <a:gd name="connsiteX148" fmla="*/ 77246 w 156057"/>
                <a:gd name="connsiteY148" fmla="*/ 218035 h 262292"/>
                <a:gd name="connsiteX149" fmla="*/ 77768 w 156057"/>
                <a:gd name="connsiteY149" fmla="*/ 217184 h 262292"/>
                <a:gd name="connsiteX150" fmla="*/ 78290 w 156057"/>
                <a:gd name="connsiteY150" fmla="*/ 216327 h 262292"/>
                <a:gd name="connsiteX151" fmla="*/ 78812 w 156057"/>
                <a:gd name="connsiteY151" fmla="*/ 215456 h 262292"/>
                <a:gd name="connsiteX152" fmla="*/ 79333 w 156057"/>
                <a:gd name="connsiteY152" fmla="*/ 214579 h 262292"/>
                <a:gd name="connsiteX153" fmla="*/ 79855 w 156057"/>
                <a:gd name="connsiteY153" fmla="*/ 213688 h 262292"/>
                <a:gd name="connsiteX154" fmla="*/ 80377 w 156057"/>
                <a:gd name="connsiteY154" fmla="*/ 212790 h 262292"/>
                <a:gd name="connsiteX155" fmla="*/ 80900 w 156057"/>
                <a:gd name="connsiteY155" fmla="*/ 211885 h 262292"/>
                <a:gd name="connsiteX156" fmla="*/ 81421 w 156057"/>
                <a:gd name="connsiteY156" fmla="*/ 210974 h 262292"/>
                <a:gd name="connsiteX157" fmla="*/ 81943 w 156057"/>
                <a:gd name="connsiteY157" fmla="*/ 210049 h 262292"/>
                <a:gd name="connsiteX158" fmla="*/ 82465 w 156057"/>
                <a:gd name="connsiteY158" fmla="*/ 209117 h 262292"/>
                <a:gd name="connsiteX159" fmla="*/ 82987 w 156057"/>
                <a:gd name="connsiteY159" fmla="*/ 208172 h 262292"/>
                <a:gd name="connsiteX160" fmla="*/ 83509 w 156057"/>
                <a:gd name="connsiteY160" fmla="*/ 207220 h 262292"/>
                <a:gd name="connsiteX161" fmla="*/ 84031 w 156057"/>
                <a:gd name="connsiteY161" fmla="*/ 206262 h 262292"/>
                <a:gd name="connsiteX162" fmla="*/ 84553 w 156057"/>
                <a:gd name="connsiteY162" fmla="*/ 205290 h 262292"/>
                <a:gd name="connsiteX163" fmla="*/ 85075 w 156057"/>
                <a:gd name="connsiteY163" fmla="*/ 204311 h 262292"/>
                <a:gd name="connsiteX164" fmla="*/ 85597 w 156057"/>
                <a:gd name="connsiteY164" fmla="*/ 203325 h 262292"/>
                <a:gd name="connsiteX165" fmla="*/ 86119 w 156057"/>
                <a:gd name="connsiteY165" fmla="*/ 202326 h 262292"/>
                <a:gd name="connsiteX166" fmla="*/ 86640 w 156057"/>
                <a:gd name="connsiteY166" fmla="*/ 201320 h 262292"/>
                <a:gd name="connsiteX167" fmla="*/ 87162 w 156057"/>
                <a:gd name="connsiteY167" fmla="*/ 200308 h 262292"/>
                <a:gd name="connsiteX168" fmla="*/ 87684 w 156057"/>
                <a:gd name="connsiteY168" fmla="*/ 199281 h 262292"/>
                <a:gd name="connsiteX169" fmla="*/ 88207 w 156057"/>
                <a:gd name="connsiteY169" fmla="*/ 198249 h 262292"/>
                <a:gd name="connsiteX170" fmla="*/ 88729 w 156057"/>
                <a:gd name="connsiteY170" fmla="*/ 197209 h 262292"/>
                <a:gd name="connsiteX171" fmla="*/ 89250 w 156057"/>
                <a:gd name="connsiteY171" fmla="*/ 196156 h 262292"/>
                <a:gd name="connsiteX172" fmla="*/ 89772 w 156057"/>
                <a:gd name="connsiteY172" fmla="*/ 195096 h 262292"/>
                <a:gd name="connsiteX173" fmla="*/ 90294 w 156057"/>
                <a:gd name="connsiteY173" fmla="*/ 194029 h 262292"/>
                <a:gd name="connsiteX174" fmla="*/ 90816 w 156057"/>
                <a:gd name="connsiteY174" fmla="*/ 192949 h 262292"/>
                <a:gd name="connsiteX175" fmla="*/ 91338 w 156057"/>
                <a:gd name="connsiteY175" fmla="*/ 191869 h 262292"/>
                <a:gd name="connsiteX176" fmla="*/ 91860 w 156057"/>
                <a:gd name="connsiteY176" fmla="*/ 190769 h 262292"/>
                <a:gd name="connsiteX177" fmla="*/ 92382 w 156057"/>
                <a:gd name="connsiteY177" fmla="*/ 189668 h 262292"/>
                <a:gd name="connsiteX178" fmla="*/ 92904 w 156057"/>
                <a:gd name="connsiteY178" fmla="*/ 188555 h 262292"/>
                <a:gd name="connsiteX179" fmla="*/ 93426 w 156057"/>
                <a:gd name="connsiteY179" fmla="*/ 187434 h 262292"/>
                <a:gd name="connsiteX180" fmla="*/ 93947 w 156057"/>
                <a:gd name="connsiteY180" fmla="*/ 186300 h 262292"/>
                <a:gd name="connsiteX181" fmla="*/ 94469 w 156057"/>
                <a:gd name="connsiteY181" fmla="*/ 185166 h 262292"/>
                <a:gd name="connsiteX182" fmla="*/ 94991 w 156057"/>
                <a:gd name="connsiteY182" fmla="*/ 184018 h 262292"/>
                <a:gd name="connsiteX183" fmla="*/ 95514 w 156057"/>
                <a:gd name="connsiteY183" fmla="*/ 182864 h 262292"/>
                <a:gd name="connsiteX184" fmla="*/ 96036 w 156057"/>
                <a:gd name="connsiteY184" fmla="*/ 181696 h 262292"/>
                <a:gd name="connsiteX185" fmla="*/ 96557 w 156057"/>
                <a:gd name="connsiteY185" fmla="*/ 180521 h 262292"/>
                <a:gd name="connsiteX186" fmla="*/ 97079 w 156057"/>
                <a:gd name="connsiteY186" fmla="*/ 179340 h 262292"/>
                <a:gd name="connsiteX187" fmla="*/ 97601 w 156057"/>
                <a:gd name="connsiteY187" fmla="*/ 178152 h 262292"/>
                <a:gd name="connsiteX188" fmla="*/ 98123 w 156057"/>
                <a:gd name="connsiteY188" fmla="*/ 176950 h 262292"/>
                <a:gd name="connsiteX189" fmla="*/ 98645 w 156057"/>
                <a:gd name="connsiteY189" fmla="*/ 175742 h 262292"/>
                <a:gd name="connsiteX190" fmla="*/ 99167 w 156057"/>
                <a:gd name="connsiteY190" fmla="*/ 174526 h 262292"/>
                <a:gd name="connsiteX191" fmla="*/ 99689 w 156057"/>
                <a:gd name="connsiteY191" fmla="*/ 173305 h 262292"/>
                <a:gd name="connsiteX192" fmla="*/ 100211 w 156057"/>
                <a:gd name="connsiteY192" fmla="*/ 172069 h 262292"/>
                <a:gd name="connsiteX193" fmla="*/ 100733 w 156057"/>
                <a:gd name="connsiteY193" fmla="*/ 170827 h 262292"/>
                <a:gd name="connsiteX194" fmla="*/ 101255 w 156057"/>
                <a:gd name="connsiteY194" fmla="*/ 169578 h 262292"/>
                <a:gd name="connsiteX195" fmla="*/ 101776 w 156057"/>
                <a:gd name="connsiteY195" fmla="*/ 168316 h 262292"/>
                <a:gd name="connsiteX196" fmla="*/ 102298 w 156057"/>
                <a:gd name="connsiteY196" fmla="*/ 167053 h 262292"/>
                <a:gd name="connsiteX197" fmla="*/ 102821 w 156057"/>
                <a:gd name="connsiteY197" fmla="*/ 165778 h 262292"/>
                <a:gd name="connsiteX198" fmla="*/ 103343 w 156057"/>
                <a:gd name="connsiteY198" fmla="*/ 164495 h 262292"/>
                <a:gd name="connsiteX199" fmla="*/ 103864 w 156057"/>
                <a:gd name="connsiteY199" fmla="*/ 163205 h 262292"/>
                <a:gd name="connsiteX200" fmla="*/ 104386 w 156057"/>
                <a:gd name="connsiteY200" fmla="*/ 161903 h 262292"/>
                <a:gd name="connsiteX201" fmla="*/ 104908 w 156057"/>
                <a:gd name="connsiteY201" fmla="*/ 160593 h 262292"/>
                <a:gd name="connsiteX202" fmla="*/ 105430 w 156057"/>
                <a:gd name="connsiteY202" fmla="*/ 159283 h 262292"/>
                <a:gd name="connsiteX203" fmla="*/ 105952 w 156057"/>
                <a:gd name="connsiteY203" fmla="*/ 157953 h 262292"/>
                <a:gd name="connsiteX204" fmla="*/ 106474 w 156057"/>
                <a:gd name="connsiteY204" fmla="*/ 156623 h 262292"/>
                <a:gd name="connsiteX205" fmla="*/ 106996 w 156057"/>
                <a:gd name="connsiteY205" fmla="*/ 155287 h 262292"/>
                <a:gd name="connsiteX206" fmla="*/ 107518 w 156057"/>
                <a:gd name="connsiteY206" fmla="*/ 153937 h 262292"/>
                <a:gd name="connsiteX207" fmla="*/ 108040 w 156057"/>
                <a:gd name="connsiteY207" fmla="*/ 152580 h 262292"/>
                <a:gd name="connsiteX208" fmla="*/ 108562 w 156057"/>
                <a:gd name="connsiteY208" fmla="*/ 151216 h 262292"/>
                <a:gd name="connsiteX209" fmla="*/ 109083 w 156057"/>
                <a:gd name="connsiteY209" fmla="*/ 149846 h 262292"/>
                <a:gd name="connsiteX210" fmla="*/ 109606 w 156057"/>
                <a:gd name="connsiteY210" fmla="*/ 148469 h 262292"/>
                <a:gd name="connsiteX211" fmla="*/ 110128 w 156057"/>
                <a:gd name="connsiteY211" fmla="*/ 147078 h 262292"/>
                <a:gd name="connsiteX212" fmla="*/ 110650 w 156057"/>
                <a:gd name="connsiteY212" fmla="*/ 145687 h 262292"/>
                <a:gd name="connsiteX213" fmla="*/ 111171 w 156057"/>
                <a:gd name="connsiteY213" fmla="*/ 144283 h 262292"/>
                <a:gd name="connsiteX214" fmla="*/ 111693 w 156057"/>
                <a:gd name="connsiteY214" fmla="*/ 142872 h 262292"/>
                <a:gd name="connsiteX215" fmla="*/ 112215 w 156057"/>
                <a:gd name="connsiteY215" fmla="*/ 141455 h 262292"/>
                <a:gd name="connsiteX216" fmla="*/ 112737 w 156057"/>
                <a:gd name="connsiteY216" fmla="*/ 140030 h 262292"/>
                <a:gd name="connsiteX217" fmla="*/ 113259 w 156057"/>
                <a:gd name="connsiteY217" fmla="*/ 138599 h 262292"/>
                <a:gd name="connsiteX218" fmla="*/ 113781 w 156057"/>
                <a:gd name="connsiteY218" fmla="*/ 137154 h 262292"/>
                <a:gd name="connsiteX219" fmla="*/ 114303 w 156057"/>
                <a:gd name="connsiteY219" fmla="*/ 135710 h 262292"/>
                <a:gd name="connsiteX220" fmla="*/ 114825 w 156057"/>
                <a:gd name="connsiteY220" fmla="*/ 134252 h 262292"/>
                <a:gd name="connsiteX221" fmla="*/ 115347 w 156057"/>
                <a:gd name="connsiteY221" fmla="*/ 132793 h 262292"/>
                <a:gd name="connsiteX222" fmla="*/ 115869 w 156057"/>
                <a:gd name="connsiteY222" fmla="*/ 131322 h 262292"/>
                <a:gd name="connsiteX223" fmla="*/ 116390 w 156057"/>
                <a:gd name="connsiteY223" fmla="*/ 129843 h 262292"/>
                <a:gd name="connsiteX224" fmla="*/ 116913 w 156057"/>
                <a:gd name="connsiteY224" fmla="*/ 128358 h 262292"/>
                <a:gd name="connsiteX225" fmla="*/ 117435 w 156057"/>
                <a:gd name="connsiteY225" fmla="*/ 126866 h 262292"/>
                <a:gd name="connsiteX226" fmla="*/ 117957 w 156057"/>
                <a:gd name="connsiteY226" fmla="*/ 125368 h 262292"/>
                <a:gd name="connsiteX227" fmla="*/ 118478 w 156057"/>
                <a:gd name="connsiteY227" fmla="*/ 123862 h 262292"/>
                <a:gd name="connsiteX228" fmla="*/ 119000 w 156057"/>
                <a:gd name="connsiteY228" fmla="*/ 122350 h 262292"/>
                <a:gd name="connsiteX229" fmla="*/ 119522 w 156057"/>
                <a:gd name="connsiteY229" fmla="*/ 120831 h 262292"/>
                <a:gd name="connsiteX230" fmla="*/ 120044 w 156057"/>
                <a:gd name="connsiteY230" fmla="*/ 119305 h 262292"/>
                <a:gd name="connsiteX231" fmla="*/ 120566 w 156057"/>
                <a:gd name="connsiteY231" fmla="*/ 117773 h 262292"/>
                <a:gd name="connsiteX232" fmla="*/ 121088 w 156057"/>
                <a:gd name="connsiteY232" fmla="*/ 116234 h 262292"/>
                <a:gd name="connsiteX233" fmla="*/ 121610 w 156057"/>
                <a:gd name="connsiteY233" fmla="*/ 114681 h 262292"/>
                <a:gd name="connsiteX234" fmla="*/ 122132 w 156057"/>
                <a:gd name="connsiteY234" fmla="*/ 113128 h 262292"/>
                <a:gd name="connsiteX235" fmla="*/ 122654 w 156057"/>
                <a:gd name="connsiteY235" fmla="*/ 111569 h 262292"/>
                <a:gd name="connsiteX236" fmla="*/ 123176 w 156057"/>
                <a:gd name="connsiteY236" fmla="*/ 110003 h 262292"/>
                <a:gd name="connsiteX237" fmla="*/ 123697 w 156057"/>
                <a:gd name="connsiteY237" fmla="*/ 108423 h 262292"/>
                <a:gd name="connsiteX238" fmla="*/ 124220 w 156057"/>
                <a:gd name="connsiteY238" fmla="*/ 106843 h 262292"/>
                <a:gd name="connsiteX239" fmla="*/ 124742 w 156057"/>
                <a:gd name="connsiteY239" fmla="*/ 105257 h 262292"/>
                <a:gd name="connsiteX240" fmla="*/ 125264 w 156057"/>
                <a:gd name="connsiteY240" fmla="*/ 103664 h 262292"/>
                <a:gd name="connsiteX241" fmla="*/ 125785 w 156057"/>
                <a:gd name="connsiteY241" fmla="*/ 102064 h 262292"/>
                <a:gd name="connsiteX242" fmla="*/ 126307 w 156057"/>
                <a:gd name="connsiteY242" fmla="*/ 100457 h 262292"/>
                <a:gd name="connsiteX243" fmla="*/ 126829 w 156057"/>
                <a:gd name="connsiteY243" fmla="*/ 98844 h 262292"/>
                <a:gd name="connsiteX244" fmla="*/ 127351 w 156057"/>
                <a:gd name="connsiteY244" fmla="*/ 97224 h 262292"/>
                <a:gd name="connsiteX245" fmla="*/ 127873 w 156057"/>
                <a:gd name="connsiteY245" fmla="*/ 95597 h 262292"/>
                <a:gd name="connsiteX246" fmla="*/ 128395 w 156057"/>
                <a:gd name="connsiteY246" fmla="*/ 93970 h 262292"/>
                <a:gd name="connsiteX247" fmla="*/ 128917 w 156057"/>
                <a:gd name="connsiteY247" fmla="*/ 92329 h 262292"/>
                <a:gd name="connsiteX248" fmla="*/ 129439 w 156057"/>
                <a:gd name="connsiteY248" fmla="*/ 90689 h 262292"/>
                <a:gd name="connsiteX249" fmla="*/ 129961 w 156057"/>
                <a:gd name="connsiteY249" fmla="*/ 89035 h 262292"/>
                <a:gd name="connsiteX250" fmla="*/ 130483 w 156057"/>
                <a:gd name="connsiteY250" fmla="*/ 87381 h 262292"/>
                <a:gd name="connsiteX251" fmla="*/ 131004 w 156057"/>
                <a:gd name="connsiteY251" fmla="*/ 85720 h 262292"/>
                <a:gd name="connsiteX252" fmla="*/ 131527 w 156057"/>
                <a:gd name="connsiteY252" fmla="*/ 84053 h 262292"/>
                <a:gd name="connsiteX253" fmla="*/ 132049 w 156057"/>
                <a:gd name="connsiteY253" fmla="*/ 82379 h 262292"/>
                <a:gd name="connsiteX254" fmla="*/ 132571 w 156057"/>
                <a:gd name="connsiteY254" fmla="*/ 80698 h 262292"/>
                <a:gd name="connsiteX255" fmla="*/ 133092 w 156057"/>
                <a:gd name="connsiteY255" fmla="*/ 79010 h 262292"/>
                <a:gd name="connsiteX256" fmla="*/ 133614 w 156057"/>
                <a:gd name="connsiteY256" fmla="*/ 77322 h 262292"/>
                <a:gd name="connsiteX257" fmla="*/ 134136 w 156057"/>
                <a:gd name="connsiteY257" fmla="*/ 75628 h 262292"/>
                <a:gd name="connsiteX258" fmla="*/ 134658 w 156057"/>
                <a:gd name="connsiteY258" fmla="*/ 73920 h 262292"/>
                <a:gd name="connsiteX259" fmla="*/ 135180 w 156057"/>
                <a:gd name="connsiteY259" fmla="*/ 72219 h 262292"/>
                <a:gd name="connsiteX260" fmla="*/ 135702 w 156057"/>
                <a:gd name="connsiteY260" fmla="*/ 70504 h 262292"/>
                <a:gd name="connsiteX261" fmla="*/ 136224 w 156057"/>
                <a:gd name="connsiteY261" fmla="*/ 68783 h 262292"/>
                <a:gd name="connsiteX262" fmla="*/ 136746 w 156057"/>
                <a:gd name="connsiteY262" fmla="*/ 67061 h 262292"/>
                <a:gd name="connsiteX263" fmla="*/ 137268 w 156057"/>
                <a:gd name="connsiteY263" fmla="*/ 65333 h 262292"/>
                <a:gd name="connsiteX264" fmla="*/ 137790 w 156057"/>
                <a:gd name="connsiteY264" fmla="*/ 63598 h 262292"/>
                <a:gd name="connsiteX265" fmla="*/ 138311 w 156057"/>
                <a:gd name="connsiteY265" fmla="*/ 61856 h 262292"/>
                <a:gd name="connsiteX266" fmla="*/ 138834 w 156057"/>
                <a:gd name="connsiteY266" fmla="*/ 60115 h 262292"/>
                <a:gd name="connsiteX267" fmla="*/ 139356 w 156057"/>
                <a:gd name="connsiteY267" fmla="*/ 58360 h 262292"/>
                <a:gd name="connsiteX268" fmla="*/ 139878 w 156057"/>
                <a:gd name="connsiteY268" fmla="*/ 56604 h 262292"/>
                <a:gd name="connsiteX269" fmla="*/ 140399 w 156057"/>
                <a:gd name="connsiteY269" fmla="*/ 54849 h 262292"/>
                <a:gd name="connsiteX270" fmla="*/ 140921 w 156057"/>
                <a:gd name="connsiteY270" fmla="*/ 53080 h 262292"/>
                <a:gd name="connsiteX271" fmla="*/ 141443 w 156057"/>
                <a:gd name="connsiteY271" fmla="*/ 51312 h 262292"/>
                <a:gd name="connsiteX272" fmla="*/ 141965 w 156057"/>
                <a:gd name="connsiteY272" fmla="*/ 49536 h 262292"/>
                <a:gd name="connsiteX273" fmla="*/ 142487 w 156057"/>
                <a:gd name="connsiteY273" fmla="*/ 47761 h 262292"/>
                <a:gd name="connsiteX274" fmla="*/ 143009 w 156057"/>
                <a:gd name="connsiteY274" fmla="*/ 45979 h 262292"/>
                <a:gd name="connsiteX275" fmla="*/ 143531 w 156057"/>
                <a:gd name="connsiteY275" fmla="*/ 44190 h 262292"/>
                <a:gd name="connsiteX276" fmla="*/ 144053 w 156057"/>
                <a:gd name="connsiteY276" fmla="*/ 42394 h 262292"/>
                <a:gd name="connsiteX277" fmla="*/ 144575 w 156057"/>
                <a:gd name="connsiteY277" fmla="*/ 40598 h 262292"/>
                <a:gd name="connsiteX278" fmla="*/ 145097 w 156057"/>
                <a:gd name="connsiteY278" fmla="*/ 38796 h 262292"/>
                <a:gd name="connsiteX279" fmla="*/ 145618 w 156057"/>
                <a:gd name="connsiteY279" fmla="*/ 36987 h 262292"/>
                <a:gd name="connsiteX280" fmla="*/ 146141 w 156057"/>
                <a:gd name="connsiteY280" fmla="*/ 35177 h 262292"/>
                <a:gd name="connsiteX281" fmla="*/ 146663 w 156057"/>
                <a:gd name="connsiteY281" fmla="*/ 33362 h 262292"/>
                <a:gd name="connsiteX282" fmla="*/ 147185 w 156057"/>
                <a:gd name="connsiteY282" fmla="*/ 31539 h 262292"/>
                <a:gd name="connsiteX283" fmla="*/ 147706 w 156057"/>
                <a:gd name="connsiteY283" fmla="*/ 29716 h 262292"/>
                <a:gd name="connsiteX284" fmla="*/ 148228 w 156057"/>
                <a:gd name="connsiteY284" fmla="*/ 27887 h 262292"/>
                <a:gd name="connsiteX285" fmla="*/ 148750 w 156057"/>
                <a:gd name="connsiteY285" fmla="*/ 26057 h 262292"/>
                <a:gd name="connsiteX286" fmla="*/ 149273 w 156057"/>
                <a:gd name="connsiteY286" fmla="*/ 24221 h 262292"/>
                <a:gd name="connsiteX287" fmla="*/ 149794 w 156057"/>
                <a:gd name="connsiteY287" fmla="*/ 22378 h 262292"/>
                <a:gd name="connsiteX288" fmla="*/ 150316 w 156057"/>
                <a:gd name="connsiteY288" fmla="*/ 20534 h 262292"/>
                <a:gd name="connsiteX289" fmla="*/ 150838 w 156057"/>
                <a:gd name="connsiteY289" fmla="*/ 18685 h 262292"/>
                <a:gd name="connsiteX290" fmla="*/ 151360 w 156057"/>
                <a:gd name="connsiteY290" fmla="*/ 16833 h 262292"/>
                <a:gd name="connsiteX291" fmla="*/ 151882 w 156057"/>
                <a:gd name="connsiteY291" fmla="*/ 14977 h 262292"/>
                <a:gd name="connsiteX292" fmla="*/ 152404 w 156057"/>
                <a:gd name="connsiteY292" fmla="*/ 13117 h 262292"/>
                <a:gd name="connsiteX293" fmla="*/ 152926 w 156057"/>
                <a:gd name="connsiteY293" fmla="*/ 11254 h 262292"/>
                <a:gd name="connsiteX294" fmla="*/ 153448 w 156057"/>
                <a:gd name="connsiteY294" fmla="*/ 9388 h 262292"/>
                <a:gd name="connsiteX295" fmla="*/ 153970 w 156057"/>
                <a:gd name="connsiteY295" fmla="*/ 7517 h 262292"/>
                <a:gd name="connsiteX296" fmla="*/ 154492 w 156057"/>
                <a:gd name="connsiteY296" fmla="*/ 5643 h 262292"/>
                <a:gd name="connsiteX297" fmla="*/ 155013 w 156057"/>
                <a:gd name="connsiteY297" fmla="*/ 3766 h 262292"/>
                <a:gd name="connsiteX298" fmla="*/ 155535 w 156057"/>
                <a:gd name="connsiteY298" fmla="*/ 1884 h 262292"/>
                <a:gd name="connsiteX299" fmla="*/ 156057 w 156057"/>
                <a:gd name="connsiteY299" fmla="*/ 0 h 262292"/>
                <a:gd name="connsiteX300" fmla="*/ 156057 w 156057"/>
                <a:gd name="connsiteY300" fmla="*/ 262293 h 262292"/>
                <a:gd name="connsiteX301" fmla="*/ 0 w 156057"/>
                <a:gd name="connsiteY301" fmla="*/ 262293 h 262292"/>
                <a:gd name="connsiteX302" fmla="*/ 0 w 156057"/>
                <a:gd name="connsiteY302" fmla="*/ 262293 h 26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56057" h="262292">
                  <a:moveTo>
                    <a:pt x="0" y="262293"/>
                  </a:moveTo>
                  <a:lnTo>
                    <a:pt x="522" y="262293"/>
                  </a:lnTo>
                  <a:lnTo>
                    <a:pt x="1044" y="262293"/>
                  </a:lnTo>
                  <a:lnTo>
                    <a:pt x="1566" y="262293"/>
                  </a:lnTo>
                  <a:lnTo>
                    <a:pt x="2088" y="262293"/>
                  </a:lnTo>
                  <a:lnTo>
                    <a:pt x="2610" y="262293"/>
                  </a:lnTo>
                  <a:lnTo>
                    <a:pt x="3132" y="262293"/>
                  </a:lnTo>
                  <a:lnTo>
                    <a:pt x="3654" y="262293"/>
                  </a:lnTo>
                  <a:lnTo>
                    <a:pt x="4175" y="262293"/>
                  </a:lnTo>
                  <a:lnTo>
                    <a:pt x="4697" y="262293"/>
                  </a:lnTo>
                  <a:lnTo>
                    <a:pt x="5220" y="262286"/>
                  </a:lnTo>
                  <a:lnTo>
                    <a:pt x="5742" y="262286"/>
                  </a:lnTo>
                  <a:lnTo>
                    <a:pt x="6263" y="262286"/>
                  </a:lnTo>
                  <a:lnTo>
                    <a:pt x="6785" y="262279"/>
                  </a:lnTo>
                  <a:lnTo>
                    <a:pt x="7307" y="262273"/>
                  </a:lnTo>
                  <a:lnTo>
                    <a:pt x="7829" y="262266"/>
                  </a:lnTo>
                  <a:lnTo>
                    <a:pt x="8351" y="262259"/>
                  </a:lnTo>
                  <a:lnTo>
                    <a:pt x="8873" y="262253"/>
                  </a:lnTo>
                  <a:lnTo>
                    <a:pt x="9395" y="262246"/>
                  </a:lnTo>
                  <a:lnTo>
                    <a:pt x="9917" y="262239"/>
                  </a:lnTo>
                  <a:lnTo>
                    <a:pt x="10439" y="262225"/>
                  </a:lnTo>
                  <a:lnTo>
                    <a:pt x="10961" y="262212"/>
                  </a:lnTo>
                  <a:lnTo>
                    <a:pt x="11482" y="262198"/>
                  </a:lnTo>
                  <a:lnTo>
                    <a:pt x="12004" y="262178"/>
                  </a:lnTo>
                  <a:lnTo>
                    <a:pt x="12527" y="262165"/>
                  </a:lnTo>
                  <a:lnTo>
                    <a:pt x="13049" y="262144"/>
                  </a:lnTo>
                  <a:lnTo>
                    <a:pt x="13570" y="262124"/>
                  </a:lnTo>
                  <a:lnTo>
                    <a:pt x="14092" y="262097"/>
                  </a:lnTo>
                  <a:lnTo>
                    <a:pt x="14614" y="262070"/>
                  </a:lnTo>
                  <a:lnTo>
                    <a:pt x="15136" y="262043"/>
                  </a:lnTo>
                  <a:lnTo>
                    <a:pt x="15658" y="262016"/>
                  </a:lnTo>
                  <a:lnTo>
                    <a:pt x="16180" y="261982"/>
                  </a:lnTo>
                  <a:lnTo>
                    <a:pt x="16702" y="261942"/>
                  </a:lnTo>
                  <a:lnTo>
                    <a:pt x="17224" y="261908"/>
                  </a:lnTo>
                  <a:lnTo>
                    <a:pt x="17746" y="261868"/>
                  </a:lnTo>
                  <a:lnTo>
                    <a:pt x="18268" y="261820"/>
                  </a:lnTo>
                  <a:lnTo>
                    <a:pt x="18789" y="261773"/>
                  </a:lnTo>
                  <a:lnTo>
                    <a:pt x="19311" y="261726"/>
                  </a:lnTo>
                  <a:lnTo>
                    <a:pt x="19834" y="261672"/>
                  </a:lnTo>
                  <a:lnTo>
                    <a:pt x="20356" y="261618"/>
                  </a:lnTo>
                  <a:lnTo>
                    <a:pt x="20877" y="261557"/>
                  </a:lnTo>
                  <a:lnTo>
                    <a:pt x="21399" y="261490"/>
                  </a:lnTo>
                  <a:lnTo>
                    <a:pt x="21921" y="261429"/>
                  </a:lnTo>
                  <a:lnTo>
                    <a:pt x="22443" y="261355"/>
                  </a:lnTo>
                  <a:lnTo>
                    <a:pt x="22965" y="261280"/>
                  </a:lnTo>
                  <a:lnTo>
                    <a:pt x="23487" y="261206"/>
                  </a:lnTo>
                  <a:lnTo>
                    <a:pt x="24009" y="261118"/>
                  </a:lnTo>
                  <a:lnTo>
                    <a:pt x="24531" y="261037"/>
                  </a:lnTo>
                  <a:lnTo>
                    <a:pt x="25053" y="260943"/>
                  </a:lnTo>
                  <a:lnTo>
                    <a:pt x="25575" y="260848"/>
                  </a:lnTo>
                  <a:lnTo>
                    <a:pt x="26096" y="260754"/>
                  </a:lnTo>
                  <a:lnTo>
                    <a:pt x="26618" y="260646"/>
                  </a:lnTo>
                  <a:lnTo>
                    <a:pt x="27141" y="260538"/>
                  </a:lnTo>
                  <a:lnTo>
                    <a:pt x="27663" y="260430"/>
                  </a:lnTo>
                  <a:lnTo>
                    <a:pt x="28184" y="260308"/>
                  </a:lnTo>
                  <a:lnTo>
                    <a:pt x="28706" y="260187"/>
                  </a:lnTo>
                  <a:lnTo>
                    <a:pt x="29228" y="260059"/>
                  </a:lnTo>
                  <a:lnTo>
                    <a:pt x="29750" y="259930"/>
                  </a:lnTo>
                  <a:lnTo>
                    <a:pt x="30272" y="259795"/>
                  </a:lnTo>
                  <a:lnTo>
                    <a:pt x="30794" y="259647"/>
                  </a:lnTo>
                  <a:lnTo>
                    <a:pt x="31316" y="259505"/>
                  </a:lnTo>
                  <a:lnTo>
                    <a:pt x="31838" y="259350"/>
                  </a:lnTo>
                  <a:lnTo>
                    <a:pt x="32360" y="259188"/>
                  </a:lnTo>
                  <a:lnTo>
                    <a:pt x="32882" y="259026"/>
                  </a:lnTo>
                  <a:lnTo>
                    <a:pt x="33403" y="258857"/>
                  </a:lnTo>
                  <a:lnTo>
                    <a:pt x="33926" y="258681"/>
                  </a:lnTo>
                  <a:lnTo>
                    <a:pt x="34448" y="258499"/>
                  </a:lnTo>
                  <a:lnTo>
                    <a:pt x="34970" y="258310"/>
                  </a:lnTo>
                  <a:lnTo>
                    <a:pt x="35491" y="258121"/>
                  </a:lnTo>
                  <a:lnTo>
                    <a:pt x="36013" y="257919"/>
                  </a:lnTo>
                  <a:lnTo>
                    <a:pt x="36535" y="257716"/>
                  </a:lnTo>
                  <a:lnTo>
                    <a:pt x="37057" y="257507"/>
                  </a:lnTo>
                  <a:lnTo>
                    <a:pt x="37579" y="257284"/>
                  </a:lnTo>
                  <a:lnTo>
                    <a:pt x="38101" y="257061"/>
                  </a:lnTo>
                  <a:lnTo>
                    <a:pt x="38623" y="256832"/>
                  </a:lnTo>
                  <a:lnTo>
                    <a:pt x="39145" y="256595"/>
                  </a:lnTo>
                  <a:lnTo>
                    <a:pt x="39667" y="256352"/>
                  </a:lnTo>
                  <a:lnTo>
                    <a:pt x="40189" y="256103"/>
                  </a:lnTo>
                  <a:lnTo>
                    <a:pt x="40710" y="255846"/>
                  </a:lnTo>
                  <a:lnTo>
                    <a:pt x="41233" y="255583"/>
                  </a:lnTo>
                  <a:lnTo>
                    <a:pt x="41755" y="255313"/>
                  </a:lnTo>
                  <a:lnTo>
                    <a:pt x="42277" y="255029"/>
                  </a:lnTo>
                  <a:lnTo>
                    <a:pt x="42798" y="254746"/>
                  </a:lnTo>
                  <a:lnTo>
                    <a:pt x="43320" y="254455"/>
                  </a:lnTo>
                  <a:lnTo>
                    <a:pt x="43842" y="254158"/>
                  </a:lnTo>
                  <a:lnTo>
                    <a:pt x="44364" y="253848"/>
                  </a:lnTo>
                  <a:lnTo>
                    <a:pt x="44886" y="253537"/>
                  </a:lnTo>
                  <a:lnTo>
                    <a:pt x="45408" y="253220"/>
                  </a:lnTo>
                  <a:lnTo>
                    <a:pt x="45930" y="252889"/>
                  </a:lnTo>
                  <a:lnTo>
                    <a:pt x="46452" y="252552"/>
                  </a:lnTo>
                  <a:lnTo>
                    <a:pt x="46974" y="252214"/>
                  </a:lnTo>
                  <a:lnTo>
                    <a:pt x="47496" y="251863"/>
                  </a:lnTo>
                  <a:lnTo>
                    <a:pt x="48017" y="251505"/>
                  </a:lnTo>
                  <a:lnTo>
                    <a:pt x="48540" y="251134"/>
                  </a:lnTo>
                  <a:lnTo>
                    <a:pt x="49062" y="250763"/>
                  </a:lnTo>
                  <a:lnTo>
                    <a:pt x="49584" y="250385"/>
                  </a:lnTo>
                  <a:lnTo>
                    <a:pt x="50105" y="249993"/>
                  </a:lnTo>
                  <a:lnTo>
                    <a:pt x="50627" y="249595"/>
                  </a:lnTo>
                  <a:lnTo>
                    <a:pt x="51149" y="249190"/>
                  </a:lnTo>
                  <a:lnTo>
                    <a:pt x="51671" y="248778"/>
                  </a:lnTo>
                  <a:lnTo>
                    <a:pt x="52193" y="248359"/>
                  </a:lnTo>
                  <a:lnTo>
                    <a:pt x="52715" y="247927"/>
                  </a:lnTo>
                  <a:lnTo>
                    <a:pt x="53237" y="247489"/>
                  </a:lnTo>
                  <a:lnTo>
                    <a:pt x="53759" y="247043"/>
                  </a:lnTo>
                  <a:lnTo>
                    <a:pt x="54281" y="246591"/>
                  </a:lnTo>
                  <a:lnTo>
                    <a:pt x="54803" y="246132"/>
                  </a:lnTo>
                  <a:lnTo>
                    <a:pt x="55324" y="245659"/>
                  </a:lnTo>
                  <a:lnTo>
                    <a:pt x="55847" y="245180"/>
                  </a:lnTo>
                  <a:lnTo>
                    <a:pt x="56369" y="244694"/>
                  </a:lnTo>
                  <a:lnTo>
                    <a:pt x="56891" y="244201"/>
                  </a:lnTo>
                  <a:lnTo>
                    <a:pt x="57412" y="243695"/>
                  </a:lnTo>
                  <a:lnTo>
                    <a:pt x="57934" y="243188"/>
                  </a:lnTo>
                  <a:lnTo>
                    <a:pt x="58456" y="242662"/>
                  </a:lnTo>
                  <a:lnTo>
                    <a:pt x="58978" y="242135"/>
                  </a:lnTo>
                  <a:lnTo>
                    <a:pt x="59500" y="241595"/>
                  </a:lnTo>
                  <a:lnTo>
                    <a:pt x="60022" y="241055"/>
                  </a:lnTo>
                  <a:lnTo>
                    <a:pt x="60544" y="240495"/>
                  </a:lnTo>
                  <a:lnTo>
                    <a:pt x="61066" y="239934"/>
                  </a:lnTo>
                  <a:lnTo>
                    <a:pt x="61588" y="239361"/>
                  </a:lnTo>
                  <a:lnTo>
                    <a:pt x="62110" y="238780"/>
                  </a:lnTo>
                  <a:lnTo>
                    <a:pt x="62631" y="238193"/>
                  </a:lnTo>
                  <a:lnTo>
                    <a:pt x="63154" y="237592"/>
                  </a:lnTo>
                  <a:lnTo>
                    <a:pt x="63676" y="236984"/>
                  </a:lnTo>
                  <a:lnTo>
                    <a:pt x="64198" y="236370"/>
                  </a:lnTo>
                  <a:lnTo>
                    <a:pt x="64719" y="235742"/>
                  </a:lnTo>
                  <a:lnTo>
                    <a:pt x="65241" y="235108"/>
                  </a:lnTo>
                  <a:lnTo>
                    <a:pt x="65763" y="234466"/>
                  </a:lnTo>
                  <a:lnTo>
                    <a:pt x="66285" y="233812"/>
                  </a:lnTo>
                  <a:lnTo>
                    <a:pt x="66807" y="233150"/>
                  </a:lnTo>
                  <a:lnTo>
                    <a:pt x="67329" y="232482"/>
                  </a:lnTo>
                  <a:lnTo>
                    <a:pt x="67851" y="231807"/>
                  </a:lnTo>
                  <a:lnTo>
                    <a:pt x="68373" y="231118"/>
                  </a:lnTo>
                  <a:lnTo>
                    <a:pt x="68895" y="230423"/>
                  </a:lnTo>
                  <a:lnTo>
                    <a:pt x="69417" y="229714"/>
                  </a:lnTo>
                  <a:lnTo>
                    <a:pt x="69939" y="228998"/>
                  </a:lnTo>
                  <a:lnTo>
                    <a:pt x="70461" y="228276"/>
                  </a:lnTo>
                  <a:lnTo>
                    <a:pt x="70983" y="227540"/>
                  </a:lnTo>
                  <a:lnTo>
                    <a:pt x="71505" y="226798"/>
                  </a:lnTo>
                  <a:lnTo>
                    <a:pt x="72026" y="226048"/>
                  </a:lnTo>
                  <a:lnTo>
                    <a:pt x="72548" y="225292"/>
                  </a:lnTo>
                  <a:lnTo>
                    <a:pt x="73070" y="224523"/>
                  </a:lnTo>
                  <a:lnTo>
                    <a:pt x="73593" y="223739"/>
                  </a:lnTo>
                  <a:lnTo>
                    <a:pt x="74114" y="222956"/>
                  </a:lnTo>
                  <a:lnTo>
                    <a:pt x="74636" y="222160"/>
                  </a:lnTo>
                  <a:lnTo>
                    <a:pt x="75158" y="221350"/>
                  </a:lnTo>
                  <a:lnTo>
                    <a:pt x="75680" y="220540"/>
                  </a:lnTo>
                  <a:lnTo>
                    <a:pt x="76202" y="219716"/>
                  </a:lnTo>
                  <a:lnTo>
                    <a:pt x="76724" y="218879"/>
                  </a:lnTo>
                  <a:lnTo>
                    <a:pt x="77246" y="218035"/>
                  </a:lnTo>
                  <a:lnTo>
                    <a:pt x="77768" y="217184"/>
                  </a:lnTo>
                  <a:lnTo>
                    <a:pt x="78290" y="216327"/>
                  </a:lnTo>
                  <a:lnTo>
                    <a:pt x="78812" y="215456"/>
                  </a:lnTo>
                  <a:lnTo>
                    <a:pt x="79333" y="214579"/>
                  </a:lnTo>
                  <a:lnTo>
                    <a:pt x="79855" y="213688"/>
                  </a:lnTo>
                  <a:lnTo>
                    <a:pt x="80377" y="212790"/>
                  </a:lnTo>
                  <a:lnTo>
                    <a:pt x="80900" y="211885"/>
                  </a:lnTo>
                  <a:lnTo>
                    <a:pt x="81421" y="210974"/>
                  </a:lnTo>
                  <a:lnTo>
                    <a:pt x="81943" y="210049"/>
                  </a:lnTo>
                  <a:lnTo>
                    <a:pt x="82465" y="209117"/>
                  </a:lnTo>
                  <a:lnTo>
                    <a:pt x="82987" y="208172"/>
                  </a:lnTo>
                  <a:lnTo>
                    <a:pt x="83509" y="207220"/>
                  </a:lnTo>
                  <a:lnTo>
                    <a:pt x="84031" y="206262"/>
                  </a:lnTo>
                  <a:lnTo>
                    <a:pt x="84553" y="205290"/>
                  </a:lnTo>
                  <a:lnTo>
                    <a:pt x="85075" y="204311"/>
                  </a:lnTo>
                  <a:lnTo>
                    <a:pt x="85597" y="203325"/>
                  </a:lnTo>
                  <a:lnTo>
                    <a:pt x="86119" y="202326"/>
                  </a:lnTo>
                  <a:lnTo>
                    <a:pt x="86640" y="201320"/>
                  </a:lnTo>
                  <a:lnTo>
                    <a:pt x="87162" y="200308"/>
                  </a:lnTo>
                  <a:lnTo>
                    <a:pt x="87684" y="199281"/>
                  </a:lnTo>
                  <a:lnTo>
                    <a:pt x="88207" y="198249"/>
                  </a:lnTo>
                  <a:lnTo>
                    <a:pt x="88729" y="197209"/>
                  </a:lnTo>
                  <a:lnTo>
                    <a:pt x="89250" y="196156"/>
                  </a:lnTo>
                  <a:lnTo>
                    <a:pt x="89772" y="195096"/>
                  </a:lnTo>
                  <a:lnTo>
                    <a:pt x="90294" y="194029"/>
                  </a:lnTo>
                  <a:lnTo>
                    <a:pt x="90816" y="192949"/>
                  </a:lnTo>
                  <a:lnTo>
                    <a:pt x="91338" y="191869"/>
                  </a:lnTo>
                  <a:lnTo>
                    <a:pt x="91860" y="190769"/>
                  </a:lnTo>
                  <a:lnTo>
                    <a:pt x="92382" y="189668"/>
                  </a:lnTo>
                  <a:lnTo>
                    <a:pt x="92904" y="188555"/>
                  </a:lnTo>
                  <a:lnTo>
                    <a:pt x="93426" y="187434"/>
                  </a:lnTo>
                  <a:lnTo>
                    <a:pt x="93947" y="186300"/>
                  </a:lnTo>
                  <a:lnTo>
                    <a:pt x="94469" y="185166"/>
                  </a:lnTo>
                  <a:lnTo>
                    <a:pt x="94991" y="184018"/>
                  </a:lnTo>
                  <a:lnTo>
                    <a:pt x="95514" y="182864"/>
                  </a:lnTo>
                  <a:lnTo>
                    <a:pt x="96036" y="181696"/>
                  </a:lnTo>
                  <a:lnTo>
                    <a:pt x="96557" y="180521"/>
                  </a:lnTo>
                  <a:lnTo>
                    <a:pt x="97079" y="179340"/>
                  </a:lnTo>
                  <a:lnTo>
                    <a:pt x="97601" y="178152"/>
                  </a:lnTo>
                  <a:lnTo>
                    <a:pt x="98123" y="176950"/>
                  </a:lnTo>
                  <a:lnTo>
                    <a:pt x="98645" y="175742"/>
                  </a:lnTo>
                  <a:lnTo>
                    <a:pt x="99167" y="174526"/>
                  </a:lnTo>
                  <a:lnTo>
                    <a:pt x="99689" y="173305"/>
                  </a:lnTo>
                  <a:lnTo>
                    <a:pt x="100211" y="172069"/>
                  </a:lnTo>
                  <a:lnTo>
                    <a:pt x="100733" y="170827"/>
                  </a:lnTo>
                  <a:lnTo>
                    <a:pt x="101255" y="169578"/>
                  </a:lnTo>
                  <a:lnTo>
                    <a:pt x="101776" y="168316"/>
                  </a:lnTo>
                  <a:lnTo>
                    <a:pt x="102298" y="167053"/>
                  </a:lnTo>
                  <a:lnTo>
                    <a:pt x="102821" y="165778"/>
                  </a:lnTo>
                  <a:lnTo>
                    <a:pt x="103343" y="164495"/>
                  </a:lnTo>
                  <a:lnTo>
                    <a:pt x="103864" y="163205"/>
                  </a:lnTo>
                  <a:lnTo>
                    <a:pt x="104386" y="161903"/>
                  </a:lnTo>
                  <a:lnTo>
                    <a:pt x="104908" y="160593"/>
                  </a:lnTo>
                  <a:lnTo>
                    <a:pt x="105430" y="159283"/>
                  </a:lnTo>
                  <a:lnTo>
                    <a:pt x="105952" y="157953"/>
                  </a:lnTo>
                  <a:lnTo>
                    <a:pt x="106474" y="156623"/>
                  </a:lnTo>
                  <a:lnTo>
                    <a:pt x="106996" y="155287"/>
                  </a:lnTo>
                  <a:lnTo>
                    <a:pt x="107518" y="153937"/>
                  </a:lnTo>
                  <a:lnTo>
                    <a:pt x="108040" y="152580"/>
                  </a:lnTo>
                  <a:lnTo>
                    <a:pt x="108562" y="151216"/>
                  </a:lnTo>
                  <a:lnTo>
                    <a:pt x="109083" y="149846"/>
                  </a:lnTo>
                  <a:lnTo>
                    <a:pt x="109606" y="148469"/>
                  </a:lnTo>
                  <a:lnTo>
                    <a:pt x="110128" y="147078"/>
                  </a:lnTo>
                  <a:lnTo>
                    <a:pt x="110650" y="145687"/>
                  </a:lnTo>
                  <a:lnTo>
                    <a:pt x="111171" y="144283"/>
                  </a:lnTo>
                  <a:lnTo>
                    <a:pt x="111693" y="142872"/>
                  </a:lnTo>
                  <a:lnTo>
                    <a:pt x="112215" y="141455"/>
                  </a:lnTo>
                  <a:lnTo>
                    <a:pt x="112737" y="140030"/>
                  </a:lnTo>
                  <a:lnTo>
                    <a:pt x="113259" y="138599"/>
                  </a:lnTo>
                  <a:lnTo>
                    <a:pt x="113781" y="137154"/>
                  </a:lnTo>
                  <a:lnTo>
                    <a:pt x="114303" y="135710"/>
                  </a:lnTo>
                  <a:lnTo>
                    <a:pt x="114825" y="134252"/>
                  </a:lnTo>
                  <a:lnTo>
                    <a:pt x="115347" y="132793"/>
                  </a:lnTo>
                  <a:lnTo>
                    <a:pt x="115869" y="131322"/>
                  </a:lnTo>
                  <a:lnTo>
                    <a:pt x="116390" y="129843"/>
                  </a:lnTo>
                  <a:lnTo>
                    <a:pt x="116913" y="128358"/>
                  </a:lnTo>
                  <a:lnTo>
                    <a:pt x="117435" y="126866"/>
                  </a:lnTo>
                  <a:lnTo>
                    <a:pt x="117957" y="125368"/>
                  </a:lnTo>
                  <a:lnTo>
                    <a:pt x="118478" y="123862"/>
                  </a:lnTo>
                  <a:lnTo>
                    <a:pt x="119000" y="122350"/>
                  </a:lnTo>
                  <a:lnTo>
                    <a:pt x="119522" y="120831"/>
                  </a:lnTo>
                  <a:lnTo>
                    <a:pt x="120044" y="119305"/>
                  </a:lnTo>
                  <a:lnTo>
                    <a:pt x="120566" y="117773"/>
                  </a:lnTo>
                  <a:lnTo>
                    <a:pt x="121088" y="116234"/>
                  </a:lnTo>
                  <a:lnTo>
                    <a:pt x="121610" y="114681"/>
                  </a:lnTo>
                  <a:lnTo>
                    <a:pt x="122132" y="113128"/>
                  </a:lnTo>
                  <a:lnTo>
                    <a:pt x="122654" y="111569"/>
                  </a:lnTo>
                  <a:lnTo>
                    <a:pt x="123176" y="110003"/>
                  </a:lnTo>
                  <a:lnTo>
                    <a:pt x="123697" y="108423"/>
                  </a:lnTo>
                  <a:lnTo>
                    <a:pt x="124220" y="106843"/>
                  </a:lnTo>
                  <a:lnTo>
                    <a:pt x="124742" y="105257"/>
                  </a:lnTo>
                  <a:lnTo>
                    <a:pt x="125264" y="103664"/>
                  </a:lnTo>
                  <a:lnTo>
                    <a:pt x="125785" y="102064"/>
                  </a:lnTo>
                  <a:lnTo>
                    <a:pt x="126307" y="100457"/>
                  </a:lnTo>
                  <a:lnTo>
                    <a:pt x="126829" y="98844"/>
                  </a:lnTo>
                  <a:lnTo>
                    <a:pt x="127351" y="97224"/>
                  </a:lnTo>
                  <a:lnTo>
                    <a:pt x="127873" y="95597"/>
                  </a:lnTo>
                  <a:lnTo>
                    <a:pt x="128395" y="93970"/>
                  </a:lnTo>
                  <a:lnTo>
                    <a:pt x="128917" y="92329"/>
                  </a:lnTo>
                  <a:lnTo>
                    <a:pt x="129439" y="90689"/>
                  </a:lnTo>
                  <a:lnTo>
                    <a:pt x="129961" y="89035"/>
                  </a:lnTo>
                  <a:lnTo>
                    <a:pt x="130483" y="87381"/>
                  </a:lnTo>
                  <a:lnTo>
                    <a:pt x="131004" y="85720"/>
                  </a:lnTo>
                  <a:lnTo>
                    <a:pt x="131527" y="84053"/>
                  </a:lnTo>
                  <a:lnTo>
                    <a:pt x="132049" y="82379"/>
                  </a:lnTo>
                  <a:lnTo>
                    <a:pt x="132571" y="80698"/>
                  </a:lnTo>
                  <a:lnTo>
                    <a:pt x="133092" y="79010"/>
                  </a:lnTo>
                  <a:lnTo>
                    <a:pt x="133614" y="77322"/>
                  </a:lnTo>
                  <a:lnTo>
                    <a:pt x="134136" y="75628"/>
                  </a:lnTo>
                  <a:lnTo>
                    <a:pt x="134658" y="73920"/>
                  </a:lnTo>
                  <a:lnTo>
                    <a:pt x="135180" y="72219"/>
                  </a:lnTo>
                  <a:lnTo>
                    <a:pt x="135702" y="70504"/>
                  </a:lnTo>
                  <a:lnTo>
                    <a:pt x="136224" y="68783"/>
                  </a:lnTo>
                  <a:lnTo>
                    <a:pt x="136746" y="67061"/>
                  </a:lnTo>
                  <a:lnTo>
                    <a:pt x="137268" y="65333"/>
                  </a:lnTo>
                  <a:lnTo>
                    <a:pt x="137790" y="63598"/>
                  </a:lnTo>
                  <a:lnTo>
                    <a:pt x="138311" y="61856"/>
                  </a:lnTo>
                  <a:lnTo>
                    <a:pt x="138834" y="60115"/>
                  </a:lnTo>
                  <a:lnTo>
                    <a:pt x="139356" y="58360"/>
                  </a:lnTo>
                  <a:lnTo>
                    <a:pt x="139878" y="56604"/>
                  </a:lnTo>
                  <a:lnTo>
                    <a:pt x="140399" y="54849"/>
                  </a:lnTo>
                  <a:lnTo>
                    <a:pt x="140921" y="53080"/>
                  </a:lnTo>
                  <a:lnTo>
                    <a:pt x="141443" y="51312"/>
                  </a:lnTo>
                  <a:lnTo>
                    <a:pt x="141965" y="49536"/>
                  </a:lnTo>
                  <a:lnTo>
                    <a:pt x="142487" y="47761"/>
                  </a:lnTo>
                  <a:lnTo>
                    <a:pt x="143009" y="45979"/>
                  </a:lnTo>
                  <a:lnTo>
                    <a:pt x="143531" y="44190"/>
                  </a:lnTo>
                  <a:lnTo>
                    <a:pt x="144053" y="42394"/>
                  </a:lnTo>
                  <a:lnTo>
                    <a:pt x="144575" y="40598"/>
                  </a:lnTo>
                  <a:lnTo>
                    <a:pt x="145097" y="38796"/>
                  </a:lnTo>
                  <a:lnTo>
                    <a:pt x="145618" y="36987"/>
                  </a:lnTo>
                  <a:lnTo>
                    <a:pt x="146141" y="35177"/>
                  </a:lnTo>
                  <a:lnTo>
                    <a:pt x="146663" y="33362"/>
                  </a:lnTo>
                  <a:lnTo>
                    <a:pt x="147185" y="31539"/>
                  </a:lnTo>
                  <a:lnTo>
                    <a:pt x="147706" y="29716"/>
                  </a:lnTo>
                  <a:lnTo>
                    <a:pt x="148228" y="27887"/>
                  </a:lnTo>
                  <a:lnTo>
                    <a:pt x="148750" y="26057"/>
                  </a:lnTo>
                  <a:lnTo>
                    <a:pt x="149273" y="24221"/>
                  </a:lnTo>
                  <a:lnTo>
                    <a:pt x="149794" y="22378"/>
                  </a:lnTo>
                  <a:lnTo>
                    <a:pt x="150316" y="20534"/>
                  </a:lnTo>
                  <a:lnTo>
                    <a:pt x="150838" y="18685"/>
                  </a:lnTo>
                  <a:lnTo>
                    <a:pt x="151360" y="16833"/>
                  </a:lnTo>
                  <a:lnTo>
                    <a:pt x="151882" y="14977"/>
                  </a:lnTo>
                  <a:lnTo>
                    <a:pt x="152404" y="13117"/>
                  </a:lnTo>
                  <a:lnTo>
                    <a:pt x="152926" y="11254"/>
                  </a:lnTo>
                  <a:lnTo>
                    <a:pt x="153448" y="9388"/>
                  </a:lnTo>
                  <a:lnTo>
                    <a:pt x="153970" y="7517"/>
                  </a:lnTo>
                  <a:lnTo>
                    <a:pt x="154492" y="5643"/>
                  </a:lnTo>
                  <a:lnTo>
                    <a:pt x="155013" y="3766"/>
                  </a:lnTo>
                  <a:lnTo>
                    <a:pt x="155535" y="1884"/>
                  </a:lnTo>
                  <a:lnTo>
                    <a:pt x="156057" y="0"/>
                  </a:lnTo>
                  <a:lnTo>
                    <a:pt x="156057" y="262293"/>
                  </a:lnTo>
                  <a:lnTo>
                    <a:pt x="0" y="262293"/>
                  </a:lnTo>
                  <a:lnTo>
                    <a:pt x="0" y="26229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049D9C4-A45A-7D4E-7D1A-4A808C2A082D}"/>
                </a:ext>
              </a:extLst>
            </p:cNvPr>
            <p:cNvSpPr/>
            <p:nvPr/>
          </p:nvSpPr>
          <p:spPr>
            <a:xfrm>
              <a:off x="7718053" y="1892169"/>
              <a:ext cx="156057" cy="262292"/>
            </a:xfrm>
            <a:custGeom>
              <a:avLst/>
              <a:gdLst>
                <a:gd name="connsiteX0" fmla="*/ 0 w 156057"/>
                <a:gd name="connsiteY0" fmla="*/ 262293 h 262292"/>
                <a:gd name="connsiteX1" fmla="*/ 522 w 156057"/>
                <a:gd name="connsiteY1" fmla="*/ 262293 h 262292"/>
                <a:gd name="connsiteX2" fmla="*/ 1044 w 156057"/>
                <a:gd name="connsiteY2" fmla="*/ 262293 h 262292"/>
                <a:gd name="connsiteX3" fmla="*/ 1566 w 156057"/>
                <a:gd name="connsiteY3" fmla="*/ 262293 h 262292"/>
                <a:gd name="connsiteX4" fmla="*/ 2088 w 156057"/>
                <a:gd name="connsiteY4" fmla="*/ 262293 h 262292"/>
                <a:gd name="connsiteX5" fmla="*/ 2610 w 156057"/>
                <a:gd name="connsiteY5" fmla="*/ 262293 h 262292"/>
                <a:gd name="connsiteX6" fmla="*/ 3132 w 156057"/>
                <a:gd name="connsiteY6" fmla="*/ 262293 h 262292"/>
                <a:gd name="connsiteX7" fmla="*/ 3654 w 156057"/>
                <a:gd name="connsiteY7" fmla="*/ 262293 h 262292"/>
                <a:gd name="connsiteX8" fmla="*/ 4175 w 156057"/>
                <a:gd name="connsiteY8" fmla="*/ 262293 h 262292"/>
                <a:gd name="connsiteX9" fmla="*/ 4697 w 156057"/>
                <a:gd name="connsiteY9" fmla="*/ 262293 h 262292"/>
                <a:gd name="connsiteX10" fmla="*/ 5220 w 156057"/>
                <a:gd name="connsiteY10" fmla="*/ 262286 h 262292"/>
                <a:gd name="connsiteX11" fmla="*/ 5742 w 156057"/>
                <a:gd name="connsiteY11" fmla="*/ 262286 h 262292"/>
                <a:gd name="connsiteX12" fmla="*/ 6263 w 156057"/>
                <a:gd name="connsiteY12" fmla="*/ 262286 h 262292"/>
                <a:gd name="connsiteX13" fmla="*/ 6785 w 156057"/>
                <a:gd name="connsiteY13" fmla="*/ 262279 h 262292"/>
                <a:gd name="connsiteX14" fmla="*/ 7307 w 156057"/>
                <a:gd name="connsiteY14" fmla="*/ 262273 h 262292"/>
                <a:gd name="connsiteX15" fmla="*/ 7829 w 156057"/>
                <a:gd name="connsiteY15" fmla="*/ 262266 h 262292"/>
                <a:gd name="connsiteX16" fmla="*/ 8351 w 156057"/>
                <a:gd name="connsiteY16" fmla="*/ 262259 h 262292"/>
                <a:gd name="connsiteX17" fmla="*/ 8873 w 156057"/>
                <a:gd name="connsiteY17" fmla="*/ 262253 h 262292"/>
                <a:gd name="connsiteX18" fmla="*/ 9395 w 156057"/>
                <a:gd name="connsiteY18" fmla="*/ 262246 h 262292"/>
                <a:gd name="connsiteX19" fmla="*/ 9917 w 156057"/>
                <a:gd name="connsiteY19" fmla="*/ 262239 h 262292"/>
                <a:gd name="connsiteX20" fmla="*/ 10439 w 156057"/>
                <a:gd name="connsiteY20" fmla="*/ 262225 h 262292"/>
                <a:gd name="connsiteX21" fmla="*/ 10961 w 156057"/>
                <a:gd name="connsiteY21" fmla="*/ 262212 h 262292"/>
                <a:gd name="connsiteX22" fmla="*/ 11482 w 156057"/>
                <a:gd name="connsiteY22" fmla="*/ 262198 h 262292"/>
                <a:gd name="connsiteX23" fmla="*/ 12004 w 156057"/>
                <a:gd name="connsiteY23" fmla="*/ 262178 h 262292"/>
                <a:gd name="connsiteX24" fmla="*/ 12527 w 156057"/>
                <a:gd name="connsiteY24" fmla="*/ 262165 h 262292"/>
                <a:gd name="connsiteX25" fmla="*/ 13049 w 156057"/>
                <a:gd name="connsiteY25" fmla="*/ 262144 h 262292"/>
                <a:gd name="connsiteX26" fmla="*/ 13570 w 156057"/>
                <a:gd name="connsiteY26" fmla="*/ 262124 h 262292"/>
                <a:gd name="connsiteX27" fmla="*/ 14092 w 156057"/>
                <a:gd name="connsiteY27" fmla="*/ 262097 h 262292"/>
                <a:gd name="connsiteX28" fmla="*/ 14614 w 156057"/>
                <a:gd name="connsiteY28" fmla="*/ 262070 h 262292"/>
                <a:gd name="connsiteX29" fmla="*/ 15136 w 156057"/>
                <a:gd name="connsiteY29" fmla="*/ 262043 h 262292"/>
                <a:gd name="connsiteX30" fmla="*/ 15658 w 156057"/>
                <a:gd name="connsiteY30" fmla="*/ 262016 h 262292"/>
                <a:gd name="connsiteX31" fmla="*/ 16180 w 156057"/>
                <a:gd name="connsiteY31" fmla="*/ 261982 h 262292"/>
                <a:gd name="connsiteX32" fmla="*/ 16702 w 156057"/>
                <a:gd name="connsiteY32" fmla="*/ 261942 h 262292"/>
                <a:gd name="connsiteX33" fmla="*/ 17224 w 156057"/>
                <a:gd name="connsiteY33" fmla="*/ 261908 h 262292"/>
                <a:gd name="connsiteX34" fmla="*/ 17746 w 156057"/>
                <a:gd name="connsiteY34" fmla="*/ 261868 h 262292"/>
                <a:gd name="connsiteX35" fmla="*/ 18268 w 156057"/>
                <a:gd name="connsiteY35" fmla="*/ 261820 h 262292"/>
                <a:gd name="connsiteX36" fmla="*/ 18789 w 156057"/>
                <a:gd name="connsiteY36" fmla="*/ 261773 h 262292"/>
                <a:gd name="connsiteX37" fmla="*/ 19311 w 156057"/>
                <a:gd name="connsiteY37" fmla="*/ 261726 h 262292"/>
                <a:gd name="connsiteX38" fmla="*/ 19834 w 156057"/>
                <a:gd name="connsiteY38" fmla="*/ 261672 h 262292"/>
                <a:gd name="connsiteX39" fmla="*/ 20356 w 156057"/>
                <a:gd name="connsiteY39" fmla="*/ 261618 h 262292"/>
                <a:gd name="connsiteX40" fmla="*/ 20877 w 156057"/>
                <a:gd name="connsiteY40" fmla="*/ 261557 h 262292"/>
                <a:gd name="connsiteX41" fmla="*/ 21399 w 156057"/>
                <a:gd name="connsiteY41" fmla="*/ 261490 h 262292"/>
                <a:gd name="connsiteX42" fmla="*/ 21921 w 156057"/>
                <a:gd name="connsiteY42" fmla="*/ 261429 h 262292"/>
                <a:gd name="connsiteX43" fmla="*/ 22443 w 156057"/>
                <a:gd name="connsiteY43" fmla="*/ 261355 h 262292"/>
                <a:gd name="connsiteX44" fmla="*/ 22965 w 156057"/>
                <a:gd name="connsiteY44" fmla="*/ 261280 h 262292"/>
                <a:gd name="connsiteX45" fmla="*/ 23487 w 156057"/>
                <a:gd name="connsiteY45" fmla="*/ 261206 h 262292"/>
                <a:gd name="connsiteX46" fmla="*/ 24009 w 156057"/>
                <a:gd name="connsiteY46" fmla="*/ 261118 h 262292"/>
                <a:gd name="connsiteX47" fmla="*/ 24531 w 156057"/>
                <a:gd name="connsiteY47" fmla="*/ 261037 h 262292"/>
                <a:gd name="connsiteX48" fmla="*/ 25053 w 156057"/>
                <a:gd name="connsiteY48" fmla="*/ 260943 h 262292"/>
                <a:gd name="connsiteX49" fmla="*/ 25575 w 156057"/>
                <a:gd name="connsiteY49" fmla="*/ 260848 h 262292"/>
                <a:gd name="connsiteX50" fmla="*/ 26096 w 156057"/>
                <a:gd name="connsiteY50" fmla="*/ 260754 h 262292"/>
                <a:gd name="connsiteX51" fmla="*/ 26618 w 156057"/>
                <a:gd name="connsiteY51" fmla="*/ 260646 h 262292"/>
                <a:gd name="connsiteX52" fmla="*/ 27141 w 156057"/>
                <a:gd name="connsiteY52" fmla="*/ 260538 h 262292"/>
                <a:gd name="connsiteX53" fmla="*/ 27663 w 156057"/>
                <a:gd name="connsiteY53" fmla="*/ 260430 h 262292"/>
                <a:gd name="connsiteX54" fmla="*/ 28184 w 156057"/>
                <a:gd name="connsiteY54" fmla="*/ 260308 h 262292"/>
                <a:gd name="connsiteX55" fmla="*/ 28706 w 156057"/>
                <a:gd name="connsiteY55" fmla="*/ 260187 h 262292"/>
                <a:gd name="connsiteX56" fmla="*/ 29228 w 156057"/>
                <a:gd name="connsiteY56" fmla="*/ 260059 h 262292"/>
                <a:gd name="connsiteX57" fmla="*/ 29750 w 156057"/>
                <a:gd name="connsiteY57" fmla="*/ 259930 h 262292"/>
                <a:gd name="connsiteX58" fmla="*/ 30272 w 156057"/>
                <a:gd name="connsiteY58" fmla="*/ 259795 h 262292"/>
                <a:gd name="connsiteX59" fmla="*/ 30794 w 156057"/>
                <a:gd name="connsiteY59" fmla="*/ 259647 h 262292"/>
                <a:gd name="connsiteX60" fmla="*/ 31316 w 156057"/>
                <a:gd name="connsiteY60" fmla="*/ 259505 h 262292"/>
                <a:gd name="connsiteX61" fmla="*/ 31838 w 156057"/>
                <a:gd name="connsiteY61" fmla="*/ 259350 h 262292"/>
                <a:gd name="connsiteX62" fmla="*/ 32360 w 156057"/>
                <a:gd name="connsiteY62" fmla="*/ 259188 h 262292"/>
                <a:gd name="connsiteX63" fmla="*/ 32882 w 156057"/>
                <a:gd name="connsiteY63" fmla="*/ 259026 h 262292"/>
                <a:gd name="connsiteX64" fmla="*/ 33403 w 156057"/>
                <a:gd name="connsiteY64" fmla="*/ 258857 h 262292"/>
                <a:gd name="connsiteX65" fmla="*/ 33926 w 156057"/>
                <a:gd name="connsiteY65" fmla="*/ 258681 h 262292"/>
                <a:gd name="connsiteX66" fmla="*/ 34448 w 156057"/>
                <a:gd name="connsiteY66" fmla="*/ 258499 h 262292"/>
                <a:gd name="connsiteX67" fmla="*/ 34970 w 156057"/>
                <a:gd name="connsiteY67" fmla="*/ 258310 h 262292"/>
                <a:gd name="connsiteX68" fmla="*/ 35491 w 156057"/>
                <a:gd name="connsiteY68" fmla="*/ 258121 h 262292"/>
                <a:gd name="connsiteX69" fmla="*/ 36013 w 156057"/>
                <a:gd name="connsiteY69" fmla="*/ 257919 h 262292"/>
                <a:gd name="connsiteX70" fmla="*/ 36535 w 156057"/>
                <a:gd name="connsiteY70" fmla="*/ 257716 h 262292"/>
                <a:gd name="connsiteX71" fmla="*/ 37057 w 156057"/>
                <a:gd name="connsiteY71" fmla="*/ 257507 h 262292"/>
                <a:gd name="connsiteX72" fmla="*/ 37579 w 156057"/>
                <a:gd name="connsiteY72" fmla="*/ 257284 h 262292"/>
                <a:gd name="connsiteX73" fmla="*/ 38101 w 156057"/>
                <a:gd name="connsiteY73" fmla="*/ 257061 h 262292"/>
                <a:gd name="connsiteX74" fmla="*/ 38623 w 156057"/>
                <a:gd name="connsiteY74" fmla="*/ 256832 h 262292"/>
                <a:gd name="connsiteX75" fmla="*/ 39145 w 156057"/>
                <a:gd name="connsiteY75" fmla="*/ 256595 h 262292"/>
                <a:gd name="connsiteX76" fmla="*/ 39667 w 156057"/>
                <a:gd name="connsiteY76" fmla="*/ 256352 h 262292"/>
                <a:gd name="connsiteX77" fmla="*/ 40189 w 156057"/>
                <a:gd name="connsiteY77" fmla="*/ 256103 h 262292"/>
                <a:gd name="connsiteX78" fmla="*/ 40710 w 156057"/>
                <a:gd name="connsiteY78" fmla="*/ 255846 h 262292"/>
                <a:gd name="connsiteX79" fmla="*/ 41233 w 156057"/>
                <a:gd name="connsiteY79" fmla="*/ 255583 h 262292"/>
                <a:gd name="connsiteX80" fmla="*/ 41755 w 156057"/>
                <a:gd name="connsiteY80" fmla="*/ 255313 h 262292"/>
                <a:gd name="connsiteX81" fmla="*/ 42277 w 156057"/>
                <a:gd name="connsiteY81" fmla="*/ 255029 h 262292"/>
                <a:gd name="connsiteX82" fmla="*/ 42798 w 156057"/>
                <a:gd name="connsiteY82" fmla="*/ 254746 h 262292"/>
                <a:gd name="connsiteX83" fmla="*/ 43320 w 156057"/>
                <a:gd name="connsiteY83" fmla="*/ 254455 h 262292"/>
                <a:gd name="connsiteX84" fmla="*/ 43842 w 156057"/>
                <a:gd name="connsiteY84" fmla="*/ 254158 h 262292"/>
                <a:gd name="connsiteX85" fmla="*/ 44364 w 156057"/>
                <a:gd name="connsiteY85" fmla="*/ 253848 h 262292"/>
                <a:gd name="connsiteX86" fmla="*/ 44886 w 156057"/>
                <a:gd name="connsiteY86" fmla="*/ 253537 h 262292"/>
                <a:gd name="connsiteX87" fmla="*/ 45408 w 156057"/>
                <a:gd name="connsiteY87" fmla="*/ 253220 h 262292"/>
                <a:gd name="connsiteX88" fmla="*/ 45930 w 156057"/>
                <a:gd name="connsiteY88" fmla="*/ 252889 h 262292"/>
                <a:gd name="connsiteX89" fmla="*/ 46452 w 156057"/>
                <a:gd name="connsiteY89" fmla="*/ 252552 h 262292"/>
                <a:gd name="connsiteX90" fmla="*/ 46974 w 156057"/>
                <a:gd name="connsiteY90" fmla="*/ 252214 h 262292"/>
                <a:gd name="connsiteX91" fmla="*/ 47496 w 156057"/>
                <a:gd name="connsiteY91" fmla="*/ 251863 h 262292"/>
                <a:gd name="connsiteX92" fmla="*/ 48017 w 156057"/>
                <a:gd name="connsiteY92" fmla="*/ 251505 h 262292"/>
                <a:gd name="connsiteX93" fmla="*/ 48540 w 156057"/>
                <a:gd name="connsiteY93" fmla="*/ 251134 h 262292"/>
                <a:gd name="connsiteX94" fmla="*/ 49062 w 156057"/>
                <a:gd name="connsiteY94" fmla="*/ 250763 h 262292"/>
                <a:gd name="connsiteX95" fmla="*/ 49584 w 156057"/>
                <a:gd name="connsiteY95" fmla="*/ 250385 h 262292"/>
                <a:gd name="connsiteX96" fmla="*/ 50105 w 156057"/>
                <a:gd name="connsiteY96" fmla="*/ 249993 h 262292"/>
                <a:gd name="connsiteX97" fmla="*/ 50627 w 156057"/>
                <a:gd name="connsiteY97" fmla="*/ 249595 h 262292"/>
                <a:gd name="connsiteX98" fmla="*/ 51149 w 156057"/>
                <a:gd name="connsiteY98" fmla="*/ 249190 h 262292"/>
                <a:gd name="connsiteX99" fmla="*/ 51671 w 156057"/>
                <a:gd name="connsiteY99" fmla="*/ 248778 h 262292"/>
                <a:gd name="connsiteX100" fmla="*/ 52193 w 156057"/>
                <a:gd name="connsiteY100" fmla="*/ 248359 h 262292"/>
                <a:gd name="connsiteX101" fmla="*/ 52715 w 156057"/>
                <a:gd name="connsiteY101" fmla="*/ 247927 h 262292"/>
                <a:gd name="connsiteX102" fmla="*/ 53237 w 156057"/>
                <a:gd name="connsiteY102" fmla="*/ 247489 h 262292"/>
                <a:gd name="connsiteX103" fmla="*/ 53759 w 156057"/>
                <a:gd name="connsiteY103" fmla="*/ 247043 h 262292"/>
                <a:gd name="connsiteX104" fmla="*/ 54281 w 156057"/>
                <a:gd name="connsiteY104" fmla="*/ 246591 h 262292"/>
                <a:gd name="connsiteX105" fmla="*/ 54803 w 156057"/>
                <a:gd name="connsiteY105" fmla="*/ 246132 h 262292"/>
                <a:gd name="connsiteX106" fmla="*/ 55324 w 156057"/>
                <a:gd name="connsiteY106" fmla="*/ 245659 h 262292"/>
                <a:gd name="connsiteX107" fmla="*/ 55847 w 156057"/>
                <a:gd name="connsiteY107" fmla="*/ 245180 h 262292"/>
                <a:gd name="connsiteX108" fmla="*/ 56369 w 156057"/>
                <a:gd name="connsiteY108" fmla="*/ 244694 h 262292"/>
                <a:gd name="connsiteX109" fmla="*/ 56891 w 156057"/>
                <a:gd name="connsiteY109" fmla="*/ 244201 h 262292"/>
                <a:gd name="connsiteX110" fmla="*/ 57412 w 156057"/>
                <a:gd name="connsiteY110" fmla="*/ 243695 h 262292"/>
                <a:gd name="connsiteX111" fmla="*/ 57934 w 156057"/>
                <a:gd name="connsiteY111" fmla="*/ 243188 h 262292"/>
                <a:gd name="connsiteX112" fmla="*/ 58456 w 156057"/>
                <a:gd name="connsiteY112" fmla="*/ 242662 h 262292"/>
                <a:gd name="connsiteX113" fmla="*/ 58978 w 156057"/>
                <a:gd name="connsiteY113" fmla="*/ 242135 h 262292"/>
                <a:gd name="connsiteX114" fmla="*/ 59500 w 156057"/>
                <a:gd name="connsiteY114" fmla="*/ 241595 h 262292"/>
                <a:gd name="connsiteX115" fmla="*/ 60022 w 156057"/>
                <a:gd name="connsiteY115" fmla="*/ 241055 h 262292"/>
                <a:gd name="connsiteX116" fmla="*/ 60544 w 156057"/>
                <a:gd name="connsiteY116" fmla="*/ 240495 h 262292"/>
                <a:gd name="connsiteX117" fmla="*/ 61066 w 156057"/>
                <a:gd name="connsiteY117" fmla="*/ 239934 h 262292"/>
                <a:gd name="connsiteX118" fmla="*/ 61588 w 156057"/>
                <a:gd name="connsiteY118" fmla="*/ 239361 h 262292"/>
                <a:gd name="connsiteX119" fmla="*/ 62110 w 156057"/>
                <a:gd name="connsiteY119" fmla="*/ 238780 h 262292"/>
                <a:gd name="connsiteX120" fmla="*/ 62631 w 156057"/>
                <a:gd name="connsiteY120" fmla="*/ 238193 h 262292"/>
                <a:gd name="connsiteX121" fmla="*/ 63154 w 156057"/>
                <a:gd name="connsiteY121" fmla="*/ 237592 h 262292"/>
                <a:gd name="connsiteX122" fmla="*/ 63676 w 156057"/>
                <a:gd name="connsiteY122" fmla="*/ 236984 h 262292"/>
                <a:gd name="connsiteX123" fmla="*/ 64198 w 156057"/>
                <a:gd name="connsiteY123" fmla="*/ 236370 h 262292"/>
                <a:gd name="connsiteX124" fmla="*/ 64719 w 156057"/>
                <a:gd name="connsiteY124" fmla="*/ 235742 h 262292"/>
                <a:gd name="connsiteX125" fmla="*/ 65241 w 156057"/>
                <a:gd name="connsiteY125" fmla="*/ 235108 h 262292"/>
                <a:gd name="connsiteX126" fmla="*/ 65763 w 156057"/>
                <a:gd name="connsiteY126" fmla="*/ 234466 h 262292"/>
                <a:gd name="connsiteX127" fmla="*/ 66285 w 156057"/>
                <a:gd name="connsiteY127" fmla="*/ 233812 h 262292"/>
                <a:gd name="connsiteX128" fmla="*/ 66807 w 156057"/>
                <a:gd name="connsiteY128" fmla="*/ 233150 h 262292"/>
                <a:gd name="connsiteX129" fmla="*/ 67329 w 156057"/>
                <a:gd name="connsiteY129" fmla="*/ 232482 h 262292"/>
                <a:gd name="connsiteX130" fmla="*/ 67851 w 156057"/>
                <a:gd name="connsiteY130" fmla="*/ 231807 h 262292"/>
                <a:gd name="connsiteX131" fmla="*/ 68373 w 156057"/>
                <a:gd name="connsiteY131" fmla="*/ 231118 h 262292"/>
                <a:gd name="connsiteX132" fmla="*/ 68895 w 156057"/>
                <a:gd name="connsiteY132" fmla="*/ 230423 h 262292"/>
                <a:gd name="connsiteX133" fmla="*/ 69417 w 156057"/>
                <a:gd name="connsiteY133" fmla="*/ 229714 h 262292"/>
                <a:gd name="connsiteX134" fmla="*/ 69939 w 156057"/>
                <a:gd name="connsiteY134" fmla="*/ 228998 h 262292"/>
                <a:gd name="connsiteX135" fmla="*/ 70461 w 156057"/>
                <a:gd name="connsiteY135" fmla="*/ 228276 h 262292"/>
                <a:gd name="connsiteX136" fmla="*/ 70983 w 156057"/>
                <a:gd name="connsiteY136" fmla="*/ 227540 h 262292"/>
                <a:gd name="connsiteX137" fmla="*/ 71505 w 156057"/>
                <a:gd name="connsiteY137" fmla="*/ 226798 h 262292"/>
                <a:gd name="connsiteX138" fmla="*/ 72026 w 156057"/>
                <a:gd name="connsiteY138" fmla="*/ 226048 h 262292"/>
                <a:gd name="connsiteX139" fmla="*/ 72548 w 156057"/>
                <a:gd name="connsiteY139" fmla="*/ 225292 h 262292"/>
                <a:gd name="connsiteX140" fmla="*/ 73070 w 156057"/>
                <a:gd name="connsiteY140" fmla="*/ 224523 h 262292"/>
                <a:gd name="connsiteX141" fmla="*/ 73593 w 156057"/>
                <a:gd name="connsiteY141" fmla="*/ 223739 h 262292"/>
                <a:gd name="connsiteX142" fmla="*/ 74114 w 156057"/>
                <a:gd name="connsiteY142" fmla="*/ 222956 h 262292"/>
                <a:gd name="connsiteX143" fmla="*/ 74636 w 156057"/>
                <a:gd name="connsiteY143" fmla="*/ 222160 h 262292"/>
                <a:gd name="connsiteX144" fmla="*/ 75158 w 156057"/>
                <a:gd name="connsiteY144" fmla="*/ 221350 h 262292"/>
                <a:gd name="connsiteX145" fmla="*/ 75680 w 156057"/>
                <a:gd name="connsiteY145" fmla="*/ 220540 h 262292"/>
                <a:gd name="connsiteX146" fmla="*/ 76202 w 156057"/>
                <a:gd name="connsiteY146" fmla="*/ 219716 h 262292"/>
                <a:gd name="connsiteX147" fmla="*/ 76724 w 156057"/>
                <a:gd name="connsiteY147" fmla="*/ 218879 h 262292"/>
                <a:gd name="connsiteX148" fmla="*/ 77246 w 156057"/>
                <a:gd name="connsiteY148" fmla="*/ 218035 h 262292"/>
                <a:gd name="connsiteX149" fmla="*/ 77768 w 156057"/>
                <a:gd name="connsiteY149" fmla="*/ 217184 h 262292"/>
                <a:gd name="connsiteX150" fmla="*/ 78290 w 156057"/>
                <a:gd name="connsiteY150" fmla="*/ 216327 h 262292"/>
                <a:gd name="connsiteX151" fmla="*/ 78812 w 156057"/>
                <a:gd name="connsiteY151" fmla="*/ 215456 h 262292"/>
                <a:gd name="connsiteX152" fmla="*/ 79333 w 156057"/>
                <a:gd name="connsiteY152" fmla="*/ 214579 h 262292"/>
                <a:gd name="connsiteX153" fmla="*/ 79855 w 156057"/>
                <a:gd name="connsiteY153" fmla="*/ 213688 h 262292"/>
                <a:gd name="connsiteX154" fmla="*/ 80377 w 156057"/>
                <a:gd name="connsiteY154" fmla="*/ 212790 h 262292"/>
                <a:gd name="connsiteX155" fmla="*/ 80900 w 156057"/>
                <a:gd name="connsiteY155" fmla="*/ 211885 h 262292"/>
                <a:gd name="connsiteX156" fmla="*/ 81421 w 156057"/>
                <a:gd name="connsiteY156" fmla="*/ 210974 h 262292"/>
                <a:gd name="connsiteX157" fmla="*/ 81943 w 156057"/>
                <a:gd name="connsiteY157" fmla="*/ 210049 h 262292"/>
                <a:gd name="connsiteX158" fmla="*/ 82465 w 156057"/>
                <a:gd name="connsiteY158" fmla="*/ 209117 h 262292"/>
                <a:gd name="connsiteX159" fmla="*/ 82987 w 156057"/>
                <a:gd name="connsiteY159" fmla="*/ 208172 h 262292"/>
                <a:gd name="connsiteX160" fmla="*/ 83509 w 156057"/>
                <a:gd name="connsiteY160" fmla="*/ 207220 h 262292"/>
                <a:gd name="connsiteX161" fmla="*/ 84031 w 156057"/>
                <a:gd name="connsiteY161" fmla="*/ 206262 h 262292"/>
                <a:gd name="connsiteX162" fmla="*/ 84553 w 156057"/>
                <a:gd name="connsiteY162" fmla="*/ 205290 h 262292"/>
                <a:gd name="connsiteX163" fmla="*/ 85075 w 156057"/>
                <a:gd name="connsiteY163" fmla="*/ 204311 h 262292"/>
                <a:gd name="connsiteX164" fmla="*/ 85597 w 156057"/>
                <a:gd name="connsiteY164" fmla="*/ 203325 h 262292"/>
                <a:gd name="connsiteX165" fmla="*/ 86119 w 156057"/>
                <a:gd name="connsiteY165" fmla="*/ 202326 h 262292"/>
                <a:gd name="connsiteX166" fmla="*/ 86640 w 156057"/>
                <a:gd name="connsiteY166" fmla="*/ 201320 h 262292"/>
                <a:gd name="connsiteX167" fmla="*/ 87162 w 156057"/>
                <a:gd name="connsiteY167" fmla="*/ 200308 h 262292"/>
                <a:gd name="connsiteX168" fmla="*/ 87684 w 156057"/>
                <a:gd name="connsiteY168" fmla="*/ 199281 h 262292"/>
                <a:gd name="connsiteX169" fmla="*/ 88207 w 156057"/>
                <a:gd name="connsiteY169" fmla="*/ 198249 h 262292"/>
                <a:gd name="connsiteX170" fmla="*/ 88729 w 156057"/>
                <a:gd name="connsiteY170" fmla="*/ 197209 h 262292"/>
                <a:gd name="connsiteX171" fmla="*/ 89250 w 156057"/>
                <a:gd name="connsiteY171" fmla="*/ 196156 h 262292"/>
                <a:gd name="connsiteX172" fmla="*/ 89772 w 156057"/>
                <a:gd name="connsiteY172" fmla="*/ 195096 h 262292"/>
                <a:gd name="connsiteX173" fmla="*/ 90294 w 156057"/>
                <a:gd name="connsiteY173" fmla="*/ 194029 h 262292"/>
                <a:gd name="connsiteX174" fmla="*/ 90816 w 156057"/>
                <a:gd name="connsiteY174" fmla="*/ 192949 h 262292"/>
                <a:gd name="connsiteX175" fmla="*/ 91338 w 156057"/>
                <a:gd name="connsiteY175" fmla="*/ 191869 h 262292"/>
                <a:gd name="connsiteX176" fmla="*/ 91860 w 156057"/>
                <a:gd name="connsiteY176" fmla="*/ 190769 h 262292"/>
                <a:gd name="connsiteX177" fmla="*/ 92382 w 156057"/>
                <a:gd name="connsiteY177" fmla="*/ 189668 h 262292"/>
                <a:gd name="connsiteX178" fmla="*/ 92904 w 156057"/>
                <a:gd name="connsiteY178" fmla="*/ 188555 h 262292"/>
                <a:gd name="connsiteX179" fmla="*/ 93426 w 156057"/>
                <a:gd name="connsiteY179" fmla="*/ 187434 h 262292"/>
                <a:gd name="connsiteX180" fmla="*/ 93947 w 156057"/>
                <a:gd name="connsiteY180" fmla="*/ 186300 h 262292"/>
                <a:gd name="connsiteX181" fmla="*/ 94469 w 156057"/>
                <a:gd name="connsiteY181" fmla="*/ 185166 h 262292"/>
                <a:gd name="connsiteX182" fmla="*/ 94991 w 156057"/>
                <a:gd name="connsiteY182" fmla="*/ 184018 h 262292"/>
                <a:gd name="connsiteX183" fmla="*/ 95514 w 156057"/>
                <a:gd name="connsiteY183" fmla="*/ 182864 h 262292"/>
                <a:gd name="connsiteX184" fmla="*/ 96036 w 156057"/>
                <a:gd name="connsiteY184" fmla="*/ 181696 h 262292"/>
                <a:gd name="connsiteX185" fmla="*/ 96557 w 156057"/>
                <a:gd name="connsiteY185" fmla="*/ 180521 h 262292"/>
                <a:gd name="connsiteX186" fmla="*/ 97079 w 156057"/>
                <a:gd name="connsiteY186" fmla="*/ 179340 h 262292"/>
                <a:gd name="connsiteX187" fmla="*/ 97601 w 156057"/>
                <a:gd name="connsiteY187" fmla="*/ 178152 h 262292"/>
                <a:gd name="connsiteX188" fmla="*/ 98123 w 156057"/>
                <a:gd name="connsiteY188" fmla="*/ 176950 h 262292"/>
                <a:gd name="connsiteX189" fmla="*/ 98645 w 156057"/>
                <a:gd name="connsiteY189" fmla="*/ 175742 h 262292"/>
                <a:gd name="connsiteX190" fmla="*/ 99167 w 156057"/>
                <a:gd name="connsiteY190" fmla="*/ 174526 h 262292"/>
                <a:gd name="connsiteX191" fmla="*/ 99689 w 156057"/>
                <a:gd name="connsiteY191" fmla="*/ 173305 h 262292"/>
                <a:gd name="connsiteX192" fmla="*/ 100211 w 156057"/>
                <a:gd name="connsiteY192" fmla="*/ 172069 h 262292"/>
                <a:gd name="connsiteX193" fmla="*/ 100733 w 156057"/>
                <a:gd name="connsiteY193" fmla="*/ 170827 h 262292"/>
                <a:gd name="connsiteX194" fmla="*/ 101255 w 156057"/>
                <a:gd name="connsiteY194" fmla="*/ 169578 h 262292"/>
                <a:gd name="connsiteX195" fmla="*/ 101776 w 156057"/>
                <a:gd name="connsiteY195" fmla="*/ 168316 h 262292"/>
                <a:gd name="connsiteX196" fmla="*/ 102298 w 156057"/>
                <a:gd name="connsiteY196" fmla="*/ 167053 h 262292"/>
                <a:gd name="connsiteX197" fmla="*/ 102821 w 156057"/>
                <a:gd name="connsiteY197" fmla="*/ 165778 h 262292"/>
                <a:gd name="connsiteX198" fmla="*/ 103343 w 156057"/>
                <a:gd name="connsiteY198" fmla="*/ 164495 h 262292"/>
                <a:gd name="connsiteX199" fmla="*/ 103864 w 156057"/>
                <a:gd name="connsiteY199" fmla="*/ 163205 h 262292"/>
                <a:gd name="connsiteX200" fmla="*/ 104386 w 156057"/>
                <a:gd name="connsiteY200" fmla="*/ 161903 h 262292"/>
                <a:gd name="connsiteX201" fmla="*/ 104908 w 156057"/>
                <a:gd name="connsiteY201" fmla="*/ 160593 h 262292"/>
                <a:gd name="connsiteX202" fmla="*/ 105430 w 156057"/>
                <a:gd name="connsiteY202" fmla="*/ 159283 h 262292"/>
                <a:gd name="connsiteX203" fmla="*/ 105952 w 156057"/>
                <a:gd name="connsiteY203" fmla="*/ 157953 h 262292"/>
                <a:gd name="connsiteX204" fmla="*/ 106474 w 156057"/>
                <a:gd name="connsiteY204" fmla="*/ 156623 h 262292"/>
                <a:gd name="connsiteX205" fmla="*/ 106996 w 156057"/>
                <a:gd name="connsiteY205" fmla="*/ 155287 h 262292"/>
                <a:gd name="connsiteX206" fmla="*/ 107518 w 156057"/>
                <a:gd name="connsiteY206" fmla="*/ 153937 h 262292"/>
                <a:gd name="connsiteX207" fmla="*/ 108040 w 156057"/>
                <a:gd name="connsiteY207" fmla="*/ 152580 h 262292"/>
                <a:gd name="connsiteX208" fmla="*/ 108562 w 156057"/>
                <a:gd name="connsiteY208" fmla="*/ 151216 h 262292"/>
                <a:gd name="connsiteX209" fmla="*/ 109083 w 156057"/>
                <a:gd name="connsiteY209" fmla="*/ 149846 h 262292"/>
                <a:gd name="connsiteX210" fmla="*/ 109606 w 156057"/>
                <a:gd name="connsiteY210" fmla="*/ 148469 h 262292"/>
                <a:gd name="connsiteX211" fmla="*/ 110128 w 156057"/>
                <a:gd name="connsiteY211" fmla="*/ 147078 h 262292"/>
                <a:gd name="connsiteX212" fmla="*/ 110650 w 156057"/>
                <a:gd name="connsiteY212" fmla="*/ 145687 h 262292"/>
                <a:gd name="connsiteX213" fmla="*/ 111171 w 156057"/>
                <a:gd name="connsiteY213" fmla="*/ 144283 h 262292"/>
                <a:gd name="connsiteX214" fmla="*/ 111693 w 156057"/>
                <a:gd name="connsiteY214" fmla="*/ 142872 h 262292"/>
                <a:gd name="connsiteX215" fmla="*/ 112215 w 156057"/>
                <a:gd name="connsiteY215" fmla="*/ 141455 h 262292"/>
                <a:gd name="connsiteX216" fmla="*/ 112737 w 156057"/>
                <a:gd name="connsiteY216" fmla="*/ 140030 h 262292"/>
                <a:gd name="connsiteX217" fmla="*/ 113259 w 156057"/>
                <a:gd name="connsiteY217" fmla="*/ 138599 h 262292"/>
                <a:gd name="connsiteX218" fmla="*/ 113781 w 156057"/>
                <a:gd name="connsiteY218" fmla="*/ 137154 h 262292"/>
                <a:gd name="connsiteX219" fmla="*/ 114303 w 156057"/>
                <a:gd name="connsiteY219" fmla="*/ 135710 h 262292"/>
                <a:gd name="connsiteX220" fmla="*/ 114825 w 156057"/>
                <a:gd name="connsiteY220" fmla="*/ 134252 h 262292"/>
                <a:gd name="connsiteX221" fmla="*/ 115347 w 156057"/>
                <a:gd name="connsiteY221" fmla="*/ 132793 h 262292"/>
                <a:gd name="connsiteX222" fmla="*/ 115869 w 156057"/>
                <a:gd name="connsiteY222" fmla="*/ 131322 h 262292"/>
                <a:gd name="connsiteX223" fmla="*/ 116390 w 156057"/>
                <a:gd name="connsiteY223" fmla="*/ 129843 h 262292"/>
                <a:gd name="connsiteX224" fmla="*/ 116913 w 156057"/>
                <a:gd name="connsiteY224" fmla="*/ 128358 h 262292"/>
                <a:gd name="connsiteX225" fmla="*/ 117435 w 156057"/>
                <a:gd name="connsiteY225" fmla="*/ 126866 h 262292"/>
                <a:gd name="connsiteX226" fmla="*/ 117957 w 156057"/>
                <a:gd name="connsiteY226" fmla="*/ 125368 h 262292"/>
                <a:gd name="connsiteX227" fmla="*/ 118478 w 156057"/>
                <a:gd name="connsiteY227" fmla="*/ 123862 h 262292"/>
                <a:gd name="connsiteX228" fmla="*/ 119000 w 156057"/>
                <a:gd name="connsiteY228" fmla="*/ 122350 h 262292"/>
                <a:gd name="connsiteX229" fmla="*/ 119522 w 156057"/>
                <a:gd name="connsiteY229" fmla="*/ 120831 h 262292"/>
                <a:gd name="connsiteX230" fmla="*/ 120044 w 156057"/>
                <a:gd name="connsiteY230" fmla="*/ 119305 h 262292"/>
                <a:gd name="connsiteX231" fmla="*/ 120566 w 156057"/>
                <a:gd name="connsiteY231" fmla="*/ 117773 h 262292"/>
                <a:gd name="connsiteX232" fmla="*/ 121088 w 156057"/>
                <a:gd name="connsiteY232" fmla="*/ 116234 h 262292"/>
                <a:gd name="connsiteX233" fmla="*/ 121610 w 156057"/>
                <a:gd name="connsiteY233" fmla="*/ 114681 h 262292"/>
                <a:gd name="connsiteX234" fmla="*/ 122132 w 156057"/>
                <a:gd name="connsiteY234" fmla="*/ 113128 h 262292"/>
                <a:gd name="connsiteX235" fmla="*/ 122654 w 156057"/>
                <a:gd name="connsiteY235" fmla="*/ 111569 h 262292"/>
                <a:gd name="connsiteX236" fmla="*/ 123176 w 156057"/>
                <a:gd name="connsiteY236" fmla="*/ 110003 h 262292"/>
                <a:gd name="connsiteX237" fmla="*/ 123697 w 156057"/>
                <a:gd name="connsiteY237" fmla="*/ 108423 h 262292"/>
                <a:gd name="connsiteX238" fmla="*/ 124220 w 156057"/>
                <a:gd name="connsiteY238" fmla="*/ 106843 h 262292"/>
                <a:gd name="connsiteX239" fmla="*/ 124742 w 156057"/>
                <a:gd name="connsiteY239" fmla="*/ 105257 h 262292"/>
                <a:gd name="connsiteX240" fmla="*/ 125264 w 156057"/>
                <a:gd name="connsiteY240" fmla="*/ 103664 h 262292"/>
                <a:gd name="connsiteX241" fmla="*/ 125785 w 156057"/>
                <a:gd name="connsiteY241" fmla="*/ 102064 h 262292"/>
                <a:gd name="connsiteX242" fmla="*/ 126307 w 156057"/>
                <a:gd name="connsiteY242" fmla="*/ 100457 h 262292"/>
                <a:gd name="connsiteX243" fmla="*/ 126829 w 156057"/>
                <a:gd name="connsiteY243" fmla="*/ 98844 h 262292"/>
                <a:gd name="connsiteX244" fmla="*/ 127351 w 156057"/>
                <a:gd name="connsiteY244" fmla="*/ 97224 h 262292"/>
                <a:gd name="connsiteX245" fmla="*/ 127873 w 156057"/>
                <a:gd name="connsiteY245" fmla="*/ 95597 h 262292"/>
                <a:gd name="connsiteX246" fmla="*/ 128395 w 156057"/>
                <a:gd name="connsiteY246" fmla="*/ 93970 h 262292"/>
                <a:gd name="connsiteX247" fmla="*/ 128917 w 156057"/>
                <a:gd name="connsiteY247" fmla="*/ 92329 h 262292"/>
                <a:gd name="connsiteX248" fmla="*/ 129439 w 156057"/>
                <a:gd name="connsiteY248" fmla="*/ 90689 h 262292"/>
                <a:gd name="connsiteX249" fmla="*/ 129961 w 156057"/>
                <a:gd name="connsiteY249" fmla="*/ 89035 h 262292"/>
                <a:gd name="connsiteX250" fmla="*/ 130483 w 156057"/>
                <a:gd name="connsiteY250" fmla="*/ 87381 h 262292"/>
                <a:gd name="connsiteX251" fmla="*/ 131004 w 156057"/>
                <a:gd name="connsiteY251" fmla="*/ 85720 h 262292"/>
                <a:gd name="connsiteX252" fmla="*/ 131527 w 156057"/>
                <a:gd name="connsiteY252" fmla="*/ 84053 h 262292"/>
                <a:gd name="connsiteX253" fmla="*/ 132049 w 156057"/>
                <a:gd name="connsiteY253" fmla="*/ 82379 h 262292"/>
                <a:gd name="connsiteX254" fmla="*/ 132571 w 156057"/>
                <a:gd name="connsiteY254" fmla="*/ 80698 h 262292"/>
                <a:gd name="connsiteX255" fmla="*/ 133092 w 156057"/>
                <a:gd name="connsiteY255" fmla="*/ 79010 h 262292"/>
                <a:gd name="connsiteX256" fmla="*/ 133614 w 156057"/>
                <a:gd name="connsiteY256" fmla="*/ 77322 h 262292"/>
                <a:gd name="connsiteX257" fmla="*/ 134136 w 156057"/>
                <a:gd name="connsiteY257" fmla="*/ 75628 h 262292"/>
                <a:gd name="connsiteX258" fmla="*/ 134658 w 156057"/>
                <a:gd name="connsiteY258" fmla="*/ 73920 h 262292"/>
                <a:gd name="connsiteX259" fmla="*/ 135180 w 156057"/>
                <a:gd name="connsiteY259" fmla="*/ 72219 h 262292"/>
                <a:gd name="connsiteX260" fmla="*/ 135702 w 156057"/>
                <a:gd name="connsiteY260" fmla="*/ 70504 h 262292"/>
                <a:gd name="connsiteX261" fmla="*/ 136224 w 156057"/>
                <a:gd name="connsiteY261" fmla="*/ 68783 h 262292"/>
                <a:gd name="connsiteX262" fmla="*/ 136746 w 156057"/>
                <a:gd name="connsiteY262" fmla="*/ 67061 h 262292"/>
                <a:gd name="connsiteX263" fmla="*/ 137268 w 156057"/>
                <a:gd name="connsiteY263" fmla="*/ 65333 h 262292"/>
                <a:gd name="connsiteX264" fmla="*/ 137790 w 156057"/>
                <a:gd name="connsiteY264" fmla="*/ 63598 h 262292"/>
                <a:gd name="connsiteX265" fmla="*/ 138311 w 156057"/>
                <a:gd name="connsiteY265" fmla="*/ 61856 h 262292"/>
                <a:gd name="connsiteX266" fmla="*/ 138834 w 156057"/>
                <a:gd name="connsiteY266" fmla="*/ 60115 h 262292"/>
                <a:gd name="connsiteX267" fmla="*/ 139356 w 156057"/>
                <a:gd name="connsiteY267" fmla="*/ 58360 h 262292"/>
                <a:gd name="connsiteX268" fmla="*/ 139878 w 156057"/>
                <a:gd name="connsiteY268" fmla="*/ 56604 h 262292"/>
                <a:gd name="connsiteX269" fmla="*/ 140399 w 156057"/>
                <a:gd name="connsiteY269" fmla="*/ 54849 h 262292"/>
                <a:gd name="connsiteX270" fmla="*/ 140921 w 156057"/>
                <a:gd name="connsiteY270" fmla="*/ 53080 h 262292"/>
                <a:gd name="connsiteX271" fmla="*/ 141443 w 156057"/>
                <a:gd name="connsiteY271" fmla="*/ 51312 h 262292"/>
                <a:gd name="connsiteX272" fmla="*/ 141965 w 156057"/>
                <a:gd name="connsiteY272" fmla="*/ 49536 h 262292"/>
                <a:gd name="connsiteX273" fmla="*/ 142487 w 156057"/>
                <a:gd name="connsiteY273" fmla="*/ 47761 h 262292"/>
                <a:gd name="connsiteX274" fmla="*/ 143009 w 156057"/>
                <a:gd name="connsiteY274" fmla="*/ 45979 h 262292"/>
                <a:gd name="connsiteX275" fmla="*/ 143531 w 156057"/>
                <a:gd name="connsiteY275" fmla="*/ 44190 h 262292"/>
                <a:gd name="connsiteX276" fmla="*/ 144053 w 156057"/>
                <a:gd name="connsiteY276" fmla="*/ 42394 h 262292"/>
                <a:gd name="connsiteX277" fmla="*/ 144575 w 156057"/>
                <a:gd name="connsiteY277" fmla="*/ 40598 h 262292"/>
                <a:gd name="connsiteX278" fmla="*/ 145097 w 156057"/>
                <a:gd name="connsiteY278" fmla="*/ 38796 h 262292"/>
                <a:gd name="connsiteX279" fmla="*/ 145618 w 156057"/>
                <a:gd name="connsiteY279" fmla="*/ 36987 h 262292"/>
                <a:gd name="connsiteX280" fmla="*/ 146141 w 156057"/>
                <a:gd name="connsiteY280" fmla="*/ 35177 h 262292"/>
                <a:gd name="connsiteX281" fmla="*/ 146663 w 156057"/>
                <a:gd name="connsiteY281" fmla="*/ 33362 h 262292"/>
                <a:gd name="connsiteX282" fmla="*/ 147185 w 156057"/>
                <a:gd name="connsiteY282" fmla="*/ 31539 h 262292"/>
                <a:gd name="connsiteX283" fmla="*/ 147706 w 156057"/>
                <a:gd name="connsiteY283" fmla="*/ 29716 h 262292"/>
                <a:gd name="connsiteX284" fmla="*/ 148228 w 156057"/>
                <a:gd name="connsiteY284" fmla="*/ 27887 h 262292"/>
                <a:gd name="connsiteX285" fmla="*/ 148750 w 156057"/>
                <a:gd name="connsiteY285" fmla="*/ 26057 h 262292"/>
                <a:gd name="connsiteX286" fmla="*/ 149273 w 156057"/>
                <a:gd name="connsiteY286" fmla="*/ 24221 h 262292"/>
                <a:gd name="connsiteX287" fmla="*/ 149794 w 156057"/>
                <a:gd name="connsiteY287" fmla="*/ 22378 h 262292"/>
                <a:gd name="connsiteX288" fmla="*/ 150316 w 156057"/>
                <a:gd name="connsiteY288" fmla="*/ 20534 h 262292"/>
                <a:gd name="connsiteX289" fmla="*/ 150838 w 156057"/>
                <a:gd name="connsiteY289" fmla="*/ 18685 h 262292"/>
                <a:gd name="connsiteX290" fmla="*/ 151360 w 156057"/>
                <a:gd name="connsiteY290" fmla="*/ 16833 h 262292"/>
                <a:gd name="connsiteX291" fmla="*/ 151882 w 156057"/>
                <a:gd name="connsiteY291" fmla="*/ 14977 h 262292"/>
                <a:gd name="connsiteX292" fmla="*/ 152404 w 156057"/>
                <a:gd name="connsiteY292" fmla="*/ 13117 h 262292"/>
                <a:gd name="connsiteX293" fmla="*/ 152926 w 156057"/>
                <a:gd name="connsiteY293" fmla="*/ 11254 h 262292"/>
                <a:gd name="connsiteX294" fmla="*/ 153448 w 156057"/>
                <a:gd name="connsiteY294" fmla="*/ 9388 h 262292"/>
                <a:gd name="connsiteX295" fmla="*/ 153970 w 156057"/>
                <a:gd name="connsiteY295" fmla="*/ 7517 h 262292"/>
                <a:gd name="connsiteX296" fmla="*/ 154492 w 156057"/>
                <a:gd name="connsiteY296" fmla="*/ 5643 h 262292"/>
                <a:gd name="connsiteX297" fmla="*/ 155013 w 156057"/>
                <a:gd name="connsiteY297" fmla="*/ 3766 h 262292"/>
                <a:gd name="connsiteX298" fmla="*/ 155535 w 156057"/>
                <a:gd name="connsiteY298" fmla="*/ 1884 h 262292"/>
                <a:gd name="connsiteX299" fmla="*/ 156057 w 156057"/>
                <a:gd name="connsiteY299" fmla="*/ 0 h 262292"/>
                <a:gd name="connsiteX300" fmla="*/ 156057 w 156057"/>
                <a:gd name="connsiteY300" fmla="*/ 262293 h 262292"/>
                <a:gd name="connsiteX301" fmla="*/ 0 w 156057"/>
                <a:gd name="connsiteY301" fmla="*/ 262293 h 26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156057" h="262292">
                  <a:moveTo>
                    <a:pt x="0" y="262293"/>
                  </a:moveTo>
                  <a:lnTo>
                    <a:pt x="522" y="262293"/>
                  </a:lnTo>
                  <a:lnTo>
                    <a:pt x="1044" y="262293"/>
                  </a:lnTo>
                  <a:lnTo>
                    <a:pt x="1566" y="262293"/>
                  </a:lnTo>
                  <a:lnTo>
                    <a:pt x="2088" y="262293"/>
                  </a:lnTo>
                  <a:lnTo>
                    <a:pt x="2610" y="262293"/>
                  </a:lnTo>
                  <a:lnTo>
                    <a:pt x="3132" y="262293"/>
                  </a:lnTo>
                  <a:lnTo>
                    <a:pt x="3654" y="262293"/>
                  </a:lnTo>
                  <a:lnTo>
                    <a:pt x="4175" y="262293"/>
                  </a:lnTo>
                  <a:lnTo>
                    <a:pt x="4697" y="262293"/>
                  </a:lnTo>
                  <a:lnTo>
                    <a:pt x="5220" y="262286"/>
                  </a:lnTo>
                  <a:lnTo>
                    <a:pt x="5742" y="262286"/>
                  </a:lnTo>
                  <a:lnTo>
                    <a:pt x="6263" y="262286"/>
                  </a:lnTo>
                  <a:lnTo>
                    <a:pt x="6785" y="262279"/>
                  </a:lnTo>
                  <a:lnTo>
                    <a:pt x="7307" y="262273"/>
                  </a:lnTo>
                  <a:lnTo>
                    <a:pt x="7829" y="262266"/>
                  </a:lnTo>
                  <a:lnTo>
                    <a:pt x="8351" y="262259"/>
                  </a:lnTo>
                  <a:lnTo>
                    <a:pt x="8873" y="262253"/>
                  </a:lnTo>
                  <a:lnTo>
                    <a:pt x="9395" y="262246"/>
                  </a:lnTo>
                  <a:lnTo>
                    <a:pt x="9917" y="262239"/>
                  </a:lnTo>
                  <a:lnTo>
                    <a:pt x="10439" y="262225"/>
                  </a:lnTo>
                  <a:lnTo>
                    <a:pt x="10961" y="262212"/>
                  </a:lnTo>
                  <a:lnTo>
                    <a:pt x="11482" y="262198"/>
                  </a:lnTo>
                  <a:lnTo>
                    <a:pt x="12004" y="262178"/>
                  </a:lnTo>
                  <a:lnTo>
                    <a:pt x="12527" y="262165"/>
                  </a:lnTo>
                  <a:lnTo>
                    <a:pt x="13049" y="262144"/>
                  </a:lnTo>
                  <a:lnTo>
                    <a:pt x="13570" y="262124"/>
                  </a:lnTo>
                  <a:lnTo>
                    <a:pt x="14092" y="262097"/>
                  </a:lnTo>
                  <a:lnTo>
                    <a:pt x="14614" y="262070"/>
                  </a:lnTo>
                  <a:lnTo>
                    <a:pt x="15136" y="262043"/>
                  </a:lnTo>
                  <a:lnTo>
                    <a:pt x="15658" y="262016"/>
                  </a:lnTo>
                  <a:lnTo>
                    <a:pt x="16180" y="261982"/>
                  </a:lnTo>
                  <a:lnTo>
                    <a:pt x="16702" y="261942"/>
                  </a:lnTo>
                  <a:lnTo>
                    <a:pt x="17224" y="261908"/>
                  </a:lnTo>
                  <a:lnTo>
                    <a:pt x="17746" y="261868"/>
                  </a:lnTo>
                  <a:lnTo>
                    <a:pt x="18268" y="261820"/>
                  </a:lnTo>
                  <a:lnTo>
                    <a:pt x="18789" y="261773"/>
                  </a:lnTo>
                  <a:lnTo>
                    <a:pt x="19311" y="261726"/>
                  </a:lnTo>
                  <a:lnTo>
                    <a:pt x="19834" y="261672"/>
                  </a:lnTo>
                  <a:lnTo>
                    <a:pt x="20356" y="261618"/>
                  </a:lnTo>
                  <a:lnTo>
                    <a:pt x="20877" y="261557"/>
                  </a:lnTo>
                  <a:lnTo>
                    <a:pt x="21399" y="261490"/>
                  </a:lnTo>
                  <a:lnTo>
                    <a:pt x="21921" y="261429"/>
                  </a:lnTo>
                  <a:lnTo>
                    <a:pt x="22443" y="261355"/>
                  </a:lnTo>
                  <a:lnTo>
                    <a:pt x="22965" y="261280"/>
                  </a:lnTo>
                  <a:lnTo>
                    <a:pt x="23487" y="261206"/>
                  </a:lnTo>
                  <a:lnTo>
                    <a:pt x="24009" y="261118"/>
                  </a:lnTo>
                  <a:lnTo>
                    <a:pt x="24531" y="261037"/>
                  </a:lnTo>
                  <a:lnTo>
                    <a:pt x="25053" y="260943"/>
                  </a:lnTo>
                  <a:lnTo>
                    <a:pt x="25575" y="260848"/>
                  </a:lnTo>
                  <a:lnTo>
                    <a:pt x="26096" y="260754"/>
                  </a:lnTo>
                  <a:lnTo>
                    <a:pt x="26618" y="260646"/>
                  </a:lnTo>
                  <a:lnTo>
                    <a:pt x="27141" y="260538"/>
                  </a:lnTo>
                  <a:lnTo>
                    <a:pt x="27663" y="260430"/>
                  </a:lnTo>
                  <a:lnTo>
                    <a:pt x="28184" y="260308"/>
                  </a:lnTo>
                  <a:lnTo>
                    <a:pt x="28706" y="260187"/>
                  </a:lnTo>
                  <a:lnTo>
                    <a:pt x="29228" y="260059"/>
                  </a:lnTo>
                  <a:lnTo>
                    <a:pt x="29750" y="259930"/>
                  </a:lnTo>
                  <a:lnTo>
                    <a:pt x="30272" y="259795"/>
                  </a:lnTo>
                  <a:lnTo>
                    <a:pt x="30794" y="259647"/>
                  </a:lnTo>
                  <a:lnTo>
                    <a:pt x="31316" y="259505"/>
                  </a:lnTo>
                  <a:lnTo>
                    <a:pt x="31838" y="259350"/>
                  </a:lnTo>
                  <a:lnTo>
                    <a:pt x="32360" y="259188"/>
                  </a:lnTo>
                  <a:lnTo>
                    <a:pt x="32882" y="259026"/>
                  </a:lnTo>
                  <a:lnTo>
                    <a:pt x="33403" y="258857"/>
                  </a:lnTo>
                  <a:lnTo>
                    <a:pt x="33926" y="258681"/>
                  </a:lnTo>
                  <a:lnTo>
                    <a:pt x="34448" y="258499"/>
                  </a:lnTo>
                  <a:lnTo>
                    <a:pt x="34970" y="258310"/>
                  </a:lnTo>
                  <a:lnTo>
                    <a:pt x="35491" y="258121"/>
                  </a:lnTo>
                  <a:lnTo>
                    <a:pt x="36013" y="257919"/>
                  </a:lnTo>
                  <a:lnTo>
                    <a:pt x="36535" y="257716"/>
                  </a:lnTo>
                  <a:lnTo>
                    <a:pt x="37057" y="257507"/>
                  </a:lnTo>
                  <a:lnTo>
                    <a:pt x="37579" y="257284"/>
                  </a:lnTo>
                  <a:lnTo>
                    <a:pt x="38101" y="257061"/>
                  </a:lnTo>
                  <a:lnTo>
                    <a:pt x="38623" y="256832"/>
                  </a:lnTo>
                  <a:lnTo>
                    <a:pt x="39145" y="256595"/>
                  </a:lnTo>
                  <a:lnTo>
                    <a:pt x="39667" y="256352"/>
                  </a:lnTo>
                  <a:lnTo>
                    <a:pt x="40189" y="256103"/>
                  </a:lnTo>
                  <a:lnTo>
                    <a:pt x="40710" y="255846"/>
                  </a:lnTo>
                  <a:lnTo>
                    <a:pt x="41233" y="255583"/>
                  </a:lnTo>
                  <a:lnTo>
                    <a:pt x="41755" y="255313"/>
                  </a:lnTo>
                  <a:lnTo>
                    <a:pt x="42277" y="255029"/>
                  </a:lnTo>
                  <a:lnTo>
                    <a:pt x="42798" y="254746"/>
                  </a:lnTo>
                  <a:lnTo>
                    <a:pt x="43320" y="254455"/>
                  </a:lnTo>
                  <a:lnTo>
                    <a:pt x="43842" y="254158"/>
                  </a:lnTo>
                  <a:lnTo>
                    <a:pt x="44364" y="253848"/>
                  </a:lnTo>
                  <a:lnTo>
                    <a:pt x="44886" y="253537"/>
                  </a:lnTo>
                  <a:lnTo>
                    <a:pt x="45408" y="253220"/>
                  </a:lnTo>
                  <a:lnTo>
                    <a:pt x="45930" y="252889"/>
                  </a:lnTo>
                  <a:lnTo>
                    <a:pt x="46452" y="252552"/>
                  </a:lnTo>
                  <a:lnTo>
                    <a:pt x="46974" y="252214"/>
                  </a:lnTo>
                  <a:lnTo>
                    <a:pt x="47496" y="251863"/>
                  </a:lnTo>
                  <a:lnTo>
                    <a:pt x="48017" y="251505"/>
                  </a:lnTo>
                  <a:lnTo>
                    <a:pt x="48540" y="251134"/>
                  </a:lnTo>
                  <a:lnTo>
                    <a:pt x="49062" y="250763"/>
                  </a:lnTo>
                  <a:lnTo>
                    <a:pt x="49584" y="250385"/>
                  </a:lnTo>
                  <a:lnTo>
                    <a:pt x="50105" y="249993"/>
                  </a:lnTo>
                  <a:lnTo>
                    <a:pt x="50627" y="249595"/>
                  </a:lnTo>
                  <a:lnTo>
                    <a:pt x="51149" y="249190"/>
                  </a:lnTo>
                  <a:lnTo>
                    <a:pt x="51671" y="248778"/>
                  </a:lnTo>
                  <a:lnTo>
                    <a:pt x="52193" y="248359"/>
                  </a:lnTo>
                  <a:lnTo>
                    <a:pt x="52715" y="247927"/>
                  </a:lnTo>
                  <a:lnTo>
                    <a:pt x="53237" y="247489"/>
                  </a:lnTo>
                  <a:lnTo>
                    <a:pt x="53759" y="247043"/>
                  </a:lnTo>
                  <a:lnTo>
                    <a:pt x="54281" y="246591"/>
                  </a:lnTo>
                  <a:lnTo>
                    <a:pt x="54803" y="246132"/>
                  </a:lnTo>
                  <a:lnTo>
                    <a:pt x="55324" y="245659"/>
                  </a:lnTo>
                  <a:lnTo>
                    <a:pt x="55847" y="245180"/>
                  </a:lnTo>
                  <a:lnTo>
                    <a:pt x="56369" y="244694"/>
                  </a:lnTo>
                  <a:lnTo>
                    <a:pt x="56891" y="244201"/>
                  </a:lnTo>
                  <a:lnTo>
                    <a:pt x="57412" y="243695"/>
                  </a:lnTo>
                  <a:lnTo>
                    <a:pt x="57934" y="243188"/>
                  </a:lnTo>
                  <a:lnTo>
                    <a:pt x="58456" y="242662"/>
                  </a:lnTo>
                  <a:lnTo>
                    <a:pt x="58978" y="242135"/>
                  </a:lnTo>
                  <a:lnTo>
                    <a:pt x="59500" y="241595"/>
                  </a:lnTo>
                  <a:lnTo>
                    <a:pt x="60022" y="241055"/>
                  </a:lnTo>
                  <a:lnTo>
                    <a:pt x="60544" y="240495"/>
                  </a:lnTo>
                  <a:lnTo>
                    <a:pt x="61066" y="239934"/>
                  </a:lnTo>
                  <a:lnTo>
                    <a:pt x="61588" y="239361"/>
                  </a:lnTo>
                  <a:lnTo>
                    <a:pt x="62110" y="238780"/>
                  </a:lnTo>
                  <a:lnTo>
                    <a:pt x="62631" y="238193"/>
                  </a:lnTo>
                  <a:lnTo>
                    <a:pt x="63154" y="237592"/>
                  </a:lnTo>
                  <a:lnTo>
                    <a:pt x="63676" y="236984"/>
                  </a:lnTo>
                  <a:lnTo>
                    <a:pt x="64198" y="236370"/>
                  </a:lnTo>
                  <a:lnTo>
                    <a:pt x="64719" y="235742"/>
                  </a:lnTo>
                  <a:lnTo>
                    <a:pt x="65241" y="235108"/>
                  </a:lnTo>
                  <a:lnTo>
                    <a:pt x="65763" y="234466"/>
                  </a:lnTo>
                  <a:lnTo>
                    <a:pt x="66285" y="233812"/>
                  </a:lnTo>
                  <a:lnTo>
                    <a:pt x="66807" y="233150"/>
                  </a:lnTo>
                  <a:lnTo>
                    <a:pt x="67329" y="232482"/>
                  </a:lnTo>
                  <a:lnTo>
                    <a:pt x="67851" y="231807"/>
                  </a:lnTo>
                  <a:lnTo>
                    <a:pt x="68373" y="231118"/>
                  </a:lnTo>
                  <a:lnTo>
                    <a:pt x="68895" y="230423"/>
                  </a:lnTo>
                  <a:lnTo>
                    <a:pt x="69417" y="229714"/>
                  </a:lnTo>
                  <a:lnTo>
                    <a:pt x="69939" y="228998"/>
                  </a:lnTo>
                  <a:lnTo>
                    <a:pt x="70461" y="228276"/>
                  </a:lnTo>
                  <a:lnTo>
                    <a:pt x="70983" y="227540"/>
                  </a:lnTo>
                  <a:lnTo>
                    <a:pt x="71505" y="226798"/>
                  </a:lnTo>
                  <a:lnTo>
                    <a:pt x="72026" y="226048"/>
                  </a:lnTo>
                  <a:lnTo>
                    <a:pt x="72548" y="225292"/>
                  </a:lnTo>
                  <a:lnTo>
                    <a:pt x="73070" y="224523"/>
                  </a:lnTo>
                  <a:lnTo>
                    <a:pt x="73593" y="223739"/>
                  </a:lnTo>
                  <a:lnTo>
                    <a:pt x="74114" y="222956"/>
                  </a:lnTo>
                  <a:lnTo>
                    <a:pt x="74636" y="222160"/>
                  </a:lnTo>
                  <a:lnTo>
                    <a:pt x="75158" y="221350"/>
                  </a:lnTo>
                  <a:lnTo>
                    <a:pt x="75680" y="220540"/>
                  </a:lnTo>
                  <a:lnTo>
                    <a:pt x="76202" y="219716"/>
                  </a:lnTo>
                  <a:lnTo>
                    <a:pt x="76724" y="218879"/>
                  </a:lnTo>
                  <a:lnTo>
                    <a:pt x="77246" y="218035"/>
                  </a:lnTo>
                  <a:lnTo>
                    <a:pt x="77768" y="217184"/>
                  </a:lnTo>
                  <a:lnTo>
                    <a:pt x="78290" y="216327"/>
                  </a:lnTo>
                  <a:lnTo>
                    <a:pt x="78812" y="215456"/>
                  </a:lnTo>
                  <a:lnTo>
                    <a:pt x="79333" y="214579"/>
                  </a:lnTo>
                  <a:lnTo>
                    <a:pt x="79855" y="213688"/>
                  </a:lnTo>
                  <a:lnTo>
                    <a:pt x="80377" y="212790"/>
                  </a:lnTo>
                  <a:lnTo>
                    <a:pt x="80900" y="211885"/>
                  </a:lnTo>
                  <a:lnTo>
                    <a:pt x="81421" y="210974"/>
                  </a:lnTo>
                  <a:lnTo>
                    <a:pt x="81943" y="210049"/>
                  </a:lnTo>
                  <a:lnTo>
                    <a:pt x="82465" y="209117"/>
                  </a:lnTo>
                  <a:lnTo>
                    <a:pt x="82987" y="208172"/>
                  </a:lnTo>
                  <a:lnTo>
                    <a:pt x="83509" y="207220"/>
                  </a:lnTo>
                  <a:lnTo>
                    <a:pt x="84031" y="206262"/>
                  </a:lnTo>
                  <a:lnTo>
                    <a:pt x="84553" y="205290"/>
                  </a:lnTo>
                  <a:lnTo>
                    <a:pt x="85075" y="204311"/>
                  </a:lnTo>
                  <a:lnTo>
                    <a:pt x="85597" y="203325"/>
                  </a:lnTo>
                  <a:lnTo>
                    <a:pt x="86119" y="202326"/>
                  </a:lnTo>
                  <a:lnTo>
                    <a:pt x="86640" y="201320"/>
                  </a:lnTo>
                  <a:lnTo>
                    <a:pt x="87162" y="200308"/>
                  </a:lnTo>
                  <a:lnTo>
                    <a:pt x="87684" y="199281"/>
                  </a:lnTo>
                  <a:lnTo>
                    <a:pt x="88207" y="198249"/>
                  </a:lnTo>
                  <a:lnTo>
                    <a:pt x="88729" y="197209"/>
                  </a:lnTo>
                  <a:lnTo>
                    <a:pt x="89250" y="196156"/>
                  </a:lnTo>
                  <a:lnTo>
                    <a:pt x="89772" y="195096"/>
                  </a:lnTo>
                  <a:lnTo>
                    <a:pt x="90294" y="194029"/>
                  </a:lnTo>
                  <a:lnTo>
                    <a:pt x="90816" y="192949"/>
                  </a:lnTo>
                  <a:lnTo>
                    <a:pt x="91338" y="191869"/>
                  </a:lnTo>
                  <a:lnTo>
                    <a:pt x="91860" y="190769"/>
                  </a:lnTo>
                  <a:lnTo>
                    <a:pt x="92382" y="189668"/>
                  </a:lnTo>
                  <a:lnTo>
                    <a:pt x="92904" y="188555"/>
                  </a:lnTo>
                  <a:lnTo>
                    <a:pt x="93426" y="187434"/>
                  </a:lnTo>
                  <a:lnTo>
                    <a:pt x="93947" y="186300"/>
                  </a:lnTo>
                  <a:lnTo>
                    <a:pt x="94469" y="185166"/>
                  </a:lnTo>
                  <a:lnTo>
                    <a:pt x="94991" y="184018"/>
                  </a:lnTo>
                  <a:lnTo>
                    <a:pt x="95514" y="182864"/>
                  </a:lnTo>
                  <a:lnTo>
                    <a:pt x="96036" y="181696"/>
                  </a:lnTo>
                  <a:lnTo>
                    <a:pt x="96557" y="180521"/>
                  </a:lnTo>
                  <a:lnTo>
                    <a:pt x="97079" y="179340"/>
                  </a:lnTo>
                  <a:lnTo>
                    <a:pt x="97601" y="178152"/>
                  </a:lnTo>
                  <a:lnTo>
                    <a:pt x="98123" y="176950"/>
                  </a:lnTo>
                  <a:lnTo>
                    <a:pt x="98645" y="175742"/>
                  </a:lnTo>
                  <a:lnTo>
                    <a:pt x="99167" y="174526"/>
                  </a:lnTo>
                  <a:lnTo>
                    <a:pt x="99689" y="173305"/>
                  </a:lnTo>
                  <a:lnTo>
                    <a:pt x="100211" y="172069"/>
                  </a:lnTo>
                  <a:lnTo>
                    <a:pt x="100733" y="170827"/>
                  </a:lnTo>
                  <a:lnTo>
                    <a:pt x="101255" y="169578"/>
                  </a:lnTo>
                  <a:lnTo>
                    <a:pt x="101776" y="168316"/>
                  </a:lnTo>
                  <a:lnTo>
                    <a:pt x="102298" y="167053"/>
                  </a:lnTo>
                  <a:lnTo>
                    <a:pt x="102821" y="165778"/>
                  </a:lnTo>
                  <a:lnTo>
                    <a:pt x="103343" y="164495"/>
                  </a:lnTo>
                  <a:lnTo>
                    <a:pt x="103864" y="163205"/>
                  </a:lnTo>
                  <a:lnTo>
                    <a:pt x="104386" y="161903"/>
                  </a:lnTo>
                  <a:lnTo>
                    <a:pt x="104908" y="160593"/>
                  </a:lnTo>
                  <a:lnTo>
                    <a:pt x="105430" y="159283"/>
                  </a:lnTo>
                  <a:lnTo>
                    <a:pt x="105952" y="157953"/>
                  </a:lnTo>
                  <a:lnTo>
                    <a:pt x="106474" y="156623"/>
                  </a:lnTo>
                  <a:lnTo>
                    <a:pt x="106996" y="155287"/>
                  </a:lnTo>
                  <a:lnTo>
                    <a:pt x="107518" y="153937"/>
                  </a:lnTo>
                  <a:lnTo>
                    <a:pt x="108040" y="152580"/>
                  </a:lnTo>
                  <a:lnTo>
                    <a:pt x="108562" y="151216"/>
                  </a:lnTo>
                  <a:lnTo>
                    <a:pt x="109083" y="149846"/>
                  </a:lnTo>
                  <a:lnTo>
                    <a:pt x="109606" y="148469"/>
                  </a:lnTo>
                  <a:lnTo>
                    <a:pt x="110128" y="147078"/>
                  </a:lnTo>
                  <a:lnTo>
                    <a:pt x="110650" y="145687"/>
                  </a:lnTo>
                  <a:lnTo>
                    <a:pt x="111171" y="144283"/>
                  </a:lnTo>
                  <a:lnTo>
                    <a:pt x="111693" y="142872"/>
                  </a:lnTo>
                  <a:lnTo>
                    <a:pt x="112215" y="141455"/>
                  </a:lnTo>
                  <a:lnTo>
                    <a:pt x="112737" y="140030"/>
                  </a:lnTo>
                  <a:lnTo>
                    <a:pt x="113259" y="138599"/>
                  </a:lnTo>
                  <a:lnTo>
                    <a:pt x="113781" y="137154"/>
                  </a:lnTo>
                  <a:lnTo>
                    <a:pt x="114303" y="135710"/>
                  </a:lnTo>
                  <a:lnTo>
                    <a:pt x="114825" y="134252"/>
                  </a:lnTo>
                  <a:lnTo>
                    <a:pt x="115347" y="132793"/>
                  </a:lnTo>
                  <a:lnTo>
                    <a:pt x="115869" y="131322"/>
                  </a:lnTo>
                  <a:lnTo>
                    <a:pt x="116390" y="129843"/>
                  </a:lnTo>
                  <a:lnTo>
                    <a:pt x="116913" y="128358"/>
                  </a:lnTo>
                  <a:lnTo>
                    <a:pt x="117435" y="126866"/>
                  </a:lnTo>
                  <a:lnTo>
                    <a:pt x="117957" y="125368"/>
                  </a:lnTo>
                  <a:lnTo>
                    <a:pt x="118478" y="123862"/>
                  </a:lnTo>
                  <a:lnTo>
                    <a:pt x="119000" y="122350"/>
                  </a:lnTo>
                  <a:lnTo>
                    <a:pt x="119522" y="120831"/>
                  </a:lnTo>
                  <a:lnTo>
                    <a:pt x="120044" y="119305"/>
                  </a:lnTo>
                  <a:lnTo>
                    <a:pt x="120566" y="117773"/>
                  </a:lnTo>
                  <a:lnTo>
                    <a:pt x="121088" y="116234"/>
                  </a:lnTo>
                  <a:lnTo>
                    <a:pt x="121610" y="114681"/>
                  </a:lnTo>
                  <a:lnTo>
                    <a:pt x="122132" y="113128"/>
                  </a:lnTo>
                  <a:lnTo>
                    <a:pt x="122654" y="111569"/>
                  </a:lnTo>
                  <a:lnTo>
                    <a:pt x="123176" y="110003"/>
                  </a:lnTo>
                  <a:lnTo>
                    <a:pt x="123697" y="108423"/>
                  </a:lnTo>
                  <a:lnTo>
                    <a:pt x="124220" y="106843"/>
                  </a:lnTo>
                  <a:lnTo>
                    <a:pt x="124742" y="105257"/>
                  </a:lnTo>
                  <a:lnTo>
                    <a:pt x="125264" y="103664"/>
                  </a:lnTo>
                  <a:lnTo>
                    <a:pt x="125785" y="102064"/>
                  </a:lnTo>
                  <a:lnTo>
                    <a:pt x="126307" y="100457"/>
                  </a:lnTo>
                  <a:lnTo>
                    <a:pt x="126829" y="98844"/>
                  </a:lnTo>
                  <a:lnTo>
                    <a:pt x="127351" y="97224"/>
                  </a:lnTo>
                  <a:lnTo>
                    <a:pt x="127873" y="95597"/>
                  </a:lnTo>
                  <a:lnTo>
                    <a:pt x="128395" y="93970"/>
                  </a:lnTo>
                  <a:lnTo>
                    <a:pt x="128917" y="92329"/>
                  </a:lnTo>
                  <a:lnTo>
                    <a:pt x="129439" y="90689"/>
                  </a:lnTo>
                  <a:lnTo>
                    <a:pt x="129961" y="89035"/>
                  </a:lnTo>
                  <a:lnTo>
                    <a:pt x="130483" y="87381"/>
                  </a:lnTo>
                  <a:lnTo>
                    <a:pt x="131004" y="85720"/>
                  </a:lnTo>
                  <a:lnTo>
                    <a:pt x="131527" y="84053"/>
                  </a:lnTo>
                  <a:lnTo>
                    <a:pt x="132049" y="82379"/>
                  </a:lnTo>
                  <a:lnTo>
                    <a:pt x="132571" y="80698"/>
                  </a:lnTo>
                  <a:lnTo>
                    <a:pt x="133092" y="79010"/>
                  </a:lnTo>
                  <a:lnTo>
                    <a:pt x="133614" y="77322"/>
                  </a:lnTo>
                  <a:lnTo>
                    <a:pt x="134136" y="75628"/>
                  </a:lnTo>
                  <a:lnTo>
                    <a:pt x="134658" y="73920"/>
                  </a:lnTo>
                  <a:lnTo>
                    <a:pt x="135180" y="72219"/>
                  </a:lnTo>
                  <a:lnTo>
                    <a:pt x="135702" y="70504"/>
                  </a:lnTo>
                  <a:lnTo>
                    <a:pt x="136224" y="68783"/>
                  </a:lnTo>
                  <a:lnTo>
                    <a:pt x="136746" y="67061"/>
                  </a:lnTo>
                  <a:lnTo>
                    <a:pt x="137268" y="65333"/>
                  </a:lnTo>
                  <a:lnTo>
                    <a:pt x="137790" y="63598"/>
                  </a:lnTo>
                  <a:lnTo>
                    <a:pt x="138311" y="61856"/>
                  </a:lnTo>
                  <a:lnTo>
                    <a:pt x="138834" y="60115"/>
                  </a:lnTo>
                  <a:lnTo>
                    <a:pt x="139356" y="58360"/>
                  </a:lnTo>
                  <a:lnTo>
                    <a:pt x="139878" y="56604"/>
                  </a:lnTo>
                  <a:lnTo>
                    <a:pt x="140399" y="54849"/>
                  </a:lnTo>
                  <a:lnTo>
                    <a:pt x="140921" y="53080"/>
                  </a:lnTo>
                  <a:lnTo>
                    <a:pt x="141443" y="51312"/>
                  </a:lnTo>
                  <a:lnTo>
                    <a:pt x="141965" y="49536"/>
                  </a:lnTo>
                  <a:lnTo>
                    <a:pt x="142487" y="47761"/>
                  </a:lnTo>
                  <a:lnTo>
                    <a:pt x="143009" y="45979"/>
                  </a:lnTo>
                  <a:lnTo>
                    <a:pt x="143531" y="44190"/>
                  </a:lnTo>
                  <a:lnTo>
                    <a:pt x="144053" y="42394"/>
                  </a:lnTo>
                  <a:lnTo>
                    <a:pt x="144575" y="40598"/>
                  </a:lnTo>
                  <a:lnTo>
                    <a:pt x="145097" y="38796"/>
                  </a:lnTo>
                  <a:lnTo>
                    <a:pt x="145618" y="36987"/>
                  </a:lnTo>
                  <a:lnTo>
                    <a:pt x="146141" y="35177"/>
                  </a:lnTo>
                  <a:lnTo>
                    <a:pt x="146663" y="33362"/>
                  </a:lnTo>
                  <a:lnTo>
                    <a:pt x="147185" y="31539"/>
                  </a:lnTo>
                  <a:lnTo>
                    <a:pt x="147706" y="29716"/>
                  </a:lnTo>
                  <a:lnTo>
                    <a:pt x="148228" y="27887"/>
                  </a:lnTo>
                  <a:lnTo>
                    <a:pt x="148750" y="26057"/>
                  </a:lnTo>
                  <a:lnTo>
                    <a:pt x="149273" y="24221"/>
                  </a:lnTo>
                  <a:lnTo>
                    <a:pt x="149794" y="22378"/>
                  </a:lnTo>
                  <a:lnTo>
                    <a:pt x="150316" y="20534"/>
                  </a:lnTo>
                  <a:lnTo>
                    <a:pt x="150838" y="18685"/>
                  </a:lnTo>
                  <a:lnTo>
                    <a:pt x="151360" y="16833"/>
                  </a:lnTo>
                  <a:lnTo>
                    <a:pt x="151882" y="14977"/>
                  </a:lnTo>
                  <a:lnTo>
                    <a:pt x="152404" y="13117"/>
                  </a:lnTo>
                  <a:lnTo>
                    <a:pt x="152926" y="11254"/>
                  </a:lnTo>
                  <a:lnTo>
                    <a:pt x="153448" y="9388"/>
                  </a:lnTo>
                  <a:lnTo>
                    <a:pt x="153970" y="7517"/>
                  </a:lnTo>
                  <a:lnTo>
                    <a:pt x="154492" y="5643"/>
                  </a:lnTo>
                  <a:lnTo>
                    <a:pt x="155013" y="3766"/>
                  </a:lnTo>
                  <a:lnTo>
                    <a:pt x="155535" y="1884"/>
                  </a:lnTo>
                  <a:lnTo>
                    <a:pt x="156057" y="0"/>
                  </a:lnTo>
                  <a:lnTo>
                    <a:pt x="156057" y="262293"/>
                  </a:lnTo>
                  <a:lnTo>
                    <a:pt x="0" y="262293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B0B9149-8D34-A59E-14E7-C3C2D167B7C2}"/>
              </a:ext>
            </a:extLst>
          </p:cNvPr>
          <p:cNvGrpSpPr/>
          <p:nvPr/>
        </p:nvGrpSpPr>
        <p:grpSpPr>
          <a:xfrm>
            <a:off x="7783930" y="1972313"/>
            <a:ext cx="24302" cy="159385"/>
            <a:chOff x="7783930" y="1972313"/>
            <a:chExt cx="24302" cy="159385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D2962BA-6E46-359E-A6B2-8670B534DA2D}"/>
                </a:ext>
              </a:extLst>
            </p:cNvPr>
            <p:cNvSpPr/>
            <p:nvPr/>
          </p:nvSpPr>
          <p:spPr>
            <a:xfrm>
              <a:off x="7796082" y="1972313"/>
              <a:ext cx="675" cy="159385"/>
            </a:xfrm>
            <a:custGeom>
              <a:avLst/>
              <a:gdLst>
                <a:gd name="connsiteX0" fmla="*/ 0 w 675"/>
                <a:gd name="connsiteY0" fmla="*/ 0 h 159385"/>
                <a:gd name="connsiteX1" fmla="*/ 0 w 675"/>
                <a:gd name="connsiteY1" fmla="*/ 159385 h 15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59385">
                  <a:moveTo>
                    <a:pt x="0" y="0"/>
                  </a:moveTo>
                  <a:lnTo>
                    <a:pt x="0" y="159385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6457F-B474-C1C1-FB5B-B8911EC4CAD0}"/>
                </a:ext>
              </a:extLst>
            </p:cNvPr>
            <p:cNvSpPr/>
            <p:nvPr/>
          </p:nvSpPr>
          <p:spPr>
            <a:xfrm>
              <a:off x="7783930" y="2107396"/>
              <a:ext cx="24302" cy="24302"/>
            </a:xfrm>
            <a:custGeom>
              <a:avLst/>
              <a:gdLst>
                <a:gd name="connsiteX0" fmla="*/ 12151 w 24302"/>
                <a:gd name="connsiteY0" fmla="*/ 0 h 24302"/>
                <a:gd name="connsiteX1" fmla="*/ 24303 w 24302"/>
                <a:gd name="connsiteY1" fmla="*/ 0 h 24302"/>
                <a:gd name="connsiteX2" fmla="*/ 12151 w 24302"/>
                <a:gd name="connsiteY2" fmla="*/ 24303 h 24302"/>
                <a:gd name="connsiteX3" fmla="*/ 0 w 24302"/>
                <a:gd name="connsiteY3" fmla="*/ 0 h 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2" h="24302">
                  <a:moveTo>
                    <a:pt x="12151" y="0"/>
                  </a:moveTo>
                  <a:lnTo>
                    <a:pt x="24303" y="0"/>
                  </a:lnTo>
                  <a:lnTo>
                    <a:pt x="12151" y="2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1533F2B-A1CF-3F30-7831-C3CC261575F4}"/>
                </a:ext>
              </a:extLst>
            </p:cNvPr>
            <p:cNvSpPr/>
            <p:nvPr/>
          </p:nvSpPr>
          <p:spPr>
            <a:xfrm>
              <a:off x="7796082" y="1972313"/>
              <a:ext cx="675" cy="135082"/>
            </a:xfrm>
            <a:custGeom>
              <a:avLst/>
              <a:gdLst>
                <a:gd name="connsiteX0" fmla="*/ 0 w 675"/>
                <a:gd name="connsiteY0" fmla="*/ 135082 h 135082"/>
                <a:gd name="connsiteX1" fmla="*/ 0 w 675"/>
                <a:gd name="connsiteY1" fmla="*/ 0 h 13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35082">
                  <a:moveTo>
                    <a:pt x="0" y="135082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A6B6320-AE9D-FD87-EB6E-62F7B3405795}"/>
              </a:ext>
            </a:extLst>
          </p:cNvPr>
          <p:cNvGrpSpPr/>
          <p:nvPr/>
        </p:nvGrpSpPr>
        <p:grpSpPr>
          <a:xfrm>
            <a:off x="8817394" y="2084976"/>
            <a:ext cx="156327" cy="69485"/>
            <a:chOff x="8817394" y="2084976"/>
            <a:chExt cx="156327" cy="69485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DC6A09F-5164-5B6D-5678-AF51BD9BD751}"/>
                </a:ext>
              </a:extLst>
            </p:cNvPr>
            <p:cNvSpPr/>
            <p:nvPr/>
          </p:nvSpPr>
          <p:spPr>
            <a:xfrm>
              <a:off x="8817394" y="2084976"/>
              <a:ext cx="156327" cy="69485"/>
            </a:xfrm>
            <a:custGeom>
              <a:avLst/>
              <a:gdLst>
                <a:gd name="connsiteX0" fmla="*/ 0 w 156327"/>
                <a:gd name="connsiteY0" fmla="*/ 0 h 69485"/>
                <a:gd name="connsiteX1" fmla="*/ 520 w 156327"/>
                <a:gd name="connsiteY1" fmla="*/ 202 h 69485"/>
                <a:gd name="connsiteX2" fmla="*/ 1046 w 156327"/>
                <a:gd name="connsiteY2" fmla="*/ 398 h 69485"/>
                <a:gd name="connsiteX3" fmla="*/ 1566 w 156327"/>
                <a:gd name="connsiteY3" fmla="*/ 594 h 69485"/>
                <a:gd name="connsiteX4" fmla="*/ 2086 w 156327"/>
                <a:gd name="connsiteY4" fmla="*/ 790 h 69485"/>
                <a:gd name="connsiteX5" fmla="*/ 2613 w 156327"/>
                <a:gd name="connsiteY5" fmla="*/ 992 h 69485"/>
                <a:gd name="connsiteX6" fmla="*/ 3132 w 156327"/>
                <a:gd name="connsiteY6" fmla="*/ 1188 h 69485"/>
                <a:gd name="connsiteX7" fmla="*/ 3659 w 156327"/>
                <a:gd name="connsiteY7" fmla="*/ 1377 h 69485"/>
                <a:gd name="connsiteX8" fmla="*/ 4179 w 156327"/>
                <a:gd name="connsiteY8" fmla="*/ 1573 h 69485"/>
                <a:gd name="connsiteX9" fmla="*/ 4705 w 156327"/>
                <a:gd name="connsiteY9" fmla="*/ 1769 h 69485"/>
                <a:gd name="connsiteX10" fmla="*/ 5225 w 156327"/>
                <a:gd name="connsiteY10" fmla="*/ 1964 h 69485"/>
                <a:gd name="connsiteX11" fmla="*/ 5752 w 156327"/>
                <a:gd name="connsiteY11" fmla="*/ 2153 h 69485"/>
                <a:gd name="connsiteX12" fmla="*/ 6271 w 156327"/>
                <a:gd name="connsiteY12" fmla="*/ 2349 h 69485"/>
                <a:gd name="connsiteX13" fmla="*/ 6791 w 156327"/>
                <a:gd name="connsiteY13" fmla="*/ 2545 h 69485"/>
                <a:gd name="connsiteX14" fmla="*/ 7318 w 156327"/>
                <a:gd name="connsiteY14" fmla="*/ 2734 h 69485"/>
                <a:gd name="connsiteX15" fmla="*/ 7838 w 156327"/>
                <a:gd name="connsiteY15" fmla="*/ 2923 h 69485"/>
                <a:gd name="connsiteX16" fmla="*/ 8364 w 156327"/>
                <a:gd name="connsiteY16" fmla="*/ 3119 h 69485"/>
                <a:gd name="connsiteX17" fmla="*/ 8884 w 156327"/>
                <a:gd name="connsiteY17" fmla="*/ 3308 h 69485"/>
                <a:gd name="connsiteX18" fmla="*/ 9411 w 156327"/>
                <a:gd name="connsiteY18" fmla="*/ 3497 h 69485"/>
                <a:gd name="connsiteX19" fmla="*/ 9930 w 156327"/>
                <a:gd name="connsiteY19" fmla="*/ 3686 h 69485"/>
                <a:gd name="connsiteX20" fmla="*/ 10457 w 156327"/>
                <a:gd name="connsiteY20" fmla="*/ 3875 h 69485"/>
                <a:gd name="connsiteX21" fmla="*/ 10977 w 156327"/>
                <a:gd name="connsiteY21" fmla="*/ 4064 h 69485"/>
                <a:gd name="connsiteX22" fmla="*/ 11503 w 156327"/>
                <a:gd name="connsiteY22" fmla="*/ 4253 h 69485"/>
                <a:gd name="connsiteX23" fmla="*/ 12023 w 156327"/>
                <a:gd name="connsiteY23" fmla="*/ 4435 h 69485"/>
                <a:gd name="connsiteX24" fmla="*/ 12543 w 156327"/>
                <a:gd name="connsiteY24" fmla="*/ 4624 h 69485"/>
                <a:gd name="connsiteX25" fmla="*/ 13070 w 156327"/>
                <a:gd name="connsiteY25" fmla="*/ 4813 h 69485"/>
                <a:gd name="connsiteX26" fmla="*/ 13589 w 156327"/>
                <a:gd name="connsiteY26" fmla="*/ 4995 h 69485"/>
                <a:gd name="connsiteX27" fmla="*/ 14116 w 156327"/>
                <a:gd name="connsiteY27" fmla="*/ 5185 h 69485"/>
                <a:gd name="connsiteX28" fmla="*/ 14636 w 156327"/>
                <a:gd name="connsiteY28" fmla="*/ 5367 h 69485"/>
                <a:gd name="connsiteX29" fmla="*/ 15162 w 156327"/>
                <a:gd name="connsiteY29" fmla="*/ 5549 h 69485"/>
                <a:gd name="connsiteX30" fmla="*/ 15682 w 156327"/>
                <a:gd name="connsiteY30" fmla="*/ 5738 h 69485"/>
                <a:gd name="connsiteX31" fmla="*/ 16209 w 156327"/>
                <a:gd name="connsiteY31" fmla="*/ 5920 h 69485"/>
                <a:gd name="connsiteX32" fmla="*/ 16728 w 156327"/>
                <a:gd name="connsiteY32" fmla="*/ 6103 h 69485"/>
                <a:gd name="connsiteX33" fmla="*/ 17255 w 156327"/>
                <a:gd name="connsiteY33" fmla="*/ 6285 h 69485"/>
                <a:gd name="connsiteX34" fmla="*/ 17775 w 156327"/>
                <a:gd name="connsiteY34" fmla="*/ 6467 h 69485"/>
                <a:gd name="connsiteX35" fmla="*/ 18295 w 156327"/>
                <a:gd name="connsiteY35" fmla="*/ 6649 h 69485"/>
                <a:gd name="connsiteX36" fmla="*/ 18821 w 156327"/>
                <a:gd name="connsiteY36" fmla="*/ 6832 h 69485"/>
                <a:gd name="connsiteX37" fmla="*/ 19341 w 156327"/>
                <a:gd name="connsiteY37" fmla="*/ 7014 h 69485"/>
                <a:gd name="connsiteX38" fmla="*/ 19868 w 156327"/>
                <a:gd name="connsiteY38" fmla="*/ 7189 h 69485"/>
                <a:gd name="connsiteX39" fmla="*/ 20387 w 156327"/>
                <a:gd name="connsiteY39" fmla="*/ 7372 h 69485"/>
                <a:gd name="connsiteX40" fmla="*/ 20914 w 156327"/>
                <a:gd name="connsiteY40" fmla="*/ 7547 h 69485"/>
                <a:gd name="connsiteX41" fmla="*/ 21434 w 156327"/>
                <a:gd name="connsiteY41" fmla="*/ 7730 h 69485"/>
                <a:gd name="connsiteX42" fmla="*/ 21960 w 156327"/>
                <a:gd name="connsiteY42" fmla="*/ 7905 h 69485"/>
                <a:gd name="connsiteX43" fmla="*/ 22480 w 156327"/>
                <a:gd name="connsiteY43" fmla="*/ 8087 h 69485"/>
                <a:gd name="connsiteX44" fmla="*/ 23000 w 156327"/>
                <a:gd name="connsiteY44" fmla="*/ 8263 h 69485"/>
                <a:gd name="connsiteX45" fmla="*/ 23526 w 156327"/>
                <a:gd name="connsiteY45" fmla="*/ 8438 h 69485"/>
                <a:gd name="connsiteX46" fmla="*/ 24046 w 156327"/>
                <a:gd name="connsiteY46" fmla="*/ 8614 h 69485"/>
                <a:gd name="connsiteX47" fmla="*/ 24573 w 156327"/>
                <a:gd name="connsiteY47" fmla="*/ 8789 h 69485"/>
                <a:gd name="connsiteX48" fmla="*/ 25093 w 156327"/>
                <a:gd name="connsiteY48" fmla="*/ 8965 h 69485"/>
                <a:gd name="connsiteX49" fmla="*/ 25619 w 156327"/>
                <a:gd name="connsiteY49" fmla="*/ 9140 h 69485"/>
                <a:gd name="connsiteX50" fmla="*/ 26139 w 156327"/>
                <a:gd name="connsiteY50" fmla="*/ 9316 h 69485"/>
                <a:gd name="connsiteX51" fmla="*/ 26665 w 156327"/>
                <a:gd name="connsiteY51" fmla="*/ 9492 h 69485"/>
                <a:gd name="connsiteX52" fmla="*/ 27185 w 156327"/>
                <a:gd name="connsiteY52" fmla="*/ 9667 h 69485"/>
                <a:gd name="connsiteX53" fmla="*/ 27712 w 156327"/>
                <a:gd name="connsiteY53" fmla="*/ 9836 h 69485"/>
                <a:gd name="connsiteX54" fmla="*/ 28232 w 156327"/>
                <a:gd name="connsiteY54" fmla="*/ 10011 h 69485"/>
                <a:gd name="connsiteX55" fmla="*/ 28752 w 156327"/>
                <a:gd name="connsiteY55" fmla="*/ 10180 h 69485"/>
                <a:gd name="connsiteX56" fmla="*/ 29278 w 156327"/>
                <a:gd name="connsiteY56" fmla="*/ 10356 h 69485"/>
                <a:gd name="connsiteX57" fmla="*/ 29798 w 156327"/>
                <a:gd name="connsiteY57" fmla="*/ 10524 h 69485"/>
                <a:gd name="connsiteX58" fmla="*/ 30324 w 156327"/>
                <a:gd name="connsiteY58" fmla="*/ 10700 h 69485"/>
                <a:gd name="connsiteX59" fmla="*/ 30844 w 156327"/>
                <a:gd name="connsiteY59" fmla="*/ 10869 h 69485"/>
                <a:gd name="connsiteX60" fmla="*/ 31371 w 156327"/>
                <a:gd name="connsiteY60" fmla="*/ 11037 h 69485"/>
                <a:gd name="connsiteX61" fmla="*/ 31891 w 156327"/>
                <a:gd name="connsiteY61" fmla="*/ 11206 h 69485"/>
                <a:gd name="connsiteX62" fmla="*/ 32417 w 156327"/>
                <a:gd name="connsiteY62" fmla="*/ 11375 h 69485"/>
                <a:gd name="connsiteX63" fmla="*/ 32937 w 156327"/>
                <a:gd name="connsiteY63" fmla="*/ 11544 h 69485"/>
                <a:gd name="connsiteX64" fmla="*/ 33457 w 156327"/>
                <a:gd name="connsiteY64" fmla="*/ 11713 h 69485"/>
                <a:gd name="connsiteX65" fmla="*/ 33983 w 156327"/>
                <a:gd name="connsiteY65" fmla="*/ 11881 h 69485"/>
                <a:gd name="connsiteX66" fmla="*/ 34503 w 156327"/>
                <a:gd name="connsiteY66" fmla="*/ 12050 h 69485"/>
                <a:gd name="connsiteX67" fmla="*/ 35030 w 156327"/>
                <a:gd name="connsiteY67" fmla="*/ 12212 h 69485"/>
                <a:gd name="connsiteX68" fmla="*/ 35550 w 156327"/>
                <a:gd name="connsiteY68" fmla="*/ 12381 h 69485"/>
                <a:gd name="connsiteX69" fmla="*/ 36076 w 156327"/>
                <a:gd name="connsiteY69" fmla="*/ 12550 h 69485"/>
                <a:gd name="connsiteX70" fmla="*/ 36596 w 156327"/>
                <a:gd name="connsiteY70" fmla="*/ 12712 h 69485"/>
                <a:gd name="connsiteX71" fmla="*/ 37123 w 156327"/>
                <a:gd name="connsiteY71" fmla="*/ 12880 h 69485"/>
                <a:gd name="connsiteX72" fmla="*/ 37642 w 156327"/>
                <a:gd name="connsiteY72" fmla="*/ 13042 h 69485"/>
                <a:gd name="connsiteX73" fmla="*/ 38169 w 156327"/>
                <a:gd name="connsiteY73" fmla="*/ 13204 h 69485"/>
                <a:gd name="connsiteX74" fmla="*/ 38689 w 156327"/>
                <a:gd name="connsiteY74" fmla="*/ 13373 h 69485"/>
                <a:gd name="connsiteX75" fmla="*/ 39208 w 156327"/>
                <a:gd name="connsiteY75" fmla="*/ 13535 h 69485"/>
                <a:gd name="connsiteX76" fmla="*/ 39735 w 156327"/>
                <a:gd name="connsiteY76" fmla="*/ 13697 h 69485"/>
                <a:gd name="connsiteX77" fmla="*/ 40255 w 156327"/>
                <a:gd name="connsiteY77" fmla="*/ 13859 h 69485"/>
                <a:gd name="connsiteX78" fmla="*/ 40781 w 156327"/>
                <a:gd name="connsiteY78" fmla="*/ 14021 h 69485"/>
                <a:gd name="connsiteX79" fmla="*/ 41301 w 156327"/>
                <a:gd name="connsiteY79" fmla="*/ 14183 h 69485"/>
                <a:gd name="connsiteX80" fmla="*/ 41828 w 156327"/>
                <a:gd name="connsiteY80" fmla="*/ 14345 h 69485"/>
                <a:gd name="connsiteX81" fmla="*/ 42348 w 156327"/>
                <a:gd name="connsiteY81" fmla="*/ 14507 h 69485"/>
                <a:gd name="connsiteX82" fmla="*/ 42874 w 156327"/>
                <a:gd name="connsiteY82" fmla="*/ 14669 h 69485"/>
                <a:gd name="connsiteX83" fmla="*/ 43394 w 156327"/>
                <a:gd name="connsiteY83" fmla="*/ 14825 h 69485"/>
                <a:gd name="connsiteX84" fmla="*/ 43920 w 156327"/>
                <a:gd name="connsiteY84" fmla="*/ 14987 h 69485"/>
                <a:gd name="connsiteX85" fmla="*/ 44440 w 156327"/>
                <a:gd name="connsiteY85" fmla="*/ 15142 h 69485"/>
                <a:gd name="connsiteX86" fmla="*/ 44960 w 156327"/>
                <a:gd name="connsiteY86" fmla="*/ 15304 h 69485"/>
                <a:gd name="connsiteX87" fmla="*/ 45487 w 156327"/>
                <a:gd name="connsiteY87" fmla="*/ 15459 h 69485"/>
                <a:gd name="connsiteX88" fmla="*/ 46006 w 156327"/>
                <a:gd name="connsiteY88" fmla="*/ 15621 h 69485"/>
                <a:gd name="connsiteX89" fmla="*/ 46533 w 156327"/>
                <a:gd name="connsiteY89" fmla="*/ 15776 h 69485"/>
                <a:gd name="connsiteX90" fmla="*/ 47053 w 156327"/>
                <a:gd name="connsiteY90" fmla="*/ 15932 h 69485"/>
                <a:gd name="connsiteX91" fmla="*/ 47579 w 156327"/>
                <a:gd name="connsiteY91" fmla="*/ 16094 h 69485"/>
                <a:gd name="connsiteX92" fmla="*/ 48099 w 156327"/>
                <a:gd name="connsiteY92" fmla="*/ 16249 h 69485"/>
                <a:gd name="connsiteX93" fmla="*/ 48626 w 156327"/>
                <a:gd name="connsiteY93" fmla="*/ 16404 h 69485"/>
                <a:gd name="connsiteX94" fmla="*/ 49145 w 156327"/>
                <a:gd name="connsiteY94" fmla="*/ 16560 h 69485"/>
                <a:gd name="connsiteX95" fmla="*/ 49665 w 156327"/>
                <a:gd name="connsiteY95" fmla="*/ 16715 h 69485"/>
                <a:gd name="connsiteX96" fmla="*/ 50192 w 156327"/>
                <a:gd name="connsiteY96" fmla="*/ 16870 h 69485"/>
                <a:gd name="connsiteX97" fmla="*/ 50712 w 156327"/>
                <a:gd name="connsiteY97" fmla="*/ 17019 h 69485"/>
                <a:gd name="connsiteX98" fmla="*/ 51238 w 156327"/>
                <a:gd name="connsiteY98" fmla="*/ 17174 h 69485"/>
                <a:gd name="connsiteX99" fmla="*/ 51758 w 156327"/>
                <a:gd name="connsiteY99" fmla="*/ 17329 h 69485"/>
                <a:gd name="connsiteX100" fmla="*/ 52285 w 156327"/>
                <a:gd name="connsiteY100" fmla="*/ 17478 h 69485"/>
                <a:gd name="connsiteX101" fmla="*/ 52805 w 156327"/>
                <a:gd name="connsiteY101" fmla="*/ 17633 h 69485"/>
                <a:gd name="connsiteX102" fmla="*/ 53331 w 156327"/>
                <a:gd name="connsiteY102" fmla="*/ 17788 h 69485"/>
                <a:gd name="connsiteX103" fmla="*/ 53851 w 156327"/>
                <a:gd name="connsiteY103" fmla="*/ 17937 h 69485"/>
                <a:gd name="connsiteX104" fmla="*/ 54377 w 156327"/>
                <a:gd name="connsiteY104" fmla="*/ 18085 h 69485"/>
                <a:gd name="connsiteX105" fmla="*/ 54897 w 156327"/>
                <a:gd name="connsiteY105" fmla="*/ 18240 h 69485"/>
                <a:gd name="connsiteX106" fmla="*/ 55417 w 156327"/>
                <a:gd name="connsiteY106" fmla="*/ 18389 h 69485"/>
                <a:gd name="connsiteX107" fmla="*/ 55944 w 156327"/>
                <a:gd name="connsiteY107" fmla="*/ 18538 h 69485"/>
                <a:gd name="connsiteX108" fmla="*/ 56463 w 156327"/>
                <a:gd name="connsiteY108" fmla="*/ 18686 h 69485"/>
                <a:gd name="connsiteX109" fmla="*/ 56990 w 156327"/>
                <a:gd name="connsiteY109" fmla="*/ 18841 h 69485"/>
                <a:gd name="connsiteX110" fmla="*/ 57510 w 156327"/>
                <a:gd name="connsiteY110" fmla="*/ 18990 h 69485"/>
                <a:gd name="connsiteX111" fmla="*/ 58036 w 156327"/>
                <a:gd name="connsiteY111" fmla="*/ 19138 h 69485"/>
                <a:gd name="connsiteX112" fmla="*/ 58556 w 156327"/>
                <a:gd name="connsiteY112" fmla="*/ 19280 h 69485"/>
                <a:gd name="connsiteX113" fmla="*/ 59083 w 156327"/>
                <a:gd name="connsiteY113" fmla="*/ 19429 h 69485"/>
                <a:gd name="connsiteX114" fmla="*/ 59602 w 156327"/>
                <a:gd name="connsiteY114" fmla="*/ 19577 h 69485"/>
                <a:gd name="connsiteX115" fmla="*/ 60122 w 156327"/>
                <a:gd name="connsiteY115" fmla="*/ 19726 h 69485"/>
                <a:gd name="connsiteX116" fmla="*/ 60649 w 156327"/>
                <a:gd name="connsiteY116" fmla="*/ 19874 h 69485"/>
                <a:gd name="connsiteX117" fmla="*/ 61169 w 156327"/>
                <a:gd name="connsiteY117" fmla="*/ 20016 h 69485"/>
                <a:gd name="connsiteX118" fmla="*/ 61695 w 156327"/>
                <a:gd name="connsiteY118" fmla="*/ 20164 h 69485"/>
                <a:gd name="connsiteX119" fmla="*/ 62215 w 156327"/>
                <a:gd name="connsiteY119" fmla="*/ 20306 h 69485"/>
                <a:gd name="connsiteX120" fmla="*/ 62742 w 156327"/>
                <a:gd name="connsiteY120" fmla="*/ 20455 h 69485"/>
                <a:gd name="connsiteX121" fmla="*/ 63261 w 156327"/>
                <a:gd name="connsiteY121" fmla="*/ 20597 h 69485"/>
                <a:gd name="connsiteX122" fmla="*/ 63788 w 156327"/>
                <a:gd name="connsiteY122" fmla="*/ 20738 h 69485"/>
                <a:gd name="connsiteX123" fmla="*/ 64308 w 156327"/>
                <a:gd name="connsiteY123" fmla="*/ 20887 h 69485"/>
                <a:gd name="connsiteX124" fmla="*/ 64834 w 156327"/>
                <a:gd name="connsiteY124" fmla="*/ 21029 h 69485"/>
                <a:gd name="connsiteX125" fmla="*/ 65354 w 156327"/>
                <a:gd name="connsiteY125" fmla="*/ 21170 h 69485"/>
                <a:gd name="connsiteX126" fmla="*/ 65874 w 156327"/>
                <a:gd name="connsiteY126" fmla="*/ 21312 h 69485"/>
                <a:gd name="connsiteX127" fmla="*/ 66400 w 156327"/>
                <a:gd name="connsiteY127" fmla="*/ 21454 h 69485"/>
                <a:gd name="connsiteX128" fmla="*/ 66920 w 156327"/>
                <a:gd name="connsiteY128" fmla="*/ 21596 h 69485"/>
                <a:gd name="connsiteX129" fmla="*/ 67447 w 156327"/>
                <a:gd name="connsiteY129" fmla="*/ 21737 h 69485"/>
                <a:gd name="connsiteX130" fmla="*/ 67967 w 156327"/>
                <a:gd name="connsiteY130" fmla="*/ 21879 h 69485"/>
                <a:gd name="connsiteX131" fmla="*/ 68493 w 156327"/>
                <a:gd name="connsiteY131" fmla="*/ 22021 h 69485"/>
                <a:gd name="connsiteX132" fmla="*/ 69013 w 156327"/>
                <a:gd name="connsiteY132" fmla="*/ 22163 h 69485"/>
                <a:gd name="connsiteX133" fmla="*/ 69539 w 156327"/>
                <a:gd name="connsiteY133" fmla="*/ 22298 h 69485"/>
                <a:gd name="connsiteX134" fmla="*/ 70059 w 156327"/>
                <a:gd name="connsiteY134" fmla="*/ 22439 h 69485"/>
                <a:gd name="connsiteX135" fmla="*/ 70586 w 156327"/>
                <a:gd name="connsiteY135" fmla="*/ 22581 h 69485"/>
                <a:gd name="connsiteX136" fmla="*/ 71106 w 156327"/>
                <a:gd name="connsiteY136" fmla="*/ 22716 h 69485"/>
                <a:gd name="connsiteX137" fmla="*/ 71626 w 156327"/>
                <a:gd name="connsiteY137" fmla="*/ 22858 h 69485"/>
                <a:gd name="connsiteX138" fmla="*/ 72152 w 156327"/>
                <a:gd name="connsiteY138" fmla="*/ 22993 h 69485"/>
                <a:gd name="connsiteX139" fmla="*/ 72672 w 156327"/>
                <a:gd name="connsiteY139" fmla="*/ 23128 h 69485"/>
                <a:gd name="connsiteX140" fmla="*/ 73199 w 156327"/>
                <a:gd name="connsiteY140" fmla="*/ 23270 h 69485"/>
                <a:gd name="connsiteX141" fmla="*/ 73718 w 156327"/>
                <a:gd name="connsiteY141" fmla="*/ 23405 h 69485"/>
                <a:gd name="connsiteX142" fmla="*/ 74245 w 156327"/>
                <a:gd name="connsiteY142" fmla="*/ 23540 h 69485"/>
                <a:gd name="connsiteX143" fmla="*/ 74765 w 156327"/>
                <a:gd name="connsiteY143" fmla="*/ 23675 h 69485"/>
                <a:gd name="connsiteX144" fmla="*/ 75291 w 156327"/>
                <a:gd name="connsiteY144" fmla="*/ 23810 h 69485"/>
                <a:gd name="connsiteX145" fmla="*/ 75811 w 156327"/>
                <a:gd name="connsiteY145" fmla="*/ 23945 h 69485"/>
                <a:gd name="connsiteX146" fmla="*/ 76331 w 156327"/>
                <a:gd name="connsiteY146" fmla="*/ 24080 h 69485"/>
                <a:gd name="connsiteX147" fmla="*/ 76857 w 156327"/>
                <a:gd name="connsiteY147" fmla="*/ 24215 h 69485"/>
                <a:gd name="connsiteX148" fmla="*/ 77377 w 156327"/>
                <a:gd name="connsiteY148" fmla="*/ 24350 h 69485"/>
                <a:gd name="connsiteX149" fmla="*/ 77904 w 156327"/>
                <a:gd name="connsiteY149" fmla="*/ 24485 h 69485"/>
                <a:gd name="connsiteX150" fmla="*/ 78424 w 156327"/>
                <a:gd name="connsiteY150" fmla="*/ 24620 h 69485"/>
                <a:gd name="connsiteX151" fmla="*/ 78950 w 156327"/>
                <a:gd name="connsiteY151" fmla="*/ 24748 h 69485"/>
                <a:gd name="connsiteX152" fmla="*/ 79470 w 156327"/>
                <a:gd name="connsiteY152" fmla="*/ 24883 h 69485"/>
                <a:gd name="connsiteX153" fmla="*/ 79996 w 156327"/>
                <a:gd name="connsiteY153" fmla="*/ 25018 h 69485"/>
                <a:gd name="connsiteX154" fmla="*/ 80516 w 156327"/>
                <a:gd name="connsiteY154" fmla="*/ 25147 h 69485"/>
                <a:gd name="connsiteX155" fmla="*/ 81043 w 156327"/>
                <a:gd name="connsiteY155" fmla="*/ 25282 h 69485"/>
                <a:gd name="connsiteX156" fmla="*/ 81563 w 156327"/>
                <a:gd name="connsiteY156" fmla="*/ 25410 h 69485"/>
                <a:gd name="connsiteX157" fmla="*/ 82082 w 156327"/>
                <a:gd name="connsiteY157" fmla="*/ 25545 h 69485"/>
                <a:gd name="connsiteX158" fmla="*/ 82609 w 156327"/>
                <a:gd name="connsiteY158" fmla="*/ 25673 h 69485"/>
                <a:gd name="connsiteX159" fmla="*/ 83129 w 156327"/>
                <a:gd name="connsiteY159" fmla="*/ 25801 h 69485"/>
                <a:gd name="connsiteX160" fmla="*/ 83655 w 156327"/>
                <a:gd name="connsiteY160" fmla="*/ 25936 h 69485"/>
                <a:gd name="connsiteX161" fmla="*/ 84175 w 156327"/>
                <a:gd name="connsiteY161" fmla="*/ 26065 h 69485"/>
                <a:gd name="connsiteX162" fmla="*/ 84702 w 156327"/>
                <a:gd name="connsiteY162" fmla="*/ 26193 h 69485"/>
                <a:gd name="connsiteX163" fmla="*/ 85222 w 156327"/>
                <a:gd name="connsiteY163" fmla="*/ 26321 h 69485"/>
                <a:gd name="connsiteX164" fmla="*/ 85748 w 156327"/>
                <a:gd name="connsiteY164" fmla="*/ 26449 h 69485"/>
                <a:gd name="connsiteX165" fmla="*/ 86268 w 156327"/>
                <a:gd name="connsiteY165" fmla="*/ 26578 h 69485"/>
                <a:gd name="connsiteX166" fmla="*/ 86788 w 156327"/>
                <a:gd name="connsiteY166" fmla="*/ 26706 h 69485"/>
                <a:gd name="connsiteX167" fmla="*/ 87314 w 156327"/>
                <a:gd name="connsiteY167" fmla="*/ 26834 h 69485"/>
                <a:gd name="connsiteX168" fmla="*/ 87834 w 156327"/>
                <a:gd name="connsiteY168" fmla="*/ 26956 h 69485"/>
                <a:gd name="connsiteX169" fmla="*/ 88361 w 156327"/>
                <a:gd name="connsiteY169" fmla="*/ 27084 h 69485"/>
                <a:gd name="connsiteX170" fmla="*/ 88880 w 156327"/>
                <a:gd name="connsiteY170" fmla="*/ 27212 h 69485"/>
                <a:gd name="connsiteX171" fmla="*/ 89407 w 156327"/>
                <a:gd name="connsiteY171" fmla="*/ 27341 h 69485"/>
                <a:gd name="connsiteX172" fmla="*/ 89927 w 156327"/>
                <a:gd name="connsiteY172" fmla="*/ 27462 h 69485"/>
                <a:gd name="connsiteX173" fmla="*/ 90453 w 156327"/>
                <a:gd name="connsiteY173" fmla="*/ 27590 h 69485"/>
                <a:gd name="connsiteX174" fmla="*/ 90973 w 156327"/>
                <a:gd name="connsiteY174" fmla="*/ 27712 h 69485"/>
                <a:gd name="connsiteX175" fmla="*/ 91500 w 156327"/>
                <a:gd name="connsiteY175" fmla="*/ 27840 h 69485"/>
                <a:gd name="connsiteX176" fmla="*/ 92020 w 156327"/>
                <a:gd name="connsiteY176" fmla="*/ 27962 h 69485"/>
                <a:gd name="connsiteX177" fmla="*/ 92539 w 156327"/>
                <a:gd name="connsiteY177" fmla="*/ 28083 h 69485"/>
                <a:gd name="connsiteX178" fmla="*/ 93066 w 156327"/>
                <a:gd name="connsiteY178" fmla="*/ 28211 h 69485"/>
                <a:gd name="connsiteX179" fmla="*/ 93586 w 156327"/>
                <a:gd name="connsiteY179" fmla="*/ 28333 h 69485"/>
                <a:gd name="connsiteX180" fmla="*/ 94112 w 156327"/>
                <a:gd name="connsiteY180" fmla="*/ 28454 h 69485"/>
                <a:gd name="connsiteX181" fmla="*/ 94632 w 156327"/>
                <a:gd name="connsiteY181" fmla="*/ 28576 h 69485"/>
                <a:gd name="connsiteX182" fmla="*/ 95159 w 156327"/>
                <a:gd name="connsiteY182" fmla="*/ 28697 h 69485"/>
                <a:gd name="connsiteX183" fmla="*/ 95679 w 156327"/>
                <a:gd name="connsiteY183" fmla="*/ 28826 h 69485"/>
                <a:gd name="connsiteX184" fmla="*/ 96205 w 156327"/>
                <a:gd name="connsiteY184" fmla="*/ 28947 h 69485"/>
                <a:gd name="connsiteX185" fmla="*/ 96725 w 156327"/>
                <a:gd name="connsiteY185" fmla="*/ 29062 h 69485"/>
                <a:gd name="connsiteX186" fmla="*/ 97251 w 156327"/>
                <a:gd name="connsiteY186" fmla="*/ 29183 h 69485"/>
                <a:gd name="connsiteX187" fmla="*/ 97771 w 156327"/>
                <a:gd name="connsiteY187" fmla="*/ 29305 h 69485"/>
                <a:gd name="connsiteX188" fmla="*/ 98291 w 156327"/>
                <a:gd name="connsiteY188" fmla="*/ 29426 h 69485"/>
                <a:gd name="connsiteX189" fmla="*/ 98818 w 156327"/>
                <a:gd name="connsiteY189" fmla="*/ 29548 h 69485"/>
                <a:gd name="connsiteX190" fmla="*/ 99337 w 156327"/>
                <a:gd name="connsiteY190" fmla="*/ 29663 h 69485"/>
                <a:gd name="connsiteX191" fmla="*/ 99864 w 156327"/>
                <a:gd name="connsiteY191" fmla="*/ 29784 h 69485"/>
                <a:gd name="connsiteX192" fmla="*/ 100384 w 156327"/>
                <a:gd name="connsiteY192" fmla="*/ 29906 h 69485"/>
                <a:gd name="connsiteX193" fmla="*/ 100910 w 156327"/>
                <a:gd name="connsiteY193" fmla="*/ 30021 h 69485"/>
                <a:gd name="connsiteX194" fmla="*/ 101430 w 156327"/>
                <a:gd name="connsiteY194" fmla="*/ 30142 h 69485"/>
                <a:gd name="connsiteX195" fmla="*/ 101957 w 156327"/>
                <a:gd name="connsiteY195" fmla="*/ 30257 h 69485"/>
                <a:gd name="connsiteX196" fmla="*/ 102476 w 156327"/>
                <a:gd name="connsiteY196" fmla="*/ 30378 h 69485"/>
                <a:gd name="connsiteX197" fmla="*/ 102996 w 156327"/>
                <a:gd name="connsiteY197" fmla="*/ 30493 h 69485"/>
                <a:gd name="connsiteX198" fmla="*/ 103523 w 156327"/>
                <a:gd name="connsiteY198" fmla="*/ 30608 h 69485"/>
                <a:gd name="connsiteX199" fmla="*/ 104043 w 156327"/>
                <a:gd name="connsiteY199" fmla="*/ 30729 h 69485"/>
                <a:gd name="connsiteX200" fmla="*/ 104569 w 156327"/>
                <a:gd name="connsiteY200" fmla="*/ 30844 h 69485"/>
                <a:gd name="connsiteX201" fmla="*/ 105089 w 156327"/>
                <a:gd name="connsiteY201" fmla="*/ 30959 h 69485"/>
                <a:gd name="connsiteX202" fmla="*/ 105616 w 156327"/>
                <a:gd name="connsiteY202" fmla="*/ 31074 h 69485"/>
                <a:gd name="connsiteX203" fmla="*/ 106135 w 156327"/>
                <a:gd name="connsiteY203" fmla="*/ 31188 h 69485"/>
                <a:gd name="connsiteX204" fmla="*/ 106662 w 156327"/>
                <a:gd name="connsiteY204" fmla="*/ 31303 h 69485"/>
                <a:gd name="connsiteX205" fmla="*/ 107182 w 156327"/>
                <a:gd name="connsiteY205" fmla="*/ 31418 h 69485"/>
                <a:gd name="connsiteX206" fmla="*/ 107708 w 156327"/>
                <a:gd name="connsiteY206" fmla="*/ 31533 h 69485"/>
                <a:gd name="connsiteX207" fmla="*/ 108228 w 156327"/>
                <a:gd name="connsiteY207" fmla="*/ 31648 h 69485"/>
                <a:gd name="connsiteX208" fmla="*/ 108748 w 156327"/>
                <a:gd name="connsiteY208" fmla="*/ 31762 h 69485"/>
                <a:gd name="connsiteX209" fmla="*/ 109274 w 156327"/>
                <a:gd name="connsiteY209" fmla="*/ 31877 h 69485"/>
                <a:gd name="connsiteX210" fmla="*/ 109794 w 156327"/>
                <a:gd name="connsiteY210" fmla="*/ 31985 h 69485"/>
                <a:gd name="connsiteX211" fmla="*/ 110321 w 156327"/>
                <a:gd name="connsiteY211" fmla="*/ 32100 h 69485"/>
                <a:gd name="connsiteX212" fmla="*/ 110841 w 156327"/>
                <a:gd name="connsiteY212" fmla="*/ 32215 h 69485"/>
                <a:gd name="connsiteX213" fmla="*/ 111367 w 156327"/>
                <a:gd name="connsiteY213" fmla="*/ 32323 h 69485"/>
                <a:gd name="connsiteX214" fmla="*/ 111887 w 156327"/>
                <a:gd name="connsiteY214" fmla="*/ 32437 h 69485"/>
                <a:gd name="connsiteX215" fmla="*/ 112414 w 156327"/>
                <a:gd name="connsiteY215" fmla="*/ 32545 h 69485"/>
                <a:gd name="connsiteX216" fmla="*/ 112933 w 156327"/>
                <a:gd name="connsiteY216" fmla="*/ 32660 h 69485"/>
                <a:gd name="connsiteX217" fmla="*/ 113453 w 156327"/>
                <a:gd name="connsiteY217" fmla="*/ 32768 h 69485"/>
                <a:gd name="connsiteX218" fmla="*/ 113980 w 156327"/>
                <a:gd name="connsiteY218" fmla="*/ 32883 h 69485"/>
                <a:gd name="connsiteX219" fmla="*/ 114500 w 156327"/>
                <a:gd name="connsiteY219" fmla="*/ 32991 h 69485"/>
                <a:gd name="connsiteX220" fmla="*/ 115026 w 156327"/>
                <a:gd name="connsiteY220" fmla="*/ 33099 h 69485"/>
                <a:gd name="connsiteX221" fmla="*/ 115546 w 156327"/>
                <a:gd name="connsiteY221" fmla="*/ 33214 h 69485"/>
                <a:gd name="connsiteX222" fmla="*/ 116073 w 156327"/>
                <a:gd name="connsiteY222" fmla="*/ 33322 h 69485"/>
                <a:gd name="connsiteX223" fmla="*/ 116592 w 156327"/>
                <a:gd name="connsiteY223" fmla="*/ 33430 h 69485"/>
                <a:gd name="connsiteX224" fmla="*/ 117119 w 156327"/>
                <a:gd name="connsiteY224" fmla="*/ 33538 h 69485"/>
                <a:gd name="connsiteX225" fmla="*/ 117639 w 156327"/>
                <a:gd name="connsiteY225" fmla="*/ 33646 h 69485"/>
                <a:gd name="connsiteX226" fmla="*/ 118165 w 156327"/>
                <a:gd name="connsiteY226" fmla="*/ 33754 h 69485"/>
                <a:gd name="connsiteX227" fmla="*/ 118685 w 156327"/>
                <a:gd name="connsiteY227" fmla="*/ 33862 h 69485"/>
                <a:gd name="connsiteX228" fmla="*/ 119205 w 156327"/>
                <a:gd name="connsiteY228" fmla="*/ 33970 h 69485"/>
                <a:gd name="connsiteX229" fmla="*/ 119731 w 156327"/>
                <a:gd name="connsiteY229" fmla="*/ 34078 h 69485"/>
                <a:gd name="connsiteX230" fmla="*/ 120251 w 156327"/>
                <a:gd name="connsiteY230" fmla="*/ 34186 h 69485"/>
                <a:gd name="connsiteX231" fmla="*/ 120778 w 156327"/>
                <a:gd name="connsiteY231" fmla="*/ 34287 h 69485"/>
                <a:gd name="connsiteX232" fmla="*/ 121298 w 156327"/>
                <a:gd name="connsiteY232" fmla="*/ 34395 h 69485"/>
                <a:gd name="connsiteX233" fmla="*/ 121824 w 156327"/>
                <a:gd name="connsiteY233" fmla="*/ 34503 h 69485"/>
                <a:gd name="connsiteX234" fmla="*/ 122344 w 156327"/>
                <a:gd name="connsiteY234" fmla="*/ 34611 h 69485"/>
                <a:gd name="connsiteX235" fmla="*/ 122870 w 156327"/>
                <a:gd name="connsiteY235" fmla="*/ 34712 h 69485"/>
                <a:gd name="connsiteX236" fmla="*/ 123390 w 156327"/>
                <a:gd name="connsiteY236" fmla="*/ 34820 h 69485"/>
                <a:gd name="connsiteX237" fmla="*/ 123910 w 156327"/>
                <a:gd name="connsiteY237" fmla="*/ 34922 h 69485"/>
                <a:gd name="connsiteX238" fmla="*/ 124437 w 156327"/>
                <a:gd name="connsiteY238" fmla="*/ 35030 h 69485"/>
                <a:gd name="connsiteX239" fmla="*/ 124956 w 156327"/>
                <a:gd name="connsiteY239" fmla="*/ 35131 h 69485"/>
                <a:gd name="connsiteX240" fmla="*/ 125483 w 156327"/>
                <a:gd name="connsiteY240" fmla="*/ 35239 h 69485"/>
                <a:gd name="connsiteX241" fmla="*/ 126003 w 156327"/>
                <a:gd name="connsiteY241" fmla="*/ 35340 h 69485"/>
                <a:gd name="connsiteX242" fmla="*/ 126529 w 156327"/>
                <a:gd name="connsiteY242" fmla="*/ 35441 h 69485"/>
                <a:gd name="connsiteX243" fmla="*/ 127049 w 156327"/>
                <a:gd name="connsiteY243" fmla="*/ 35543 h 69485"/>
                <a:gd name="connsiteX244" fmla="*/ 127576 w 156327"/>
                <a:gd name="connsiteY244" fmla="*/ 35651 h 69485"/>
                <a:gd name="connsiteX245" fmla="*/ 128095 w 156327"/>
                <a:gd name="connsiteY245" fmla="*/ 35752 h 69485"/>
                <a:gd name="connsiteX246" fmla="*/ 128622 w 156327"/>
                <a:gd name="connsiteY246" fmla="*/ 35853 h 69485"/>
                <a:gd name="connsiteX247" fmla="*/ 129142 w 156327"/>
                <a:gd name="connsiteY247" fmla="*/ 35955 h 69485"/>
                <a:gd name="connsiteX248" fmla="*/ 129662 w 156327"/>
                <a:gd name="connsiteY248" fmla="*/ 36056 h 69485"/>
                <a:gd name="connsiteX249" fmla="*/ 130188 w 156327"/>
                <a:gd name="connsiteY249" fmla="*/ 36157 h 69485"/>
                <a:gd name="connsiteX250" fmla="*/ 130708 w 156327"/>
                <a:gd name="connsiteY250" fmla="*/ 36258 h 69485"/>
                <a:gd name="connsiteX251" fmla="*/ 131235 w 156327"/>
                <a:gd name="connsiteY251" fmla="*/ 36360 h 69485"/>
                <a:gd name="connsiteX252" fmla="*/ 131755 w 156327"/>
                <a:gd name="connsiteY252" fmla="*/ 36461 h 69485"/>
                <a:gd name="connsiteX253" fmla="*/ 132281 w 156327"/>
                <a:gd name="connsiteY253" fmla="*/ 36562 h 69485"/>
                <a:gd name="connsiteX254" fmla="*/ 132801 w 156327"/>
                <a:gd name="connsiteY254" fmla="*/ 36663 h 69485"/>
                <a:gd name="connsiteX255" fmla="*/ 133327 w 156327"/>
                <a:gd name="connsiteY255" fmla="*/ 36758 h 69485"/>
                <a:gd name="connsiteX256" fmla="*/ 133847 w 156327"/>
                <a:gd name="connsiteY256" fmla="*/ 36859 h 69485"/>
                <a:gd name="connsiteX257" fmla="*/ 134374 w 156327"/>
                <a:gd name="connsiteY257" fmla="*/ 36960 h 69485"/>
                <a:gd name="connsiteX258" fmla="*/ 134894 w 156327"/>
                <a:gd name="connsiteY258" fmla="*/ 37055 h 69485"/>
                <a:gd name="connsiteX259" fmla="*/ 135413 w 156327"/>
                <a:gd name="connsiteY259" fmla="*/ 37156 h 69485"/>
                <a:gd name="connsiteX260" fmla="*/ 135940 w 156327"/>
                <a:gd name="connsiteY260" fmla="*/ 37251 h 69485"/>
                <a:gd name="connsiteX261" fmla="*/ 136460 w 156327"/>
                <a:gd name="connsiteY261" fmla="*/ 37352 h 69485"/>
                <a:gd name="connsiteX262" fmla="*/ 136986 w 156327"/>
                <a:gd name="connsiteY262" fmla="*/ 37446 h 69485"/>
                <a:gd name="connsiteX263" fmla="*/ 137506 w 156327"/>
                <a:gd name="connsiteY263" fmla="*/ 37548 h 69485"/>
                <a:gd name="connsiteX264" fmla="*/ 138033 w 156327"/>
                <a:gd name="connsiteY264" fmla="*/ 37642 h 69485"/>
                <a:gd name="connsiteX265" fmla="*/ 138553 w 156327"/>
                <a:gd name="connsiteY265" fmla="*/ 37743 h 69485"/>
                <a:gd name="connsiteX266" fmla="*/ 139079 w 156327"/>
                <a:gd name="connsiteY266" fmla="*/ 37838 h 69485"/>
                <a:gd name="connsiteX267" fmla="*/ 139599 w 156327"/>
                <a:gd name="connsiteY267" fmla="*/ 37932 h 69485"/>
                <a:gd name="connsiteX268" fmla="*/ 140119 w 156327"/>
                <a:gd name="connsiteY268" fmla="*/ 38027 h 69485"/>
                <a:gd name="connsiteX269" fmla="*/ 140645 w 156327"/>
                <a:gd name="connsiteY269" fmla="*/ 38128 h 69485"/>
                <a:gd name="connsiteX270" fmla="*/ 141165 w 156327"/>
                <a:gd name="connsiteY270" fmla="*/ 38223 h 69485"/>
                <a:gd name="connsiteX271" fmla="*/ 141692 w 156327"/>
                <a:gd name="connsiteY271" fmla="*/ 38317 h 69485"/>
                <a:gd name="connsiteX272" fmla="*/ 142211 w 156327"/>
                <a:gd name="connsiteY272" fmla="*/ 38412 h 69485"/>
                <a:gd name="connsiteX273" fmla="*/ 142738 w 156327"/>
                <a:gd name="connsiteY273" fmla="*/ 38506 h 69485"/>
                <a:gd name="connsiteX274" fmla="*/ 143258 w 156327"/>
                <a:gd name="connsiteY274" fmla="*/ 38601 h 69485"/>
                <a:gd name="connsiteX275" fmla="*/ 143784 w 156327"/>
                <a:gd name="connsiteY275" fmla="*/ 38695 h 69485"/>
                <a:gd name="connsiteX276" fmla="*/ 144304 w 156327"/>
                <a:gd name="connsiteY276" fmla="*/ 38790 h 69485"/>
                <a:gd name="connsiteX277" fmla="*/ 144831 w 156327"/>
                <a:gd name="connsiteY277" fmla="*/ 38884 h 69485"/>
                <a:gd name="connsiteX278" fmla="*/ 145350 w 156327"/>
                <a:gd name="connsiteY278" fmla="*/ 38972 h 69485"/>
                <a:gd name="connsiteX279" fmla="*/ 145870 w 156327"/>
                <a:gd name="connsiteY279" fmla="*/ 39067 h 69485"/>
                <a:gd name="connsiteX280" fmla="*/ 146397 w 156327"/>
                <a:gd name="connsiteY280" fmla="*/ 39161 h 69485"/>
                <a:gd name="connsiteX281" fmla="*/ 146917 w 156327"/>
                <a:gd name="connsiteY281" fmla="*/ 39256 h 69485"/>
                <a:gd name="connsiteX282" fmla="*/ 147443 w 156327"/>
                <a:gd name="connsiteY282" fmla="*/ 39343 h 69485"/>
                <a:gd name="connsiteX283" fmla="*/ 147963 w 156327"/>
                <a:gd name="connsiteY283" fmla="*/ 39438 h 69485"/>
                <a:gd name="connsiteX284" fmla="*/ 148490 w 156327"/>
                <a:gd name="connsiteY284" fmla="*/ 39526 h 69485"/>
                <a:gd name="connsiteX285" fmla="*/ 149009 w 156327"/>
                <a:gd name="connsiteY285" fmla="*/ 39620 h 69485"/>
                <a:gd name="connsiteX286" fmla="*/ 149536 w 156327"/>
                <a:gd name="connsiteY286" fmla="*/ 39715 h 69485"/>
                <a:gd name="connsiteX287" fmla="*/ 150056 w 156327"/>
                <a:gd name="connsiteY287" fmla="*/ 39802 h 69485"/>
                <a:gd name="connsiteX288" fmla="*/ 150576 w 156327"/>
                <a:gd name="connsiteY288" fmla="*/ 39890 h 69485"/>
                <a:gd name="connsiteX289" fmla="*/ 151102 w 156327"/>
                <a:gd name="connsiteY289" fmla="*/ 39985 h 69485"/>
                <a:gd name="connsiteX290" fmla="*/ 151622 w 156327"/>
                <a:gd name="connsiteY290" fmla="*/ 40072 h 69485"/>
                <a:gd name="connsiteX291" fmla="*/ 152148 w 156327"/>
                <a:gd name="connsiteY291" fmla="*/ 40167 h 69485"/>
                <a:gd name="connsiteX292" fmla="*/ 152668 w 156327"/>
                <a:gd name="connsiteY292" fmla="*/ 40255 h 69485"/>
                <a:gd name="connsiteX293" fmla="*/ 153195 w 156327"/>
                <a:gd name="connsiteY293" fmla="*/ 40342 h 69485"/>
                <a:gd name="connsiteX294" fmla="*/ 153715 w 156327"/>
                <a:gd name="connsiteY294" fmla="*/ 40430 h 69485"/>
                <a:gd name="connsiteX295" fmla="*/ 154241 w 156327"/>
                <a:gd name="connsiteY295" fmla="*/ 40518 h 69485"/>
                <a:gd name="connsiteX296" fmla="*/ 154761 w 156327"/>
                <a:gd name="connsiteY296" fmla="*/ 40612 h 69485"/>
                <a:gd name="connsiteX297" fmla="*/ 155288 w 156327"/>
                <a:gd name="connsiteY297" fmla="*/ 40700 h 69485"/>
                <a:gd name="connsiteX298" fmla="*/ 155807 w 156327"/>
                <a:gd name="connsiteY298" fmla="*/ 40788 h 69485"/>
                <a:gd name="connsiteX299" fmla="*/ 156327 w 156327"/>
                <a:gd name="connsiteY299" fmla="*/ 40876 h 69485"/>
                <a:gd name="connsiteX300" fmla="*/ 156327 w 156327"/>
                <a:gd name="connsiteY300" fmla="*/ 69485 h 69485"/>
                <a:gd name="connsiteX301" fmla="*/ 0 w 156327"/>
                <a:gd name="connsiteY301" fmla="*/ 69485 h 69485"/>
                <a:gd name="connsiteX302" fmla="*/ 0 w 156327"/>
                <a:gd name="connsiteY302" fmla="*/ 0 h 6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56327" h="69485">
                  <a:moveTo>
                    <a:pt x="0" y="0"/>
                  </a:moveTo>
                  <a:lnTo>
                    <a:pt x="520" y="202"/>
                  </a:lnTo>
                  <a:lnTo>
                    <a:pt x="1046" y="398"/>
                  </a:lnTo>
                  <a:lnTo>
                    <a:pt x="1566" y="594"/>
                  </a:lnTo>
                  <a:lnTo>
                    <a:pt x="2086" y="790"/>
                  </a:lnTo>
                  <a:lnTo>
                    <a:pt x="2613" y="992"/>
                  </a:lnTo>
                  <a:lnTo>
                    <a:pt x="3132" y="1188"/>
                  </a:lnTo>
                  <a:lnTo>
                    <a:pt x="3659" y="1377"/>
                  </a:lnTo>
                  <a:lnTo>
                    <a:pt x="4179" y="1573"/>
                  </a:lnTo>
                  <a:lnTo>
                    <a:pt x="4705" y="1769"/>
                  </a:lnTo>
                  <a:lnTo>
                    <a:pt x="5225" y="1964"/>
                  </a:lnTo>
                  <a:lnTo>
                    <a:pt x="5752" y="2153"/>
                  </a:lnTo>
                  <a:lnTo>
                    <a:pt x="6271" y="2349"/>
                  </a:lnTo>
                  <a:lnTo>
                    <a:pt x="6791" y="2545"/>
                  </a:lnTo>
                  <a:lnTo>
                    <a:pt x="7318" y="2734"/>
                  </a:lnTo>
                  <a:lnTo>
                    <a:pt x="7838" y="2923"/>
                  </a:lnTo>
                  <a:lnTo>
                    <a:pt x="8364" y="3119"/>
                  </a:lnTo>
                  <a:lnTo>
                    <a:pt x="8884" y="3308"/>
                  </a:lnTo>
                  <a:lnTo>
                    <a:pt x="9411" y="3497"/>
                  </a:lnTo>
                  <a:lnTo>
                    <a:pt x="9930" y="3686"/>
                  </a:lnTo>
                  <a:lnTo>
                    <a:pt x="10457" y="3875"/>
                  </a:lnTo>
                  <a:lnTo>
                    <a:pt x="10977" y="4064"/>
                  </a:lnTo>
                  <a:lnTo>
                    <a:pt x="11503" y="4253"/>
                  </a:lnTo>
                  <a:lnTo>
                    <a:pt x="12023" y="4435"/>
                  </a:lnTo>
                  <a:lnTo>
                    <a:pt x="12543" y="4624"/>
                  </a:lnTo>
                  <a:lnTo>
                    <a:pt x="13070" y="4813"/>
                  </a:lnTo>
                  <a:lnTo>
                    <a:pt x="13589" y="4995"/>
                  </a:lnTo>
                  <a:lnTo>
                    <a:pt x="14116" y="5185"/>
                  </a:lnTo>
                  <a:lnTo>
                    <a:pt x="14636" y="5367"/>
                  </a:lnTo>
                  <a:lnTo>
                    <a:pt x="15162" y="5549"/>
                  </a:lnTo>
                  <a:lnTo>
                    <a:pt x="15682" y="5738"/>
                  </a:lnTo>
                  <a:lnTo>
                    <a:pt x="16209" y="5920"/>
                  </a:lnTo>
                  <a:lnTo>
                    <a:pt x="16728" y="6103"/>
                  </a:lnTo>
                  <a:lnTo>
                    <a:pt x="17255" y="6285"/>
                  </a:lnTo>
                  <a:lnTo>
                    <a:pt x="17775" y="6467"/>
                  </a:lnTo>
                  <a:lnTo>
                    <a:pt x="18295" y="6649"/>
                  </a:lnTo>
                  <a:lnTo>
                    <a:pt x="18821" y="6832"/>
                  </a:lnTo>
                  <a:lnTo>
                    <a:pt x="19341" y="7014"/>
                  </a:lnTo>
                  <a:lnTo>
                    <a:pt x="19868" y="7189"/>
                  </a:lnTo>
                  <a:lnTo>
                    <a:pt x="20387" y="7372"/>
                  </a:lnTo>
                  <a:lnTo>
                    <a:pt x="20914" y="7547"/>
                  </a:lnTo>
                  <a:lnTo>
                    <a:pt x="21434" y="7730"/>
                  </a:lnTo>
                  <a:lnTo>
                    <a:pt x="21960" y="7905"/>
                  </a:lnTo>
                  <a:lnTo>
                    <a:pt x="22480" y="8087"/>
                  </a:lnTo>
                  <a:lnTo>
                    <a:pt x="23000" y="8263"/>
                  </a:lnTo>
                  <a:lnTo>
                    <a:pt x="23526" y="8438"/>
                  </a:lnTo>
                  <a:lnTo>
                    <a:pt x="24046" y="8614"/>
                  </a:lnTo>
                  <a:lnTo>
                    <a:pt x="24573" y="8789"/>
                  </a:lnTo>
                  <a:lnTo>
                    <a:pt x="25093" y="8965"/>
                  </a:lnTo>
                  <a:lnTo>
                    <a:pt x="25619" y="9140"/>
                  </a:lnTo>
                  <a:lnTo>
                    <a:pt x="26139" y="9316"/>
                  </a:lnTo>
                  <a:lnTo>
                    <a:pt x="26665" y="9492"/>
                  </a:lnTo>
                  <a:lnTo>
                    <a:pt x="27185" y="9667"/>
                  </a:lnTo>
                  <a:lnTo>
                    <a:pt x="27712" y="9836"/>
                  </a:lnTo>
                  <a:lnTo>
                    <a:pt x="28232" y="10011"/>
                  </a:lnTo>
                  <a:lnTo>
                    <a:pt x="28752" y="10180"/>
                  </a:lnTo>
                  <a:lnTo>
                    <a:pt x="29278" y="10356"/>
                  </a:lnTo>
                  <a:lnTo>
                    <a:pt x="29798" y="10524"/>
                  </a:lnTo>
                  <a:lnTo>
                    <a:pt x="30324" y="10700"/>
                  </a:lnTo>
                  <a:lnTo>
                    <a:pt x="30844" y="10869"/>
                  </a:lnTo>
                  <a:lnTo>
                    <a:pt x="31371" y="11037"/>
                  </a:lnTo>
                  <a:lnTo>
                    <a:pt x="31891" y="11206"/>
                  </a:lnTo>
                  <a:lnTo>
                    <a:pt x="32417" y="11375"/>
                  </a:lnTo>
                  <a:lnTo>
                    <a:pt x="32937" y="11544"/>
                  </a:lnTo>
                  <a:lnTo>
                    <a:pt x="33457" y="11713"/>
                  </a:lnTo>
                  <a:lnTo>
                    <a:pt x="33983" y="11881"/>
                  </a:lnTo>
                  <a:lnTo>
                    <a:pt x="34503" y="12050"/>
                  </a:lnTo>
                  <a:lnTo>
                    <a:pt x="35030" y="12212"/>
                  </a:lnTo>
                  <a:lnTo>
                    <a:pt x="35550" y="12381"/>
                  </a:lnTo>
                  <a:lnTo>
                    <a:pt x="36076" y="12550"/>
                  </a:lnTo>
                  <a:lnTo>
                    <a:pt x="36596" y="12712"/>
                  </a:lnTo>
                  <a:lnTo>
                    <a:pt x="37123" y="12880"/>
                  </a:lnTo>
                  <a:lnTo>
                    <a:pt x="37642" y="13042"/>
                  </a:lnTo>
                  <a:lnTo>
                    <a:pt x="38169" y="13204"/>
                  </a:lnTo>
                  <a:lnTo>
                    <a:pt x="38689" y="13373"/>
                  </a:lnTo>
                  <a:lnTo>
                    <a:pt x="39208" y="13535"/>
                  </a:lnTo>
                  <a:lnTo>
                    <a:pt x="39735" y="13697"/>
                  </a:lnTo>
                  <a:lnTo>
                    <a:pt x="40255" y="13859"/>
                  </a:lnTo>
                  <a:lnTo>
                    <a:pt x="40781" y="14021"/>
                  </a:lnTo>
                  <a:lnTo>
                    <a:pt x="41301" y="14183"/>
                  </a:lnTo>
                  <a:lnTo>
                    <a:pt x="41828" y="14345"/>
                  </a:lnTo>
                  <a:lnTo>
                    <a:pt x="42348" y="14507"/>
                  </a:lnTo>
                  <a:lnTo>
                    <a:pt x="42874" y="14669"/>
                  </a:lnTo>
                  <a:lnTo>
                    <a:pt x="43394" y="14825"/>
                  </a:lnTo>
                  <a:lnTo>
                    <a:pt x="43920" y="14987"/>
                  </a:lnTo>
                  <a:lnTo>
                    <a:pt x="44440" y="15142"/>
                  </a:lnTo>
                  <a:lnTo>
                    <a:pt x="44960" y="15304"/>
                  </a:lnTo>
                  <a:lnTo>
                    <a:pt x="45487" y="15459"/>
                  </a:lnTo>
                  <a:lnTo>
                    <a:pt x="46006" y="15621"/>
                  </a:lnTo>
                  <a:lnTo>
                    <a:pt x="46533" y="15776"/>
                  </a:lnTo>
                  <a:lnTo>
                    <a:pt x="47053" y="15932"/>
                  </a:lnTo>
                  <a:lnTo>
                    <a:pt x="47579" y="16094"/>
                  </a:lnTo>
                  <a:lnTo>
                    <a:pt x="48099" y="16249"/>
                  </a:lnTo>
                  <a:lnTo>
                    <a:pt x="48626" y="16404"/>
                  </a:lnTo>
                  <a:lnTo>
                    <a:pt x="49145" y="16560"/>
                  </a:lnTo>
                  <a:lnTo>
                    <a:pt x="49665" y="16715"/>
                  </a:lnTo>
                  <a:lnTo>
                    <a:pt x="50192" y="16870"/>
                  </a:lnTo>
                  <a:lnTo>
                    <a:pt x="50712" y="17019"/>
                  </a:lnTo>
                  <a:lnTo>
                    <a:pt x="51238" y="17174"/>
                  </a:lnTo>
                  <a:lnTo>
                    <a:pt x="51758" y="17329"/>
                  </a:lnTo>
                  <a:lnTo>
                    <a:pt x="52285" y="17478"/>
                  </a:lnTo>
                  <a:lnTo>
                    <a:pt x="52805" y="17633"/>
                  </a:lnTo>
                  <a:lnTo>
                    <a:pt x="53331" y="17788"/>
                  </a:lnTo>
                  <a:lnTo>
                    <a:pt x="53851" y="17937"/>
                  </a:lnTo>
                  <a:lnTo>
                    <a:pt x="54377" y="18085"/>
                  </a:lnTo>
                  <a:lnTo>
                    <a:pt x="54897" y="18240"/>
                  </a:lnTo>
                  <a:lnTo>
                    <a:pt x="55417" y="18389"/>
                  </a:lnTo>
                  <a:lnTo>
                    <a:pt x="55944" y="18538"/>
                  </a:lnTo>
                  <a:lnTo>
                    <a:pt x="56463" y="18686"/>
                  </a:lnTo>
                  <a:lnTo>
                    <a:pt x="56990" y="18841"/>
                  </a:lnTo>
                  <a:lnTo>
                    <a:pt x="57510" y="18990"/>
                  </a:lnTo>
                  <a:lnTo>
                    <a:pt x="58036" y="19138"/>
                  </a:lnTo>
                  <a:lnTo>
                    <a:pt x="58556" y="19280"/>
                  </a:lnTo>
                  <a:lnTo>
                    <a:pt x="59083" y="19429"/>
                  </a:lnTo>
                  <a:lnTo>
                    <a:pt x="59602" y="19577"/>
                  </a:lnTo>
                  <a:lnTo>
                    <a:pt x="60122" y="19726"/>
                  </a:lnTo>
                  <a:lnTo>
                    <a:pt x="60649" y="19874"/>
                  </a:lnTo>
                  <a:lnTo>
                    <a:pt x="61169" y="20016"/>
                  </a:lnTo>
                  <a:lnTo>
                    <a:pt x="61695" y="20164"/>
                  </a:lnTo>
                  <a:lnTo>
                    <a:pt x="62215" y="20306"/>
                  </a:lnTo>
                  <a:lnTo>
                    <a:pt x="62742" y="20455"/>
                  </a:lnTo>
                  <a:lnTo>
                    <a:pt x="63261" y="20597"/>
                  </a:lnTo>
                  <a:lnTo>
                    <a:pt x="63788" y="20738"/>
                  </a:lnTo>
                  <a:lnTo>
                    <a:pt x="64308" y="20887"/>
                  </a:lnTo>
                  <a:lnTo>
                    <a:pt x="64834" y="21029"/>
                  </a:lnTo>
                  <a:lnTo>
                    <a:pt x="65354" y="21170"/>
                  </a:lnTo>
                  <a:lnTo>
                    <a:pt x="65874" y="21312"/>
                  </a:lnTo>
                  <a:lnTo>
                    <a:pt x="66400" y="21454"/>
                  </a:lnTo>
                  <a:lnTo>
                    <a:pt x="66920" y="21596"/>
                  </a:lnTo>
                  <a:lnTo>
                    <a:pt x="67447" y="21737"/>
                  </a:lnTo>
                  <a:lnTo>
                    <a:pt x="67967" y="21879"/>
                  </a:lnTo>
                  <a:lnTo>
                    <a:pt x="68493" y="22021"/>
                  </a:lnTo>
                  <a:lnTo>
                    <a:pt x="69013" y="22163"/>
                  </a:lnTo>
                  <a:lnTo>
                    <a:pt x="69539" y="22298"/>
                  </a:lnTo>
                  <a:lnTo>
                    <a:pt x="70059" y="22439"/>
                  </a:lnTo>
                  <a:lnTo>
                    <a:pt x="70586" y="22581"/>
                  </a:lnTo>
                  <a:lnTo>
                    <a:pt x="71106" y="22716"/>
                  </a:lnTo>
                  <a:lnTo>
                    <a:pt x="71626" y="22858"/>
                  </a:lnTo>
                  <a:lnTo>
                    <a:pt x="72152" y="22993"/>
                  </a:lnTo>
                  <a:lnTo>
                    <a:pt x="72672" y="23128"/>
                  </a:lnTo>
                  <a:lnTo>
                    <a:pt x="73199" y="23270"/>
                  </a:lnTo>
                  <a:lnTo>
                    <a:pt x="73718" y="23405"/>
                  </a:lnTo>
                  <a:lnTo>
                    <a:pt x="74245" y="23540"/>
                  </a:lnTo>
                  <a:lnTo>
                    <a:pt x="74765" y="23675"/>
                  </a:lnTo>
                  <a:lnTo>
                    <a:pt x="75291" y="23810"/>
                  </a:lnTo>
                  <a:lnTo>
                    <a:pt x="75811" y="23945"/>
                  </a:lnTo>
                  <a:lnTo>
                    <a:pt x="76331" y="24080"/>
                  </a:lnTo>
                  <a:lnTo>
                    <a:pt x="76857" y="24215"/>
                  </a:lnTo>
                  <a:lnTo>
                    <a:pt x="77377" y="24350"/>
                  </a:lnTo>
                  <a:lnTo>
                    <a:pt x="77904" y="24485"/>
                  </a:lnTo>
                  <a:lnTo>
                    <a:pt x="78424" y="24620"/>
                  </a:lnTo>
                  <a:lnTo>
                    <a:pt x="78950" y="24748"/>
                  </a:lnTo>
                  <a:lnTo>
                    <a:pt x="79470" y="24883"/>
                  </a:lnTo>
                  <a:lnTo>
                    <a:pt x="79996" y="25018"/>
                  </a:lnTo>
                  <a:lnTo>
                    <a:pt x="80516" y="25147"/>
                  </a:lnTo>
                  <a:lnTo>
                    <a:pt x="81043" y="25282"/>
                  </a:lnTo>
                  <a:lnTo>
                    <a:pt x="81563" y="25410"/>
                  </a:lnTo>
                  <a:lnTo>
                    <a:pt x="82082" y="25545"/>
                  </a:lnTo>
                  <a:lnTo>
                    <a:pt x="82609" y="25673"/>
                  </a:lnTo>
                  <a:lnTo>
                    <a:pt x="83129" y="25801"/>
                  </a:lnTo>
                  <a:lnTo>
                    <a:pt x="83655" y="25936"/>
                  </a:lnTo>
                  <a:lnTo>
                    <a:pt x="84175" y="26065"/>
                  </a:lnTo>
                  <a:lnTo>
                    <a:pt x="84702" y="26193"/>
                  </a:lnTo>
                  <a:lnTo>
                    <a:pt x="85222" y="26321"/>
                  </a:lnTo>
                  <a:lnTo>
                    <a:pt x="85748" y="26449"/>
                  </a:lnTo>
                  <a:lnTo>
                    <a:pt x="86268" y="26578"/>
                  </a:lnTo>
                  <a:lnTo>
                    <a:pt x="86788" y="26706"/>
                  </a:lnTo>
                  <a:lnTo>
                    <a:pt x="87314" y="26834"/>
                  </a:lnTo>
                  <a:lnTo>
                    <a:pt x="87834" y="26956"/>
                  </a:lnTo>
                  <a:lnTo>
                    <a:pt x="88361" y="27084"/>
                  </a:lnTo>
                  <a:lnTo>
                    <a:pt x="88880" y="27212"/>
                  </a:lnTo>
                  <a:lnTo>
                    <a:pt x="89407" y="27341"/>
                  </a:lnTo>
                  <a:lnTo>
                    <a:pt x="89927" y="27462"/>
                  </a:lnTo>
                  <a:lnTo>
                    <a:pt x="90453" y="27590"/>
                  </a:lnTo>
                  <a:lnTo>
                    <a:pt x="90973" y="27712"/>
                  </a:lnTo>
                  <a:lnTo>
                    <a:pt x="91500" y="27840"/>
                  </a:lnTo>
                  <a:lnTo>
                    <a:pt x="92020" y="27962"/>
                  </a:lnTo>
                  <a:lnTo>
                    <a:pt x="92539" y="28083"/>
                  </a:lnTo>
                  <a:lnTo>
                    <a:pt x="93066" y="28211"/>
                  </a:lnTo>
                  <a:lnTo>
                    <a:pt x="93586" y="28333"/>
                  </a:lnTo>
                  <a:lnTo>
                    <a:pt x="94112" y="28454"/>
                  </a:lnTo>
                  <a:lnTo>
                    <a:pt x="94632" y="28576"/>
                  </a:lnTo>
                  <a:lnTo>
                    <a:pt x="95159" y="28697"/>
                  </a:lnTo>
                  <a:lnTo>
                    <a:pt x="95679" y="28826"/>
                  </a:lnTo>
                  <a:lnTo>
                    <a:pt x="96205" y="28947"/>
                  </a:lnTo>
                  <a:lnTo>
                    <a:pt x="96725" y="29062"/>
                  </a:lnTo>
                  <a:lnTo>
                    <a:pt x="97251" y="29183"/>
                  </a:lnTo>
                  <a:lnTo>
                    <a:pt x="97771" y="29305"/>
                  </a:lnTo>
                  <a:lnTo>
                    <a:pt x="98291" y="29426"/>
                  </a:lnTo>
                  <a:lnTo>
                    <a:pt x="98818" y="29548"/>
                  </a:lnTo>
                  <a:lnTo>
                    <a:pt x="99337" y="29663"/>
                  </a:lnTo>
                  <a:lnTo>
                    <a:pt x="99864" y="29784"/>
                  </a:lnTo>
                  <a:lnTo>
                    <a:pt x="100384" y="29906"/>
                  </a:lnTo>
                  <a:lnTo>
                    <a:pt x="100910" y="30021"/>
                  </a:lnTo>
                  <a:lnTo>
                    <a:pt x="101430" y="30142"/>
                  </a:lnTo>
                  <a:lnTo>
                    <a:pt x="101957" y="30257"/>
                  </a:lnTo>
                  <a:lnTo>
                    <a:pt x="102476" y="30378"/>
                  </a:lnTo>
                  <a:lnTo>
                    <a:pt x="102996" y="30493"/>
                  </a:lnTo>
                  <a:lnTo>
                    <a:pt x="103523" y="30608"/>
                  </a:lnTo>
                  <a:lnTo>
                    <a:pt x="104043" y="30729"/>
                  </a:lnTo>
                  <a:lnTo>
                    <a:pt x="104569" y="30844"/>
                  </a:lnTo>
                  <a:lnTo>
                    <a:pt x="105089" y="30959"/>
                  </a:lnTo>
                  <a:lnTo>
                    <a:pt x="105616" y="31074"/>
                  </a:lnTo>
                  <a:lnTo>
                    <a:pt x="106135" y="31188"/>
                  </a:lnTo>
                  <a:lnTo>
                    <a:pt x="106662" y="31303"/>
                  </a:lnTo>
                  <a:lnTo>
                    <a:pt x="107182" y="31418"/>
                  </a:lnTo>
                  <a:lnTo>
                    <a:pt x="107708" y="31533"/>
                  </a:lnTo>
                  <a:lnTo>
                    <a:pt x="108228" y="31648"/>
                  </a:lnTo>
                  <a:lnTo>
                    <a:pt x="108748" y="31762"/>
                  </a:lnTo>
                  <a:lnTo>
                    <a:pt x="109274" y="31877"/>
                  </a:lnTo>
                  <a:lnTo>
                    <a:pt x="109794" y="31985"/>
                  </a:lnTo>
                  <a:lnTo>
                    <a:pt x="110321" y="32100"/>
                  </a:lnTo>
                  <a:lnTo>
                    <a:pt x="110841" y="32215"/>
                  </a:lnTo>
                  <a:lnTo>
                    <a:pt x="111367" y="32323"/>
                  </a:lnTo>
                  <a:lnTo>
                    <a:pt x="111887" y="32437"/>
                  </a:lnTo>
                  <a:lnTo>
                    <a:pt x="112414" y="32545"/>
                  </a:lnTo>
                  <a:lnTo>
                    <a:pt x="112933" y="32660"/>
                  </a:lnTo>
                  <a:lnTo>
                    <a:pt x="113453" y="32768"/>
                  </a:lnTo>
                  <a:lnTo>
                    <a:pt x="113980" y="32883"/>
                  </a:lnTo>
                  <a:lnTo>
                    <a:pt x="114500" y="32991"/>
                  </a:lnTo>
                  <a:lnTo>
                    <a:pt x="115026" y="33099"/>
                  </a:lnTo>
                  <a:lnTo>
                    <a:pt x="115546" y="33214"/>
                  </a:lnTo>
                  <a:lnTo>
                    <a:pt x="116073" y="33322"/>
                  </a:lnTo>
                  <a:lnTo>
                    <a:pt x="116592" y="33430"/>
                  </a:lnTo>
                  <a:lnTo>
                    <a:pt x="117119" y="33538"/>
                  </a:lnTo>
                  <a:lnTo>
                    <a:pt x="117639" y="33646"/>
                  </a:lnTo>
                  <a:lnTo>
                    <a:pt x="118165" y="33754"/>
                  </a:lnTo>
                  <a:lnTo>
                    <a:pt x="118685" y="33862"/>
                  </a:lnTo>
                  <a:lnTo>
                    <a:pt x="119205" y="33970"/>
                  </a:lnTo>
                  <a:lnTo>
                    <a:pt x="119731" y="34078"/>
                  </a:lnTo>
                  <a:lnTo>
                    <a:pt x="120251" y="34186"/>
                  </a:lnTo>
                  <a:lnTo>
                    <a:pt x="120778" y="34287"/>
                  </a:lnTo>
                  <a:lnTo>
                    <a:pt x="121298" y="34395"/>
                  </a:lnTo>
                  <a:lnTo>
                    <a:pt x="121824" y="34503"/>
                  </a:lnTo>
                  <a:lnTo>
                    <a:pt x="122344" y="34611"/>
                  </a:lnTo>
                  <a:lnTo>
                    <a:pt x="122870" y="34712"/>
                  </a:lnTo>
                  <a:lnTo>
                    <a:pt x="123390" y="34820"/>
                  </a:lnTo>
                  <a:lnTo>
                    <a:pt x="123910" y="34922"/>
                  </a:lnTo>
                  <a:lnTo>
                    <a:pt x="124437" y="35030"/>
                  </a:lnTo>
                  <a:lnTo>
                    <a:pt x="124956" y="35131"/>
                  </a:lnTo>
                  <a:lnTo>
                    <a:pt x="125483" y="35239"/>
                  </a:lnTo>
                  <a:lnTo>
                    <a:pt x="126003" y="35340"/>
                  </a:lnTo>
                  <a:lnTo>
                    <a:pt x="126529" y="35441"/>
                  </a:lnTo>
                  <a:lnTo>
                    <a:pt x="127049" y="35543"/>
                  </a:lnTo>
                  <a:lnTo>
                    <a:pt x="127576" y="35651"/>
                  </a:lnTo>
                  <a:lnTo>
                    <a:pt x="128095" y="35752"/>
                  </a:lnTo>
                  <a:lnTo>
                    <a:pt x="128622" y="35853"/>
                  </a:lnTo>
                  <a:lnTo>
                    <a:pt x="129142" y="35955"/>
                  </a:lnTo>
                  <a:lnTo>
                    <a:pt x="129662" y="36056"/>
                  </a:lnTo>
                  <a:lnTo>
                    <a:pt x="130188" y="36157"/>
                  </a:lnTo>
                  <a:lnTo>
                    <a:pt x="130708" y="36258"/>
                  </a:lnTo>
                  <a:lnTo>
                    <a:pt x="131235" y="36360"/>
                  </a:lnTo>
                  <a:lnTo>
                    <a:pt x="131755" y="36461"/>
                  </a:lnTo>
                  <a:lnTo>
                    <a:pt x="132281" y="36562"/>
                  </a:lnTo>
                  <a:lnTo>
                    <a:pt x="132801" y="36663"/>
                  </a:lnTo>
                  <a:lnTo>
                    <a:pt x="133327" y="36758"/>
                  </a:lnTo>
                  <a:lnTo>
                    <a:pt x="133847" y="36859"/>
                  </a:lnTo>
                  <a:lnTo>
                    <a:pt x="134374" y="36960"/>
                  </a:lnTo>
                  <a:lnTo>
                    <a:pt x="134894" y="37055"/>
                  </a:lnTo>
                  <a:lnTo>
                    <a:pt x="135413" y="37156"/>
                  </a:lnTo>
                  <a:lnTo>
                    <a:pt x="135940" y="37251"/>
                  </a:lnTo>
                  <a:lnTo>
                    <a:pt x="136460" y="37352"/>
                  </a:lnTo>
                  <a:lnTo>
                    <a:pt x="136986" y="37446"/>
                  </a:lnTo>
                  <a:lnTo>
                    <a:pt x="137506" y="37548"/>
                  </a:lnTo>
                  <a:lnTo>
                    <a:pt x="138033" y="37642"/>
                  </a:lnTo>
                  <a:lnTo>
                    <a:pt x="138553" y="37743"/>
                  </a:lnTo>
                  <a:lnTo>
                    <a:pt x="139079" y="37838"/>
                  </a:lnTo>
                  <a:lnTo>
                    <a:pt x="139599" y="37932"/>
                  </a:lnTo>
                  <a:lnTo>
                    <a:pt x="140119" y="38027"/>
                  </a:lnTo>
                  <a:lnTo>
                    <a:pt x="140645" y="38128"/>
                  </a:lnTo>
                  <a:lnTo>
                    <a:pt x="141165" y="38223"/>
                  </a:lnTo>
                  <a:lnTo>
                    <a:pt x="141692" y="38317"/>
                  </a:lnTo>
                  <a:lnTo>
                    <a:pt x="142211" y="38412"/>
                  </a:lnTo>
                  <a:lnTo>
                    <a:pt x="142738" y="38506"/>
                  </a:lnTo>
                  <a:lnTo>
                    <a:pt x="143258" y="38601"/>
                  </a:lnTo>
                  <a:lnTo>
                    <a:pt x="143784" y="38695"/>
                  </a:lnTo>
                  <a:lnTo>
                    <a:pt x="144304" y="38790"/>
                  </a:lnTo>
                  <a:lnTo>
                    <a:pt x="144831" y="38884"/>
                  </a:lnTo>
                  <a:lnTo>
                    <a:pt x="145350" y="38972"/>
                  </a:lnTo>
                  <a:lnTo>
                    <a:pt x="145870" y="39067"/>
                  </a:lnTo>
                  <a:lnTo>
                    <a:pt x="146397" y="39161"/>
                  </a:lnTo>
                  <a:lnTo>
                    <a:pt x="146917" y="39256"/>
                  </a:lnTo>
                  <a:lnTo>
                    <a:pt x="147443" y="39343"/>
                  </a:lnTo>
                  <a:lnTo>
                    <a:pt x="147963" y="39438"/>
                  </a:lnTo>
                  <a:lnTo>
                    <a:pt x="148490" y="39526"/>
                  </a:lnTo>
                  <a:lnTo>
                    <a:pt x="149009" y="39620"/>
                  </a:lnTo>
                  <a:lnTo>
                    <a:pt x="149536" y="39715"/>
                  </a:lnTo>
                  <a:lnTo>
                    <a:pt x="150056" y="39802"/>
                  </a:lnTo>
                  <a:lnTo>
                    <a:pt x="150576" y="39890"/>
                  </a:lnTo>
                  <a:lnTo>
                    <a:pt x="151102" y="39985"/>
                  </a:lnTo>
                  <a:lnTo>
                    <a:pt x="151622" y="40072"/>
                  </a:lnTo>
                  <a:lnTo>
                    <a:pt x="152148" y="40167"/>
                  </a:lnTo>
                  <a:lnTo>
                    <a:pt x="152668" y="40255"/>
                  </a:lnTo>
                  <a:lnTo>
                    <a:pt x="153195" y="40342"/>
                  </a:lnTo>
                  <a:lnTo>
                    <a:pt x="153715" y="40430"/>
                  </a:lnTo>
                  <a:lnTo>
                    <a:pt x="154241" y="40518"/>
                  </a:lnTo>
                  <a:lnTo>
                    <a:pt x="154761" y="40612"/>
                  </a:lnTo>
                  <a:lnTo>
                    <a:pt x="155288" y="40700"/>
                  </a:lnTo>
                  <a:lnTo>
                    <a:pt x="155807" y="40788"/>
                  </a:lnTo>
                  <a:lnTo>
                    <a:pt x="156327" y="40876"/>
                  </a:lnTo>
                  <a:lnTo>
                    <a:pt x="156327" y="69485"/>
                  </a:lnTo>
                  <a:lnTo>
                    <a:pt x="0" y="69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DB16EF-D217-7D84-495A-93F8AA9E4E0D}"/>
                </a:ext>
              </a:extLst>
            </p:cNvPr>
            <p:cNvSpPr/>
            <p:nvPr/>
          </p:nvSpPr>
          <p:spPr>
            <a:xfrm>
              <a:off x="8817394" y="2084976"/>
              <a:ext cx="156327" cy="69485"/>
            </a:xfrm>
            <a:custGeom>
              <a:avLst/>
              <a:gdLst>
                <a:gd name="connsiteX0" fmla="*/ 0 w 156327"/>
                <a:gd name="connsiteY0" fmla="*/ 0 h 69485"/>
                <a:gd name="connsiteX1" fmla="*/ 520 w 156327"/>
                <a:gd name="connsiteY1" fmla="*/ 202 h 69485"/>
                <a:gd name="connsiteX2" fmla="*/ 1046 w 156327"/>
                <a:gd name="connsiteY2" fmla="*/ 398 h 69485"/>
                <a:gd name="connsiteX3" fmla="*/ 1566 w 156327"/>
                <a:gd name="connsiteY3" fmla="*/ 594 h 69485"/>
                <a:gd name="connsiteX4" fmla="*/ 2086 w 156327"/>
                <a:gd name="connsiteY4" fmla="*/ 790 h 69485"/>
                <a:gd name="connsiteX5" fmla="*/ 2613 w 156327"/>
                <a:gd name="connsiteY5" fmla="*/ 992 h 69485"/>
                <a:gd name="connsiteX6" fmla="*/ 3132 w 156327"/>
                <a:gd name="connsiteY6" fmla="*/ 1188 h 69485"/>
                <a:gd name="connsiteX7" fmla="*/ 3659 w 156327"/>
                <a:gd name="connsiteY7" fmla="*/ 1377 h 69485"/>
                <a:gd name="connsiteX8" fmla="*/ 4179 w 156327"/>
                <a:gd name="connsiteY8" fmla="*/ 1573 h 69485"/>
                <a:gd name="connsiteX9" fmla="*/ 4705 w 156327"/>
                <a:gd name="connsiteY9" fmla="*/ 1769 h 69485"/>
                <a:gd name="connsiteX10" fmla="*/ 5225 w 156327"/>
                <a:gd name="connsiteY10" fmla="*/ 1964 h 69485"/>
                <a:gd name="connsiteX11" fmla="*/ 5752 w 156327"/>
                <a:gd name="connsiteY11" fmla="*/ 2153 h 69485"/>
                <a:gd name="connsiteX12" fmla="*/ 6271 w 156327"/>
                <a:gd name="connsiteY12" fmla="*/ 2349 h 69485"/>
                <a:gd name="connsiteX13" fmla="*/ 6791 w 156327"/>
                <a:gd name="connsiteY13" fmla="*/ 2545 h 69485"/>
                <a:gd name="connsiteX14" fmla="*/ 7318 w 156327"/>
                <a:gd name="connsiteY14" fmla="*/ 2734 h 69485"/>
                <a:gd name="connsiteX15" fmla="*/ 7838 w 156327"/>
                <a:gd name="connsiteY15" fmla="*/ 2923 h 69485"/>
                <a:gd name="connsiteX16" fmla="*/ 8364 w 156327"/>
                <a:gd name="connsiteY16" fmla="*/ 3119 h 69485"/>
                <a:gd name="connsiteX17" fmla="*/ 8884 w 156327"/>
                <a:gd name="connsiteY17" fmla="*/ 3308 h 69485"/>
                <a:gd name="connsiteX18" fmla="*/ 9411 w 156327"/>
                <a:gd name="connsiteY18" fmla="*/ 3497 h 69485"/>
                <a:gd name="connsiteX19" fmla="*/ 9930 w 156327"/>
                <a:gd name="connsiteY19" fmla="*/ 3686 h 69485"/>
                <a:gd name="connsiteX20" fmla="*/ 10457 w 156327"/>
                <a:gd name="connsiteY20" fmla="*/ 3875 h 69485"/>
                <a:gd name="connsiteX21" fmla="*/ 10977 w 156327"/>
                <a:gd name="connsiteY21" fmla="*/ 4064 h 69485"/>
                <a:gd name="connsiteX22" fmla="*/ 11503 w 156327"/>
                <a:gd name="connsiteY22" fmla="*/ 4253 h 69485"/>
                <a:gd name="connsiteX23" fmla="*/ 12023 w 156327"/>
                <a:gd name="connsiteY23" fmla="*/ 4435 h 69485"/>
                <a:gd name="connsiteX24" fmla="*/ 12543 w 156327"/>
                <a:gd name="connsiteY24" fmla="*/ 4624 h 69485"/>
                <a:gd name="connsiteX25" fmla="*/ 13070 w 156327"/>
                <a:gd name="connsiteY25" fmla="*/ 4813 h 69485"/>
                <a:gd name="connsiteX26" fmla="*/ 13589 w 156327"/>
                <a:gd name="connsiteY26" fmla="*/ 4995 h 69485"/>
                <a:gd name="connsiteX27" fmla="*/ 14116 w 156327"/>
                <a:gd name="connsiteY27" fmla="*/ 5185 h 69485"/>
                <a:gd name="connsiteX28" fmla="*/ 14636 w 156327"/>
                <a:gd name="connsiteY28" fmla="*/ 5367 h 69485"/>
                <a:gd name="connsiteX29" fmla="*/ 15162 w 156327"/>
                <a:gd name="connsiteY29" fmla="*/ 5549 h 69485"/>
                <a:gd name="connsiteX30" fmla="*/ 15682 w 156327"/>
                <a:gd name="connsiteY30" fmla="*/ 5738 h 69485"/>
                <a:gd name="connsiteX31" fmla="*/ 16209 w 156327"/>
                <a:gd name="connsiteY31" fmla="*/ 5920 h 69485"/>
                <a:gd name="connsiteX32" fmla="*/ 16728 w 156327"/>
                <a:gd name="connsiteY32" fmla="*/ 6103 h 69485"/>
                <a:gd name="connsiteX33" fmla="*/ 17255 w 156327"/>
                <a:gd name="connsiteY33" fmla="*/ 6285 h 69485"/>
                <a:gd name="connsiteX34" fmla="*/ 17775 w 156327"/>
                <a:gd name="connsiteY34" fmla="*/ 6467 h 69485"/>
                <a:gd name="connsiteX35" fmla="*/ 18295 w 156327"/>
                <a:gd name="connsiteY35" fmla="*/ 6649 h 69485"/>
                <a:gd name="connsiteX36" fmla="*/ 18821 w 156327"/>
                <a:gd name="connsiteY36" fmla="*/ 6832 h 69485"/>
                <a:gd name="connsiteX37" fmla="*/ 19341 w 156327"/>
                <a:gd name="connsiteY37" fmla="*/ 7014 h 69485"/>
                <a:gd name="connsiteX38" fmla="*/ 19868 w 156327"/>
                <a:gd name="connsiteY38" fmla="*/ 7189 h 69485"/>
                <a:gd name="connsiteX39" fmla="*/ 20387 w 156327"/>
                <a:gd name="connsiteY39" fmla="*/ 7372 h 69485"/>
                <a:gd name="connsiteX40" fmla="*/ 20914 w 156327"/>
                <a:gd name="connsiteY40" fmla="*/ 7547 h 69485"/>
                <a:gd name="connsiteX41" fmla="*/ 21434 w 156327"/>
                <a:gd name="connsiteY41" fmla="*/ 7730 h 69485"/>
                <a:gd name="connsiteX42" fmla="*/ 21960 w 156327"/>
                <a:gd name="connsiteY42" fmla="*/ 7905 h 69485"/>
                <a:gd name="connsiteX43" fmla="*/ 22480 w 156327"/>
                <a:gd name="connsiteY43" fmla="*/ 8087 h 69485"/>
                <a:gd name="connsiteX44" fmla="*/ 23000 w 156327"/>
                <a:gd name="connsiteY44" fmla="*/ 8263 h 69485"/>
                <a:gd name="connsiteX45" fmla="*/ 23526 w 156327"/>
                <a:gd name="connsiteY45" fmla="*/ 8438 h 69485"/>
                <a:gd name="connsiteX46" fmla="*/ 24046 w 156327"/>
                <a:gd name="connsiteY46" fmla="*/ 8614 h 69485"/>
                <a:gd name="connsiteX47" fmla="*/ 24573 w 156327"/>
                <a:gd name="connsiteY47" fmla="*/ 8789 h 69485"/>
                <a:gd name="connsiteX48" fmla="*/ 25093 w 156327"/>
                <a:gd name="connsiteY48" fmla="*/ 8965 h 69485"/>
                <a:gd name="connsiteX49" fmla="*/ 25619 w 156327"/>
                <a:gd name="connsiteY49" fmla="*/ 9140 h 69485"/>
                <a:gd name="connsiteX50" fmla="*/ 26139 w 156327"/>
                <a:gd name="connsiteY50" fmla="*/ 9316 h 69485"/>
                <a:gd name="connsiteX51" fmla="*/ 26665 w 156327"/>
                <a:gd name="connsiteY51" fmla="*/ 9492 h 69485"/>
                <a:gd name="connsiteX52" fmla="*/ 27185 w 156327"/>
                <a:gd name="connsiteY52" fmla="*/ 9667 h 69485"/>
                <a:gd name="connsiteX53" fmla="*/ 27712 w 156327"/>
                <a:gd name="connsiteY53" fmla="*/ 9836 h 69485"/>
                <a:gd name="connsiteX54" fmla="*/ 28232 w 156327"/>
                <a:gd name="connsiteY54" fmla="*/ 10011 h 69485"/>
                <a:gd name="connsiteX55" fmla="*/ 28752 w 156327"/>
                <a:gd name="connsiteY55" fmla="*/ 10180 h 69485"/>
                <a:gd name="connsiteX56" fmla="*/ 29278 w 156327"/>
                <a:gd name="connsiteY56" fmla="*/ 10356 h 69485"/>
                <a:gd name="connsiteX57" fmla="*/ 29798 w 156327"/>
                <a:gd name="connsiteY57" fmla="*/ 10524 h 69485"/>
                <a:gd name="connsiteX58" fmla="*/ 30324 w 156327"/>
                <a:gd name="connsiteY58" fmla="*/ 10700 h 69485"/>
                <a:gd name="connsiteX59" fmla="*/ 30844 w 156327"/>
                <a:gd name="connsiteY59" fmla="*/ 10869 h 69485"/>
                <a:gd name="connsiteX60" fmla="*/ 31371 w 156327"/>
                <a:gd name="connsiteY60" fmla="*/ 11037 h 69485"/>
                <a:gd name="connsiteX61" fmla="*/ 31891 w 156327"/>
                <a:gd name="connsiteY61" fmla="*/ 11206 h 69485"/>
                <a:gd name="connsiteX62" fmla="*/ 32417 w 156327"/>
                <a:gd name="connsiteY62" fmla="*/ 11375 h 69485"/>
                <a:gd name="connsiteX63" fmla="*/ 32937 w 156327"/>
                <a:gd name="connsiteY63" fmla="*/ 11544 h 69485"/>
                <a:gd name="connsiteX64" fmla="*/ 33457 w 156327"/>
                <a:gd name="connsiteY64" fmla="*/ 11713 h 69485"/>
                <a:gd name="connsiteX65" fmla="*/ 33983 w 156327"/>
                <a:gd name="connsiteY65" fmla="*/ 11881 h 69485"/>
                <a:gd name="connsiteX66" fmla="*/ 34503 w 156327"/>
                <a:gd name="connsiteY66" fmla="*/ 12050 h 69485"/>
                <a:gd name="connsiteX67" fmla="*/ 35030 w 156327"/>
                <a:gd name="connsiteY67" fmla="*/ 12212 h 69485"/>
                <a:gd name="connsiteX68" fmla="*/ 35550 w 156327"/>
                <a:gd name="connsiteY68" fmla="*/ 12381 h 69485"/>
                <a:gd name="connsiteX69" fmla="*/ 36076 w 156327"/>
                <a:gd name="connsiteY69" fmla="*/ 12550 h 69485"/>
                <a:gd name="connsiteX70" fmla="*/ 36596 w 156327"/>
                <a:gd name="connsiteY70" fmla="*/ 12712 h 69485"/>
                <a:gd name="connsiteX71" fmla="*/ 37123 w 156327"/>
                <a:gd name="connsiteY71" fmla="*/ 12880 h 69485"/>
                <a:gd name="connsiteX72" fmla="*/ 37642 w 156327"/>
                <a:gd name="connsiteY72" fmla="*/ 13042 h 69485"/>
                <a:gd name="connsiteX73" fmla="*/ 38169 w 156327"/>
                <a:gd name="connsiteY73" fmla="*/ 13204 h 69485"/>
                <a:gd name="connsiteX74" fmla="*/ 38689 w 156327"/>
                <a:gd name="connsiteY74" fmla="*/ 13373 h 69485"/>
                <a:gd name="connsiteX75" fmla="*/ 39208 w 156327"/>
                <a:gd name="connsiteY75" fmla="*/ 13535 h 69485"/>
                <a:gd name="connsiteX76" fmla="*/ 39735 w 156327"/>
                <a:gd name="connsiteY76" fmla="*/ 13697 h 69485"/>
                <a:gd name="connsiteX77" fmla="*/ 40255 w 156327"/>
                <a:gd name="connsiteY77" fmla="*/ 13859 h 69485"/>
                <a:gd name="connsiteX78" fmla="*/ 40781 w 156327"/>
                <a:gd name="connsiteY78" fmla="*/ 14021 h 69485"/>
                <a:gd name="connsiteX79" fmla="*/ 41301 w 156327"/>
                <a:gd name="connsiteY79" fmla="*/ 14183 h 69485"/>
                <a:gd name="connsiteX80" fmla="*/ 41828 w 156327"/>
                <a:gd name="connsiteY80" fmla="*/ 14345 h 69485"/>
                <a:gd name="connsiteX81" fmla="*/ 42348 w 156327"/>
                <a:gd name="connsiteY81" fmla="*/ 14507 h 69485"/>
                <a:gd name="connsiteX82" fmla="*/ 42874 w 156327"/>
                <a:gd name="connsiteY82" fmla="*/ 14669 h 69485"/>
                <a:gd name="connsiteX83" fmla="*/ 43394 w 156327"/>
                <a:gd name="connsiteY83" fmla="*/ 14825 h 69485"/>
                <a:gd name="connsiteX84" fmla="*/ 43920 w 156327"/>
                <a:gd name="connsiteY84" fmla="*/ 14987 h 69485"/>
                <a:gd name="connsiteX85" fmla="*/ 44440 w 156327"/>
                <a:gd name="connsiteY85" fmla="*/ 15142 h 69485"/>
                <a:gd name="connsiteX86" fmla="*/ 44960 w 156327"/>
                <a:gd name="connsiteY86" fmla="*/ 15304 h 69485"/>
                <a:gd name="connsiteX87" fmla="*/ 45487 w 156327"/>
                <a:gd name="connsiteY87" fmla="*/ 15459 h 69485"/>
                <a:gd name="connsiteX88" fmla="*/ 46006 w 156327"/>
                <a:gd name="connsiteY88" fmla="*/ 15621 h 69485"/>
                <a:gd name="connsiteX89" fmla="*/ 46533 w 156327"/>
                <a:gd name="connsiteY89" fmla="*/ 15776 h 69485"/>
                <a:gd name="connsiteX90" fmla="*/ 47053 w 156327"/>
                <a:gd name="connsiteY90" fmla="*/ 15932 h 69485"/>
                <a:gd name="connsiteX91" fmla="*/ 47579 w 156327"/>
                <a:gd name="connsiteY91" fmla="*/ 16094 h 69485"/>
                <a:gd name="connsiteX92" fmla="*/ 48099 w 156327"/>
                <a:gd name="connsiteY92" fmla="*/ 16249 h 69485"/>
                <a:gd name="connsiteX93" fmla="*/ 48626 w 156327"/>
                <a:gd name="connsiteY93" fmla="*/ 16404 h 69485"/>
                <a:gd name="connsiteX94" fmla="*/ 49145 w 156327"/>
                <a:gd name="connsiteY94" fmla="*/ 16560 h 69485"/>
                <a:gd name="connsiteX95" fmla="*/ 49665 w 156327"/>
                <a:gd name="connsiteY95" fmla="*/ 16715 h 69485"/>
                <a:gd name="connsiteX96" fmla="*/ 50192 w 156327"/>
                <a:gd name="connsiteY96" fmla="*/ 16870 h 69485"/>
                <a:gd name="connsiteX97" fmla="*/ 50712 w 156327"/>
                <a:gd name="connsiteY97" fmla="*/ 17019 h 69485"/>
                <a:gd name="connsiteX98" fmla="*/ 51238 w 156327"/>
                <a:gd name="connsiteY98" fmla="*/ 17174 h 69485"/>
                <a:gd name="connsiteX99" fmla="*/ 51758 w 156327"/>
                <a:gd name="connsiteY99" fmla="*/ 17329 h 69485"/>
                <a:gd name="connsiteX100" fmla="*/ 52285 w 156327"/>
                <a:gd name="connsiteY100" fmla="*/ 17478 h 69485"/>
                <a:gd name="connsiteX101" fmla="*/ 52805 w 156327"/>
                <a:gd name="connsiteY101" fmla="*/ 17633 h 69485"/>
                <a:gd name="connsiteX102" fmla="*/ 53331 w 156327"/>
                <a:gd name="connsiteY102" fmla="*/ 17788 h 69485"/>
                <a:gd name="connsiteX103" fmla="*/ 53851 w 156327"/>
                <a:gd name="connsiteY103" fmla="*/ 17937 h 69485"/>
                <a:gd name="connsiteX104" fmla="*/ 54377 w 156327"/>
                <a:gd name="connsiteY104" fmla="*/ 18085 h 69485"/>
                <a:gd name="connsiteX105" fmla="*/ 54897 w 156327"/>
                <a:gd name="connsiteY105" fmla="*/ 18240 h 69485"/>
                <a:gd name="connsiteX106" fmla="*/ 55417 w 156327"/>
                <a:gd name="connsiteY106" fmla="*/ 18389 h 69485"/>
                <a:gd name="connsiteX107" fmla="*/ 55944 w 156327"/>
                <a:gd name="connsiteY107" fmla="*/ 18538 h 69485"/>
                <a:gd name="connsiteX108" fmla="*/ 56463 w 156327"/>
                <a:gd name="connsiteY108" fmla="*/ 18686 h 69485"/>
                <a:gd name="connsiteX109" fmla="*/ 56990 w 156327"/>
                <a:gd name="connsiteY109" fmla="*/ 18841 h 69485"/>
                <a:gd name="connsiteX110" fmla="*/ 57510 w 156327"/>
                <a:gd name="connsiteY110" fmla="*/ 18990 h 69485"/>
                <a:gd name="connsiteX111" fmla="*/ 58036 w 156327"/>
                <a:gd name="connsiteY111" fmla="*/ 19138 h 69485"/>
                <a:gd name="connsiteX112" fmla="*/ 58556 w 156327"/>
                <a:gd name="connsiteY112" fmla="*/ 19280 h 69485"/>
                <a:gd name="connsiteX113" fmla="*/ 59083 w 156327"/>
                <a:gd name="connsiteY113" fmla="*/ 19429 h 69485"/>
                <a:gd name="connsiteX114" fmla="*/ 59602 w 156327"/>
                <a:gd name="connsiteY114" fmla="*/ 19577 h 69485"/>
                <a:gd name="connsiteX115" fmla="*/ 60122 w 156327"/>
                <a:gd name="connsiteY115" fmla="*/ 19726 h 69485"/>
                <a:gd name="connsiteX116" fmla="*/ 60649 w 156327"/>
                <a:gd name="connsiteY116" fmla="*/ 19874 h 69485"/>
                <a:gd name="connsiteX117" fmla="*/ 61169 w 156327"/>
                <a:gd name="connsiteY117" fmla="*/ 20016 h 69485"/>
                <a:gd name="connsiteX118" fmla="*/ 61695 w 156327"/>
                <a:gd name="connsiteY118" fmla="*/ 20164 h 69485"/>
                <a:gd name="connsiteX119" fmla="*/ 62215 w 156327"/>
                <a:gd name="connsiteY119" fmla="*/ 20306 h 69485"/>
                <a:gd name="connsiteX120" fmla="*/ 62742 w 156327"/>
                <a:gd name="connsiteY120" fmla="*/ 20455 h 69485"/>
                <a:gd name="connsiteX121" fmla="*/ 63261 w 156327"/>
                <a:gd name="connsiteY121" fmla="*/ 20597 h 69485"/>
                <a:gd name="connsiteX122" fmla="*/ 63788 w 156327"/>
                <a:gd name="connsiteY122" fmla="*/ 20738 h 69485"/>
                <a:gd name="connsiteX123" fmla="*/ 64308 w 156327"/>
                <a:gd name="connsiteY123" fmla="*/ 20887 h 69485"/>
                <a:gd name="connsiteX124" fmla="*/ 64834 w 156327"/>
                <a:gd name="connsiteY124" fmla="*/ 21029 h 69485"/>
                <a:gd name="connsiteX125" fmla="*/ 65354 w 156327"/>
                <a:gd name="connsiteY125" fmla="*/ 21170 h 69485"/>
                <a:gd name="connsiteX126" fmla="*/ 65874 w 156327"/>
                <a:gd name="connsiteY126" fmla="*/ 21312 h 69485"/>
                <a:gd name="connsiteX127" fmla="*/ 66400 w 156327"/>
                <a:gd name="connsiteY127" fmla="*/ 21454 h 69485"/>
                <a:gd name="connsiteX128" fmla="*/ 66920 w 156327"/>
                <a:gd name="connsiteY128" fmla="*/ 21596 h 69485"/>
                <a:gd name="connsiteX129" fmla="*/ 67447 w 156327"/>
                <a:gd name="connsiteY129" fmla="*/ 21737 h 69485"/>
                <a:gd name="connsiteX130" fmla="*/ 67967 w 156327"/>
                <a:gd name="connsiteY130" fmla="*/ 21879 h 69485"/>
                <a:gd name="connsiteX131" fmla="*/ 68493 w 156327"/>
                <a:gd name="connsiteY131" fmla="*/ 22021 h 69485"/>
                <a:gd name="connsiteX132" fmla="*/ 69013 w 156327"/>
                <a:gd name="connsiteY132" fmla="*/ 22163 h 69485"/>
                <a:gd name="connsiteX133" fmla="*/ 69539 w 156327"/>
                <a:gd name="connsiteY133" fmla="*/ 22298 h 69485"/>
                <a:gd name="connsiteX134" fmla="*/ 70059 w 156327"/>
                <a:gd name="connsiteY134" fmla="*/ 22439 h 69485"/>
                <a:gd name="connsiteX135" fmla="*/ 70586 w 156327"/>
                <a:gd name="connsiteY135" fmla="*/ 22581 h 69485"/>
                <a:gd name="connsiteX136" fmla="*/ 71106 w 156327"/>
                <a:gd name="connsiteY136" fmla="*/ 22716 h 69485"/>
                <a:gd name="connsiteX137" fmla="*/ 71626 w 156327"/>
                <a:gd name="connsiteY137" fmla="*/ 22858 h 69485"/>
                <a:gd name="connsiteX138" fmla="*/ 72152 w 156327"/>
                <a:gd name="connsiteY138" fmla="*/ 22993 h 69485"/>
                <a:gd name="connsiteX139" fmla="*/ 72672 w 156327"/>
                <a:gd name="connsiteY139" fmla="*/ 23128 h 69485"/>
                <a:gd name="connsiteX140" fmla="*/ 73199 w 156327"/>
                <a:gd name="connsiteY140" fmla="*/ 23270 h 69485"/>
                <a:gd name="connsiteX141" fmla="*/ 73718 w 156327"/>
                <a:gd name="connsiteY141" fmla="*/ 23405 h 69485"/>
                <a:gd name="connsiteX142" fmla="*/ 74245 w 156327"/>
                <a:gd name="connsiteY142" fmla="*/ 23540 h 69485"/>
                <a:gd name="connsiteX143" fmla="*/ 74765 w 156327"/>
                <a:gd name="connsiteY143" fmla="*/ 23675 h 69485"/>
                <a:gd name="connsiteX144" fmla="*/ 75291 w 156327"/>
                <a:gd name="connsiteY144" fmla="*/ 23810 h 69485"/>
                <a:gd name="connsiteX145" fmla="*/ 75811 w 156327"/>
                <a:gd name="connsiteY145" fmla="*/ 23945 h 69485"/>
                <a:gd name="connsiteX146" fmla="*/ 76331 w 156327"/>
                <a:gd name="connsiteY146" fmla="*/ 24080 h 69485"/>
                <a:gd name="connsiteX147" fmla="*/ 76857 w 156327"/>
                <a:gd name="connsiteY147" fmla="*/ 24215 h 69485"/>
                <a:gd name="connsiteX148" fmla="*/ 77377 w 156327"/>
                <a:gd name="connsiteY148" fmla="*/ 24350 h 69485"/>
                <a:gd name="connsiteX149" fmla="*/ 77904 w 156327"/>
                <a:gd name="connsiteY149" fmla="*/ 24485 h 69485"/>
                <a:gd name="connsiteX150" fmla="*/ 78424 w 156327"/>
                <a:gd name="connsiteY150" fmla="*/ 24620 h 69485"/>
                <a:gd name="connsiteX151" fmla="*/ 78950 w 156327"/>
                <a:gd name="connsiteY151" fmla="*/ 24748 h 69485"/>
                <a:gd name="connsiteX152" fmla="*/ 79470 w 156327"/>
                <a:gd name="connsiteY152" fmla="*/ 24883 h 69485"/>
                <a:gd name="connsiteX153" fmla="*/ 79996 w 156327"/>
                <a:gd name="connsiteY153" fmla="*/ 25018 h 69485"/>
                <a:gd name="connsiteX154" fmla="*/ 80516 w 156327"/>
                <a:gd name="connsiteY154" fmla="*/ 25147 h 69485"/>
                <a:gd name="connsiteX155" fmla="*/ 81043 w 156327"/>
                <a:gd name="connsiteY155" fmla="*/ 25282 h 69485"/>
                <a:gd name="connsiteX156" fmla="*/ 81563 w 156327"/>
                <a:gd name="connsiteY156" fmla="*/ 25410 h 69485"/>
                <a:gd name="connsiteX157" fmla="*/ 82082 w 156327"/>
                <a:gd name="connsiteY157" fmla="*/ 25545 h 69485"/>
                <a:gd name="connsiteX158" fmla="*/ 82609 w 156327"/>
                <a:gd name="connsiteY158" fmla="*/ 25673 h 69485"/>
                <a:gd name="connsiteX159" fmla="*/ 83129 w 156327"/>
                <a:gd name="connsiteY159" fmla="*/ 25801 h 69485"/>
                <a:gd name="connsiteX160" fmla="*/ 83655 w 156327"/>
                <a:gd name="connsiteY160" fmla="*/ 25936 h 69485"/>
                <a:gd name="connsiteX161" fmla="*/ 84175 w 156327"/>
                <a:gd name="connsiteY161" fmla="*/ 26065 h 69485"/>
                <a:gd name="connsiteX162" fmla="*/ 84702 w 156327"/>
                <a:gd name="connsiteY162" fmla="*/ 26193 h 69485"/>
                <a:gd name="connsiteX163" fmla="*/ 85222 w 156327"/>
                <a:gd name="connsiteY163" fmla="*/ 26321 h 69485"/>
                <a:gd name="connsiteX164" fmla="*/ 85748 w 156327"/>
                <a:gd name="connsiteY164" fmla="*/ 26449 h 69485"/>
                <a:gd name="connsiteX165" fmla="*/ 86268 w 156327"/>
                <a:gd name="connsiteY165" fmla="*/ 26578 h 69485"/>
                <a:gd name="connsiteX166" fmla="*/ 86788 w 156327"/>
                <a:gd name="connsiteY166" fmla="*/ 26706 h 69485"/>
                <a:gd name="connsiteX167" fmla="*/ 87314 w 156327"/>
                <a:gd name="connsiteY167" fmla="*/ 26834 h 69485"/>
                <a:gd name="connsiteX168" fmla="*/ 87834 w 156327"/>
                <a:gd name="connsiteY168" fmla="*/ 26956 h 69485"/>
                <a:gd name="connsiteX169" fmla="*/ 88361 w 156327"/>
                <a:gd name="connsiteY169" fmla="*/ 27084 h 69485"/>
                <a:gd name="connsiteX170" fmla="*/ 88880 w 156327"/>
                <a:gd name="connsiteY170" fmla="*/ 27212 h 69485"/>
                <a:gd name="connsiteX171" fmla="*/ 89407 w 156327"/>
                <a:gd name="connsiteY171" fmla="*/ 27341 h 69485"/>
                <a:gd name="connsiteX172" fmla="*/ 89927 w 156327"/>
                <a:gd name="connsiteY172" fmla="*/ 27462 h 69485"/>
                <a:gd name="connsiteX173" fmla="*/ 90453 w 156327"/>
                <a:gd name="connsiteY173" fmla="*/ 27590 h 69485"/>
                <a:gd name="connsiteX174" fmla="*/ 90973 w 156327"/>
                <a:gd name="connsiteY174" fmla="*/ 27712 h 69485"/>
                <a:gd name="connsiteX175" fmla="*/ 91500 w 156327"/>
                <a:gd name="connsiteY175" fmla="*/ 27840 h 69485"/>
                <a:gd name="connsiteX176" fmla="*/ 92020 w 156327"/>
                <a:gd name="connsiteY176" fmla="*/ 27962 h 69485"/>
                <a:gd name="connsiteX177" fmla="*/ 92539 w 156327"/>
                <a:gd name="connsiteY177" fmla="*/ 28083 h 69485"/>
                <a:gd name="connsiteX178" fmla="*/ 93066 w 156327"/>
                <a:gd name="connsiteY178" fmla="*/ 28211 h 69485"/>
                <a:gd name="connsiteX179" fmla="*/ 93586 w 156327"/>
                <a:gd name="connsiteY179" fmla="*/ 28333 h 69485"/>
                <a:gd name="connsiteX180" fmla="*/ 94112 w 156327"/>
                <a:gd name="connsiteY180" fmla="*/ 28454 h 69485"/>
                <a:gd name="connsiteX181" fmla="*/ 94632 w 156327"/>
                <a:gd name="connsiteY181" fmla="*/ 28576 h 69485"/>
                <a:gd name="connsiteX182" fmla="*/ 95159 w 156327"/>
                <a:gd name="connsiteY182" fmla="*/ 28697 h 69485"/>
                <a:gd name="connsiteX183" fmla="*/ 95679 w 156327"/>
                <a:gd name="connsiteY183" fmla="*/ 28826 h 69485"/>
                <a:gd name="connsiteX184" fmla="*/ 96205 w 156327"/>
                <a:gd name="connsiteY184" fmla="*/ 28947 h 69485"/>
                <a:gd name="connsiteX185" fmla="*/ 96725 w 156327"/>
                <a:gd name="connsiteY185" fmla="*/ 29062 h 69485"/>
                <a:gd name="connsiteX186" fmla="*/ 97251 w 156327"/>
                <a:gd name="connsiteY186" fmla="*/ 29183 h 69485"/>
                <a:gd name="connsiteX187" fmla="*/ 97771 w 156327"/>
                <a:gd name="connsiteY187" fmla="*/ 29305 h 69485"/>
                <a:gd name="connsiteX188" fmla="*/ 98291 w 156327"/>
                <a:gd name="connsiteY188" fmla="*/ 29426 h 69485"/>
                <a:gd name="connsiteX189" fmla="*/ 98818 w 156327"/>
                <a:gd name="connsiteY189" fmla="*/ 29548 h 69485"/>
                <a:gd name="connsiteX190" fmla="*/ 99337 w 156327"/>
                <a:gd name="connsiteY190" fmla="*/ 29663 h 69485"/>
                <a:gd name="connsiteX191" fmla="*/ 99864 w 156327"/>
                <a:gd name="connsiteY191" fmla="*/ 29784 h 69485"/>
                <a:gd name="connsiteX192" fmla="*/ 100384 w 156327"/>
                <a:gd name="connsiteY192" fmla="*/ 29906 h 69485"/>
                <a:gd name="connsiteX193" fmla="*/ 100910 w 156327"/>
                <a:gd name="connsiteY193" fmla="*/ 30021 h 69485"/>
                <a:gd name="connsiteX194" fmla="*/ 101430 w 156327"/>
                <a:gd name="connsiteY194" fmla="*/ 30142 h 69485"/>
                <a:gd name="connsiteX195" fmla="*/ 101957 w 156327"/>
                <a:gd name="connsiteY195" fmla="*/ 30257 h 69485"/>
                <a:gd name="connsiteX196" fmla="*/ 102476 w 156327"/>
                <a:gd name="connsiteY196" fmla="*/ 30378 h 69485"/>
                <a:gd name="connsiteX197" fmla="*/ 102996 w 156327"/>
                <a:gd name="connsiteY197" fmla="*/ 30493 h 69485"/>
                <a:gd name="connsiteX198" fmla="*/ 103523 w 156327"/>
                <a:gd name="connsiteY198" fmla="*/ 30608 h 69485"/>
                <a:gd name="connsiteX199" fmla="*/ 104043 w 156327"/>
                <a:gd name="connsiteY199" fmla="*/ 30729 h 69485"/>
                <a:gd name="connsiteX200" fmla="*/ 104569 w 156327"/>
                <a:gd name="connsiteY200" fmla="*/ 30844 h 69485"/>
                <a:gd name="connsiteX201" fmla="*/ 105089 w 156327"/>
                <a:gd name="connsiteY201" fmla="*/ 30959 h 69485"/>
                <a:gd name="connsiteX202" fmla="*/ 105616 w 156327"/>
                <a:gd name="connsiteY202" fmla="*/ 31074 h 69485"/>
                <a:gd name="connsiteX203" fmla="*/ 106135 w 156327"/>
                <a:gd name="connsiteY203" fmla="*/ 31188 h 69485"/>
                <a:gd name="connsiteX204" fmla="*/ 106662 w 156327"/>
                <a:gd name="connsiteY204" fmla="*/ 31303 h 69485"/>
                <a:gd name="connsiteX205" fmla="*/ 107182 w 156327"/>
                <a:gd name="connsiteY205" fmla="*/ 31418 h 69485"/>
                <a:gd name="connsiteX206" fmla="*/ 107708 w 156327"/>
                <a:gd name="connsiteY206" fmla="*/ 31533 h 69485"/>
                <a:gd name="connsiteX207" fmla="*/ 108228 w 156327"/>
                <a:gd name="connsiteY207" fmla="*/ 31648 h 69485"/>
                <a:gd name="connsiteX208" fmla="*/ 108748 w 156327"/>
                <a:gd name="connsiteY208" fmla="*/ 31762 h 69485"/>
                <a:gd name="connsiteX209" fmla="*/ 109274 w 156327"/>
                <a:gd name="connsiteY209" fmla="*/ 31877 h 69485"/>
                <a:gd name="connsiteX210" fmla="*/ 109794 w 156327"/>
                <a:gd name="connsiteY210" fmla="*/ 31985 h 69485"/>
                <a:gd name="connsiteX211" fmla="*/ 110321 w 156327"/>
                <a:gd name="connsiteY211" fmla="*/ 32100 h 69485"/>
                <a:gd name="connsiteX212" fmla="*/ 110841 w 156327"/>
                <a:gd name="connsiteY212" fmla="*/ 32215 h 69485"/>
                <a:gd name="connsiteX213" fmla="*/ 111367 w 156327"/>
                <a:gd name="connsiteY213" fmla="*/ 32323 h 69485"/>
                <a:gd name="connsiteX214" fmla="*/ 111887 w 156327"/>
                <a:gd name="connsiteY214" fmla="*/ 32437 h 69485"/>
                <a:gd name="connsiteX215" fmla="*/ 112414 w 156327"/>
                <a:gd name="connsiteY215" fmla="*/ 32545 h 69485"/>
                <a:gd name="connsiteX216" fmla="*/ 112933 w 156327"/>
                <a:gd name="connsiteY216" fmla="*/ 32660 h 69485"/>
                <a:gd name="connsiteX217" fmla="*/ 113453 w 156327"/>
                <a:gd name="connsiteY217" fmla="*/ 32768 h 69485"/>
                <a:gd name="connsiteX218" fmla="*/ 113980 w 156327"/>
                <a:gd name="connsiteY218" fmla="*/ 32883 h 69485"/>
                <a:gd name="connsiteX219" fmla="*/ 114500 w 156327"/>
                <a:gd name="connsiteY219" fmla="*/ 32991 h 69485"/>
                <a:gd name="connsiteX220" fmla="*/ 115026 w 156327"/>
                <a:gd name="connsiteY220" fmla="*/ 33099 h 69485"/>
                <a:gd name="connsiteX221" fmla="*/ 115546 w 156327"/>
                <a:gd name="connsiteY221" fmla="*/ 33214 h 69485"/>
                <a:gd name="connsiteX222" fmla="*/ 116073 w 156327"/>
                <a:gd name="connsiteY222" fmla="*/ 33322 h 69485"/>
                <a:gd name="connsiteX223" fmla="*/ 116592 w 156327"/>
                <a:gd name="connsiteY223" fmla="*/ 33430 h 69485"/>
                <a:gd name="connsiteX224" fmla="*/ 117119 w 156327"/>
                <a:gd name="connsiteY224" fmla="*/ 33538 h 69485"/>
                <a:gd name="connsiteX225" fmla="*/ 117639 w 156327"/>
                <a:gd name="connsiteY225" fmla="*/ 33646 h 69485"/>
                <a:gd name="connsiteX226" fmla="*/ 118165 w 156327"/>
                <a:gd name="connsiteY226" fmla="*/ 33754 h 69485"/>
                <a:gd name="connsiteX227" fmla="*/ 118685 w 156327"/>
                <a:gd name="connsiteY227" fmla="*/ 33862 h 69485"/>
                <a:gd name="connsiteX228" fmla="*/ 119205 w 156327"/>
                <a:gd name="connsiteY228" fmla="*/ 33970 h 69485"/>
                <a:gd name="connsiteX229" fmla="*/ 119731 w 156327"/>
                <a:gd name="connsiteY229" fmla="*/ 34078 h 69485"/>
                <a:gd name="connsiteX230" fmla="*/ 120251 w 156327"/>
                <a:gd name="connsiteY230" fmla="*/ 34186 h 69485"/>
                <a:gd name="connsiteX231" fmla="*/ 120778 w 156327"/>
                <a:gd name="connsiteY231" fmla="*/ 34287 h 69485"/>
                <a:gd name="connsiteX232" fmla="*/ 121298 w 156327"/>
                <a:gd name="connsiteY232" fmla="*/ 34395 h 69485"/>
                <a:gd name="connsiteX233" fmla="*/ 121824 w 156327"/>
                <a:gd name="connsiteY233" fmla="*/ 34503 h 69485"/>
                <a:gd name="connsiteX234" fmla="*/ 122344 w 156327"/>
                <a:gd name="connsiteY234" fmla="*/ 34611 h 69485"/>
                <a:gd name="connsiteX235" fmla="*/ 122870 w 156327"/>
                <a:gd name="connsiteY235" fmla="*/ 34712 h 69485"/>
                <a:gd name="connsiteX236" fmla="*/ 123390 w 156327"/>
                <a:gd name="connsiteY236" fmla="*/ 34820 h 69485"/>
                <a:gd name="connsiteX237" fmla="*/ 123910 w 156327"/>
                <a:gd name="connsiteY237" fmla="*/ 34922 h 69485"/>
                <a:gd name="connsiteX238" fmla="*/ 124437 w 156327"/>
                <a:gd name="connsiteY238" fmla="*/ 35030 h 69485"/>
                <a:gd name="connsiteX239" fmla="*/ 124956 w 156327"/>
                <a:gd name="connsiteY239" fmla="*/ 35131 h 69485"/>
                <a:gd name="connsiteX240" fmla="*/ 125483 w 156327"/>
                <a:gd name="connsiteY240" fmla="*/ 35239 h 69485"/>
                <a:gd name="connsiteX241" fmla="*/ 126003 w 156327"/>
                <a:gd name="connsiteY241" fmla="*/ 35340 h 69485"/>
                <a:gd name="connsiteX242" fmla="*/ 126529 w 156327"/>
                <a:gd name="connsiteY242" fmla="*/ 35441 h 69485"/>
                <a:gd name="connsiteX243" fmla="*/ 127049 w 156327"/>
                <a:gd name="connsiteY243" fmla="*/ 35543 h 69485"/>
                <a:gd name="connsiteX244" fmla="*/ 127576 w 156327"/>
                <a:gd name="connsiteY244" fmla="*/ 35651 h 69485"/>
                <a:gd name="connsiteX245" fmla="*/ 128095 w 156327"/>
                <a:gd name="connsiteY245" fmla="*/ 35752 h 69485"/>
                <a:gd name="connsiteX246" fmla="*/ 128622 w 156327"/>
                <a:gd name="connsiteY246" fmla="*/ 35853 h 69485"/>
                <a:gd name="connsiteX247" fmla="*/ 129142 w 156327"/>
                <a:gd name="connsiteY247" fmla="*/ 35955 h 69485"/>
                <a:gd name="connsiteX248" fmla="*/ 129662 w 156327"/>
                <a:gd name="connsiteY248" fmla="*/ 36056 h 69485"/>
                <a:gd name="connsiteX249" fmla="*/ 130188 w 156327"/>
                <a:gd name="connsiteY249" fmla="*/ 36157 h 69485"/>
                <a:gd name="connsiteX250" fmla="*/ 130708 w 156327"/>
                <a:gd name="connsiteY250" fmla="*/ 36258 h 69485"/>
                <a:gd name="connsiteX251" fmla="*/ 131235 w 156327"/>
                <a:gd name="connsiteY251" fmla="*/ 36360 h 69485"/>
                <a:gd name="connsiteX252" fmla="*/ 131755 w 156327"/>
                <a:gd name="connsiteY252" fmla="*/ 36461 h 69485"/>
                <a:gd name="connsiteX253" fmla="*/ 132281 w 156327"/>
                <a:gd name="connsiteY253" fmla="*/ 36562 h 69485"/>
                <a:gd name="connsiteX254" fmla="*/ 132801 w 156327"/>
                <a:gd name="connsiteY254" fmla="*/ 36663 h 69485"/>
                <a:gd name="connsiteX255" fmla="*/ 133327 w 156327"/>
                <a:gd name="connsiteY255" fmla="*/ 36758 h 69485"/>
                <a:gd name="connsiteX256" fmla="*/ 133847 w 156327"/>
                <a:gd name="connsiteY256" fmla="*/ 36859 h 69485"/>
                <a:gd name="connsiteX257" fmla="*/ 134374 w 156327"/>
                <a:gd name="connsiteY257" fmla="*/ 36960 h 69485"/>
                <a:gd name="connsiteX258" fmla="*/ 134894 w 156327"/>
                <a:gd name="connsiteY258" fmla="*/ 37055 h 69485"/>
                <a:gd name="connsiteX259" fmla="*/ 135413 w 156327"/>
                <a:gd name="connsiteY259" fmla="*/ 37156 h 69485"/>
                <a:gd name="connsiteX260" fmla="*/ 135940 w 156327"/>
                <a:gd name="connsiteY260" fmla="*/ 37251 h 69485"/>
                <a:gd name="connsiteX261" fmla="*/ 136460 w 156327"/>
                <a:gd name="connsiteY261" fmla="*/ 37352 h 69485"/>
                <a:gd name="connsiteX262" fmla="*/ 136986 w 156327"/>
                <a:gd name="connsiteY262" fmla="*/ 37446 h 69485"/>
                <a:gd name="connsiteX263" fmla="*/ 137506 w 156327"/>
                <a:gd name="connsiteY263" fmla="*/ 37548 h 69485"/>
                <a:gd name="connsiteX264" fmla="*/ 138033 w 156327"/>
                <a:gd name="connsiteY264" fmla="*/ 37642 h 69485"/>
                <a:gd name="connsiteX265" fmla="*/ 138553 w 156327"/>
                <a:gd name="connsiteY265" fmla="*/ 37743 h 69485"/>
                <a:gd name="connsiteX266" fmla="*/ 139079 w 156327"/>
                <a:gd name="connsiteY266" fmla="*/ 37838 h 69485"/>
                <a:gd name="connsiteX267" fmla="*/ 139599 w 156327"/>
                <a:gd name="connsiteY267" fmla="*/ 37932 h 69485"/>
                <a:gd name="connsiteX268" fmla="*/ 140119 w 156327"/>
                <a:gd name="connsiteY268" fmla="*/ 38027 h 69485"/>
                <a:gd name="connsiteX269" fmla="*/ 140645 w 156327"/>
                <a:gd name="connsiteY269" fmla="*/ 38128 h 69485"/>
                <a:gd name="connsiteX270" fmla="*/ 141165 w 156327"/>
                <a:gd name="connsiteY270" fmla="*/ 38223 h 69485"/>
                <a:gd name="connsiteX271" fmla="*/ 141692 w 156327"/>
                <a:gd name="connsiteY271" fmla="*/ 38317 h 69485"/>
                <a:gd name="connsiteX272" fmla="*/ 142211 w 156327"/>
                <a:gd name="connsiteY272" fmla="*/ 38412 h 69485"/>
                <a:gd name="connsiteX273" fmla="*/ 142738 w 156327"/>
                <a:gd name="connsiteY273" fmla="*/ 38506 h 69485"/>
                <a:gd name="connsiteX274" fmla="*/ 143258 w 156327"/>
                <a:gd name="connsiteY274" fmla="*/ 38601 h 69485"/>
                <a:gd name="connsiteX275" fmla="*/ 143784 w 156327"/>
                <a:gd name="connsiteY275" fmla="*/ 38695 h 69485"/>
                <a:gd name="connsiteX276" fmla="*/ 144304 w 156327"/>
                <a:gd name="connsiteY276" fmla="*/ 38790 h 69485"/>
                <a:gd name="connsiteX277" fmla="*/ 144831 w 156327"/>
                <a:gd name="connsiteY277" fmla="*/ 38884 h 69485"/>
                <a:gd name="connsiteX278" fmla="*/ 145350 w 156327"/>
                <a:gd name="connsiteY278" fmla="*/ 38972 h 69485"/>
                <a:gd name="connsiteX279" fmla="*/ 145870 w 156327"/>
                <a:gd name="connsiteY279" fmla="*/ 39067 h 69485"/>
                <a:gd name="connsiteX280" fmla="*/ 146397 w 156327"/>
                <a:gd name="connsiteY280" fmla="*/ 39161 h 69485"/>
                <a:gd name="connsiteX281" fmla="*/ 146917 w 156327"/>
                <a:gd name="connsiteY281" fmla="*/ 39256 h 69485"/>
                <a:gd name="connsiteX282" fmla="*/ 147443 w 156327"/>
                <a:gd name="connsiteY282" fmla="*/ 39343 h 69485"/>
                <a:gd name="connsiteX283" fmla="*/ 147963 w 156327"/>
                <a:gd name="connsiteY283" fmla="*/ 39438 h 69485"/>
                <a:gd name="connsiteX284" fmla="*/ 148490 w 156327"/>
                <a:gd name="connsiteY284" fmla="*/ 39526 h 69485"/>
                <a:gd name="connsiteX285" fmla="*/ 149009 w 156327"/>
                <a:gd name="connsiteY285" fmla="*/ 39620 h 69485"/>
                <a:gd name="connsiteX286" fmla="*/ 149536 w 156327"/>
                <a:gd name="connsiteY286" fmla="*/ 39715 h 69485"/>
                <a:gd name="connsiteX287" fmla="*/ 150056 w 156327"/>
                <a:gd name="connsiteY287" fmla="*/ 39802 h 69485"/>
                <a:gd name="connsiteX288" fmla="*/ 150576 w 156327"/>
                <a:gd name="connsiteY288" fmla="*/ 39890 h 69485"/>
                <a:gd name="connsiteX289" fmla="*/ 151102 w 156327"/>
                <a:gd name="connsiteY289" fmla="*/ 39985 h 69485"/>
                <a:gd name="connsiteX290" fmla="*/ 151622 w 156327"/>
                <a:gd name="connsiteY290" fmla="*/ 40072 h 69485"/>
                <a:gd name="connsiteX291" fmla="*/ 152148 w 156327"/>
                <a:gd name="connsiteY291" fmla="*/ 40167 h 69485"/>
                <a:gd name="connsiteX292" fmla="*/ 152668 w 156327"/>
                <a:gd name="connsiteY292" fmla="*/ 40255 h 69485"/>
                <a:gd name="connsiteX293" fmla="*/ 153195 w 156327"/>
                <a:gd name="connsiteY293" fmla="*/ 40342 h 69485"/>
                <a:gd name="connsiteX294" fmla="*/ 153715 w 156327"/>
                <a:gd name="connsiteY294" fmla="*/ 40430 h 69485"/>
                <a:gd name="connsiteX295" fmla="*/ 154241 w 156327"/>
                <a:gd name="connsiteY295" fmla="*/ 40518 h 69485"/>
                <a:gd name="connsiteX296" fmla="*/ 154761 w 156327"/>
                <a:gd name="connsiteY296" fmla="*/ 40612 h 69485"/>
                <a:gd name="connsiteX297" fmla="*/ 155288 w 156327"/>
                <a:gd name="connsiteY297" fmla="*/ 40700 h 69485"/>
                <a:gd name="connsiteX298" fmla="*/ 155807 w 156327"/>
                <a:gd name="connsiteY298" fmla="*/ 40788 h 69485"/>
                <a:gd name="connsiteX299" fmla="*/ 156327 w 156327"/>
                <a:gd name="connsiteY299" fmla="*/ 40876 h 69485"/>
                <a:gd name="connsiteX300" fmla="*/ 156327 w 156327"/>
                <a:gd name="connsiteY300" fmla="*/ 69485 h 69485"/>
                <a:gd name="connsiteX301" fmla="*/ 0 w 156327"/>
                <a:gd name="connsiteY301" fmla="*/ 69485 h 69485"/>
                <a:gd name="connsiteX302" fmla="*/ 0 w 156327"/>
                <a:gd name="connsiteY302" fmla="*/ 0 h 6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56327" h="69485">
                  <a:moveTo>
                    <a:pt x="0" y="0"/>
                  </a:moveTo>
                  <a:lnTo>
                    <a:pt x="520" y="202"/>
                  </a:lnTo>
                  <a:lnTo>
                    <a:pt x="1046" y="398"/>
                  </a:lnTo>
                  <a:lnTo>
                    <a:pt x="1566" y="594"/>
                  </a:lnTo>
                  <a:lnTo>
                    <a:pt x="2086" y="790"/>
                  </a:lnTo>
                  <a:lnTo>
                    <a:pt x="2613" y="992"/>
                  </a:lnTo>
                  <a:lnTo>
                    <a:pt x="3132" y="1188"/>
                  </a:lnTo>
                  <a:lnTo>
                    <a:pt x="3659" y="1377"/>
                  </a:lnTo>
                  <a:lnTo>
                    <a:pt x="4179" y="1573"/>
                  </a:lnTo>
                  <a:lnTo>
                    <a:pt x="4705" y="1769"/>
                  </a:lnTo>
                  <a:lnTo>
                    <a:pt x="5225" y="1964"/>
                  </a:lnTo>
                  <a:lnTo>
                    <a:pt x="5752" y="2153"/>
                  </a:lnTo>
                  <a:lnTo>
                    <a:pt x="6271" y="2349"/>
                  </a:lnTo>
                  <a:lnTo>
                    <a:pt x="6791" y="2545"/>
                  </a:lnTo>
                  <a:lnTo>
                    <a:pt x="7318" y="2734"/>
                  </a:lnTo>
                  <a:lnTo>
                    <a:pt x="7838" y="2923"/>
                  </a:lnTo>
                  <a:lnTo>
                    <a:pt x="8364" y="3119"/>
                  </a:lnTo>
                  <a:lnTo>
                    <a:pt x="8884" y="3308"/>
                  </a:lnTo>
                  <a:lnTo>
                    <a:pt x="9411" y="3497"/>
                  </a:lnTo>
                  <a:lnTo>
                    <a:pt x="9930" y="3686"/>
                  </a:lnTo>
                  <a:lnTo>
                    <a:pt x="10457" y="3875"/>
                  </a:lnTo>
                  <a:lnTo>
                    <a:pt x="10977" y="4064"/>
                  </a:lnTo>
                  <a:lnTo>
                    <a:pt x="11503" y="4253"/>
                  </a:lnTo>
                  <a:lnTo>
                    <a:pt x="12023" y="4435"/>
                  </a:lnTo>
                  <a:lnTo>
                    <a:pt x="12543" y="4624"/>
                  </a:lnTo>
                  <a:lnTo>
                    <a:pt x="13070" y="4813"/>
                  </a:lnTo>
                  <a:lnTo>
                    <a:pt x="13589" y="4995"/>
                  </a:lnTo>
                  <a:lnTo>
                    <a:pt x="14116" y="5185"/>
                  </a:lnTo>
                  <a:lnTo>
                    <a:pt x="14636" y="5367"/>
                  </a:lnTo>
                  <a:lnTo>
                    <a:pt x="15162" y="5549"/>
                  </a:lnTo>
                  <a:lnTo>
                    <a:pt x="15682" y="5738"/>
                  </a:lnTo>
                  <a:lnTo>
                    <a:pt x="16209" y="5920"/>
                  </a:lnTo>
                  <a:lnTo>
                    <a:pt x="16728" y="6103"/>
                  </a:lnTo>
                  <a:lnTo>
                    <a:pt x="17255" y="6285"/>
                  </a:lnTo>
                  <a:lnTo>
                    <a:pt x="17775" y="6467"/>
                  </a:lnTo>
                  <a:lnTo>
                    <a:pt x="18295" y="6649"/>
                  </a:lnTo>
                  <a:lnTo>
                    <a:pt x="18821" y="6832"/>
                  </a:lnTo>
                  <a:lnTo>
                    <a:pt x="19341" y="7014"/>
                  </a:lnTo>
                  <a:lnTo>
                    <a:pt x="19868" y="7189"/>
                  </a:lnTo>
                  <a:lnTo>
                    <a:pt x="20387" y="7372"/>
                  </a:lnTo>
                  <a:lnTo>
                    <a:pt x="20914" y="7547"/>
                  </a:lnTo>
                  <a:lnTo>
                    <a:pt x="21434" y="7730"/>
                  </a:lnTo>
                  <a:lnTo>
                    <a:pt x="21960" y="7905"/>
                  </a:lnTo>
                  <a:lnTo>
                    <a:pt x="22480" y="8087"/>
                  </a:lnTo>
                  <a:lnTo>
                    <a:pt x="23000" y="8263"/>
                  </a:lnTo>
                  <a:lnTo>
                    <a:pt x="23526" y="8438"/>
                  </a:lnTo>
                  <a:lnTo>
                    <a:pt x="24046" y="8614"/>
                  </a:lnTo>
                  <a:lnTo>
                    <a:pt x="24573" y="8789"/>
                  </a:lnTo>
                  <a:lnTo>
                    <a:pt x="25093" y="8965"/>
                  </a:lnTo>
                  <a:lnTo>
                    <a:pt x="25619" y="9140"/>
                  </a:lnTo>
                  <a:lnTo>
                    <a:pt x="26139" y="9316"/>
                  </a:lnTo>
                  <a:lnTo>
                    <a:pt x="26665" y="9492"/>
                  </a:lnTo>
                  <a:lnTo>
                    <a:pt x="27185" y="9667"/>
                  </a:lnTo>
                  <a:lnTo>
                    <a:pt x="27712" y="9836"/>
                  </a:lnTo>
                  <a:lnTo>
                    <a:pt x="28232" y="10011"/>
                  </a:lnTo>
                  <a:lnTo>
                    <a:pt x="28752" y="10180"/>
                  </a:lnTo>
                  <a:lnTo>
                    <a:pt x="29278" y="10356"/>
                  </a:lnTo>
                  <a:lnTo>
                    <a:pt x="29798" y="10524"/>
                  </a:lnTo>
                  <a:lnTo>
                    <a:pt x="30324" y="10700"/>
                  </a:lnTo>
                  <a:lnTo>
                    <a:pt x="30844" y="10869"/>
                  </a:lnTo>
                  <a:lnTo>
                    <a:pt x="31371" y="11037"/>
                  </a:lnTo>
                  <a:lnTo>
                    <a:pt x="31891" y="11206"/>
                  </a:lnTo>
                  <a:lnTo>
                    <a:pt x="32417" y="11375"/>
                  </a:lnTo>
                  <a:lnTo>
                    <a:pt x="32937" y="11544"/>
                  </a:lnTo>
                  <a:lnTo>
                    <a:pt x="33457" y="11713"/>
                  </a:lnTo>
                  <a:lnTo>
                    <a:pt x="33983" y="11881"/>
                  </a:lnTo>
                  <a:lnTo>
                    <a:pt x="34503" y="12050"/>
                  </a:lnTo>
                  <a:lnTo>
                    <a:pt x="35030" y="12212"/>
                  </a:lnTo>
                  <a:lnTo>
                    <a:pt x="35550" y="12381"/>
                  </a:lnTo>
                  <a:lnTo>
                    <a:pt x="36076" y="12550"/>
                  </a:lnTo>
                  <a:lnTo>
                    <a:pt x="36596" y="12712"/>
                  </a:lnTo>
                  <a:lnTo>
                    <a:pt x="37123" y="12880"/>
                  </a:lnTo>
                  <a:lnTo>
                    <a:pt x="37642" y="13042"/>
                  </a:lnTo>
                  <a:lnTo>
                    <a:pt x="38169" y="13204"/>
                  </a:lnTo>
                  <a:lnTo>
                    <a:pt x="38689" y="13373"/>
                  </a:lnTo>
                  <a:lnTo>
                    <a:pt x="39208" y="13535"/>
                  </a:lnTo>
                  <a:lnTo>
                    <a:pt x="39735" y="13697"/>
                  </a:lnTo>
                  <a:lnTo>
                    <a:pt x="40255" y="13859"/>
                  </a:lnTo>
                  <a:lnTo>
                    <a:pt x="40781" y="14021"/>
                  </a:lnTo>
                  <a:lnTo>
                    <a:pt x="41301" y="14183"/>
                  </a:lnTo>
                  <a:lnTo>
                    <a:pt x="41828" y="14345"/>
                  </a:lnTo>
                  <a:lnTo>
                    <a:pt x="42348" y="14507"/>
                  </a:lnTo>
                  <a:lnTo>
                    <a:pt x="42874" y="14669"/>
                  </a:lnTo>
                  <a:lnTo>
                    <a:pt x="43394" y="14825"/>
                  </a:lnTo>
                  <a:lnTo>
                    <a:pt x="43920" y="14987"/>
                  </a:lnTo>
                  <a:lnTo>
                    <a:pt x="44440" y="15142"/>
                  </a:lnTo>
                  <a:lnTo>
                    <a:pt x="44960" y="15304"/>
                  </a:lnTo>
                  <a:lnTo>
                    <a:pt x="45487" y="15459"/>
                  </a:lnTo>
                  <a:lnTo>
                    <a:pt x="46006" y="15621"/>
                  </a:lnTo>
                  <a:lnTo>
                    <a:pt x="46533" y="15776"/>
                  </a:lnTo>
                  <a:lnTo>
                    <a:pt x="47053" y="15932"/>
                  </a:lnTo>
                  <a:lnTo>
                    <a:pt x="47579" y="16094"/>
                  </a:lnTo>
                  <a:lnTo>
                    <a:pt x="48099" y="16249"/>
                  </a:lnTo>
                  <a:lnTo>
                    <a:pt x="48626" y="16404"/>
                  </a:lnTo>
                  <a:lnTo>
                    <a:pt x="49145" y="16560"/>
                  </a:lnTo>
                  <a:lnTo>
                    <a:pt x="49665" y="16715"/>
                  </a:lnTo>
                  <a:lnTo>
                    <a:pt x="50192" y="16870"/>
                  </a:lnTo>
                  <a:lnTo>
                    <a:pt x="50712" y="17019"/>
                  </a:lnTo>
                  <a:lnTo>
                    <a:pt x="51238" y="17174"/>
                  </a:lnTo>
                  <a:lnTo>
                    <a:pt x="51758" y="17329"/>
                  </a:lnTo>
                  <a:lnTo>
                    <a:pt x="52285" y="17478"/>
                  </a:lnTo>
                  <a:lnTo>
                    <a:pt x="52805" y="17633"/>
                  </a:lnTo>
                  <a:lnTo>
                    <a:pt x="53331" y="17788"/>
                  </a:lnTo>
                  <a:lnTo>
                    <a:pt x="53851" y="17937"/>
                  </a:lnTo>
                  <a:lnTo>
                    <a:pt x="54377" y="18085"/>
                  </a:lnTo>
                  <a:lnTo>
                    <a:pt x="54897" y="18240"/>
                  </a:lnTo>
                  <a:lnTo>
                    <a:pt x="55417" y="18389"/>
                  </a:lnTo>
                  <a:lnTo>
                    <a:pt x="55944" y="18538"/>
                  </a:lnTo>
                  <a:lnTo>
                    <a:pt x="56463" y="18686"/>
                  </a:lnTo>
                  <a:lnTo>
                    <a:pt x="56990" y="18841"/>
                  </a:lnTo>
                  <a:lnTo>
                    <a:pt x="57510" y="18990"/>
                  </a:lnTo>
                  <a:lnTo>
                    <a:pt x="58036" y="19138"/>
                  </a:lnTo>
                  <a:lnTo>
                    <a:pt x="58556" y="19280"/>
                  </a:lnTo>
                  <a:lnTo>
                    <a:pt x="59083" y="19429"/>
                  </a:lnTo>
                  <a:lnTo>
                    <a:pt x="59602" y="19577"/>
                  </a:lnTo>
                  <a:lnTo>
                    <a:pt x="60122" y="19726"/>
                  </a:lnTo>
                  <a:lnTo>
                    <a:pt x="60649" y="19874"/>
                  </a:lnTo>
                  <a:lnTo>
                    <a:pt x="61169" y="20016"/>
                  </a:lnTo>
                  <a:lnTo>
                    <a:pt x="61695" y="20164"/>
                  </a:lnTo>
                  <a:lnTo>
                    <a:pt x="62215" y="20306"/>
                  </a:lnTo>
                  <a:lnTo>
                    <a:pt x="62742" y="20455"/>
                  </a:lnTo>
                  <a:lnTo>
                    <a:pt x="63261" y="20597"/>
                  </a:lnTo>
                  <a:lnTo>
                    <a:pt x="63788" y="20738"/>
                  </a:lnTo>
                  <a:lnTo>
                    <a:pt x="64308" y="20887"/>
                  </a:lnTo>
                  <a:lnTo>
                    <a:pt x="64834" y="21029"/>
                  </a:lnTo>
                  <a:lnTo>
                    <a:pt x="65354" y="21170"/>
                  </a:lnTo>
                  <a:lnTo>
                    <a:pt x="65874" y="21312"/>
                  </a:lnTo>
                  <a:lnTo>
                    <a:pt x="66400" y="21454"/>
                  </a:lnTo>
                  <a:lnTo>
                    <a:pt x="66920" y="21596"/>
                  </a:lnTo>
                  <a:lnTo>
                    <a:pt x="67447" y="21737"/>
                  </a:lnTo>
                  <a:lnTo>
                    <a:pt x="67967" y="21879"/>
                  </a:lnTo>
                  <a:lnTo>
                    <a:pt x="68493" y="22021"/>
                  </a:lnTo>
                  <a:lnTo>
                    <a:pt x="69013" y="22163"/>
                  </a:lnTo>
                  <a:lnTo>
                    <a:pt x="69539" y="22298"/>
                  </a:lnTo>
                  <a:lnTo>
                    <a:pt x="70059" y="22439"/>
                  </a:lnTo>
                  <a:lnTo>
                    <a:pt x="70586" y="22581"/>
                  </a:lnTo>
                  <a:lnTo>
                    <a:pt x="71106" y="22716"/>
                  </a:lnTo>
                  <a:lnTo>
                    <a:pt x="71626" y="22858"/>
                  </a:lnTo>
                  <a:lnTo>
                    <a:pt x="72152" y="22993"/>
                  </a:lnTo>
                  <a:lnTo>
                    <a:pt x="72672" y="23128"/>
                  </a:lnTo>
                  <a:lnTo>
                    <a:pt x="73199" y="23270"/>
                  </a:lnTo>
                  <a:lnTo>
                    <a:pt x="73718" y="23405"/>
                  </a:lnTo>
                  <a:lnTo>
                    <a:pt x="74245" y="23540"/>
                  </a:lnTo>
                  <a:lnTo>
                    <a:pt x="74765" y="23675"/>
                  </a:lnTo>
                  <a:lnTo>
                    <a:pt x="75291" y="23810"/>
                  </a:lnTo>
                  <a:lnTo>
                    <a:pt x="75811" y="23945"/>
                  </a:lnTo>
                  <a:lnTo>
                    <a:pt x="76331" y="24080"/>
                  </a:lnTo>
                  <a:lnTo>
                    <a:pt x="76857" y="24215"/>
                  </a:lnTo>
                  <a:lnTo>
                    <a:pt x="77377" y="24350"/>
                  </a:lnTo>
                  <a:lnTo>
                    <a:pt x="77904" y="24485"/>
                  </a:lnTo>
                  <a:lnTo>
                    <a:pt x="78424" y="24620"/>
                  </a:lnTo>
                  <a:lnTo>
                    <a:pt x="78950" y="24748"/>
                  </a:lnTo>
                  <a:lnTo>
                    <a:pt x="79470" y="24883"/>
                  </a:lnTo>
                  <a:lnTo>
                    <a:pt x="79996" y="25018"/>
                  </a:lnTo>
                  <a:lnTo>
                    <a:pt x="80516" y="25147"/>
                  </a:lnTo>
                  <a:lnTo>
                    <a:pt x="81043" y="25282"/>
                  </a:lnTo>
                  <a:lnTo>
                    <a:pt x="81563" y="25410"/>
                  </a:lnTo>
                  <a:lnTo>
                    <a:pt x="82082" y="25545"/>
                  </a:lnTo>
                  <a:lnTo>
                    <a:pt x="82609" y="25673"/>
                  </a:lnTo>
                  <a:lnTo>
                    <a:pt x="83129" y="25801"/>
                  </a:lnTo>
                  <a:lnTo>
                    <a:pt x="83655" y="25936"/>
                  </a:lnTo>
                  <a:lnTo>
                    <a:pt x="84175" y="26065"/>
                  </a:lnTo>
                  <a:lnTo>
                    <a:pt x="84702" y="26193"/>
                  </a:lnTo>
                  <a:lnTo>
                    <a:pt x="85222" y="26321"/>
                  </a:lnTo>
                  <a:lnTo>
                    <a:pt x="85748" y="26449"/>
                  </a:lnTo>
                  <a:lnTo>
                    <a:pt x="86268" y="26578"/>
                  </a:lnTo>
                  <a:lnTo>
                    <a:pt x="86788" y="26706"/>
                  </a:lnTo>
                  <a:lnTo>
                    <a:pt x="87314" y="26834"/>
                  </a:lnTo>
                  <a:lnTo>
                    <a:pt x="87834" y="26956"/>
                  </a:lnTo>
                  <a:lnTo>
                    <a:pt x="88361" y="27084"/>
                  </a:lnTo>
                  <a:lnTo>
                    <a:pt x="88880" y="27212"/>
                  </a:lnTo>
                  <a:lnTo>
                    <a:pt x="89407" y="27341"/>
                  </a:lnTo>
                  <a:lnTo>
                    <a:pt x="89927" y="27462"/>
                  </a:lnTo>
                  <a:lnTo>
                    <a:pt x="90453" y="27590"/>
                  </a:lnTo>
                  <a:lnTo>
                    <a:pt x="90973" y="27712"/>
                  </a:lnTo>
                  <a:lnTo>
                    <a:pt x="91500" y="27840"/>
                  </a:lnTo>
                  <a:lnTo>
                    <a:pt x="92020" y="27962"/>
                  </a:lnTo>
                  <a:lnTo>
                    <a:pt x="92539" y="28083"/>
                  </a:lnTo>
                  <a:lnTo>
                    <a:pt x="93066" y="28211"/>
                  </a:lnTo>
                  <a:lnTo>
                    <a:pt x="93586" y="28333"/>
                  </a:lnTo>
                  <a:lnTo>
                    <a:pt x="94112" y="28454"/>
                  </a:lnTo>
                  <a:lnTo>
                    <a:pt x="94632" y="28576"/>
                  </a:lnTo>
                  <a:lnTo>
                    <a:pt x="95159" y="28697"/>
                  </a:lnTo>
                  <a:lnTo>
                    <a:pt x="95679" y="28826"/>
                  </a:lnTo>
                  <a:lnTo>
                    <a:pt x="96205" y="28947"/>
                  </a:lnTo>
                  <a:lnTo>
                    <a:pt x="96725" y="29062"/>
                  </a:lnTo>
                  <a:lnTo>
                    <a:pt x="97251" y="29183"/>
                  </a:lnTo>
                  <a:lnTo>
                    <a:pt x="97771" y="29305"/>
                  </a:lnTo>
                  <a:lnTo>
                    <a:pt x="98291" y="29426"/>
                  </a:lnTo>
                  <a:lnTo>
                    <a:pt x="98818" y="29548"/>
                  </a:lnTo>
                  <a:lnTo>
                    <a:pt x="99337" y="29663"/>
                  </a:lnTo>
                  <a:lnTo>
                    <a:pt x="99864" y="29784"/>
                  </a:lnTo>
                  <a:lnTo>
                    <a:pt x="100384" y="29906"/>
                  </a:lnTo>
                  <a:lnTo>
                    <a:pt x="100910" y="30021"/>
                  </a:lnTo>
                  <a:lnTo>
                    <a:pt x="101430" y="30142"/>
                  </a:lnTo>
                  <a:lnTo>
                    <a:pt x="101957" y="30257"/>
                  </a:lnTo>
                  <a:lnTo>
                    <a:pt x="102476" y="30378"/>
                  </a:lnTo>
                  <a:lnTo>
                    <a:pt x="102996" y="30493"/>
                  </a:lnTo>
                  <a:lnTo>
                    <a:pt x="103523" y="30608"/>
                  </a:lnTo>
                  <a:lnTo>
                    <a:pt x="104043" y="30729"/>
                  </a:lnTo>
                  <a:lnTo>
                    <a:pt x="104569" y="30844"/>
                  </a:lnTo>
                  <a:lnTo>
                    <a:pt x="105089" y="30959"/>
                  </a:lnTo>
                  <a:lnTo>
                    <a:pt x="105616" y="31074"/>
                  </a:lnTo>
                  <a:lnTo>
                    <a:pt x="106135" y="31188"/>
                  </a:lnTo>
                  <a:lnTo>
                    <a:pt x="106662" y="31303"/>
                  </a:lnTo>
                  <a:lnTo>
                    <a:pt x="107182" y="31418"/>
                  </a:lnTo>
                  <a:lnTo>
                    <a:pt x="107708" y="31533"/>
                  </a:lnTo>
                  <a:lnTo>
                    <a:pt x="108228" y="31648"/>
                  </a:lnTo>
                  <a:lnTo>
                    <a:pt x="108748" y="31762"/>
                  </a:lnTo>
                  <a:lnTo>
                    <a:pt x="109274" y="31877"/>
                  </a:lnTo>
                  <a:lnTo>
                    <a:pt x="109794" y="31985"/>
                  </a:lnTo>
                  <a:lnTo>
                    <a:pt x="110321" y="32100"/>
                  </a:lnTo>
                  <a:lnTo>
                    <a:pt x="110841" y="32215"/>
                  </a:lnTo>
                  <a:lnTo>
                    <a:pt x="111367" y="32323"/>
                  </a:lnTo>
                  <a:lnTo>
                    <a:pt x="111887" y="32437"/>
                  </a:lnTo>
                  <a:lnTo>
                    <a:pt x="112414" y="32545"/>
                  </a:lnTo>
                  <a:lnTo>
                    <a:pt x="112933" y="32660"/>
                  </a:lnTo>
                  <a:lnTo>
                    <a:pt x="113453" y="32768"/>
                  </a:lnTo>
                  <a:lnTo>
                    <a:pt x="113980" y="32883"/>
                  </a:lnTo>
                  <a:lnTo>
                    <a:pt x="114500" y="32991"/>
                  </a:lnTo>
                  <a:lnTo>
                    <a:pt x="115026" y="33099"/>
                  </a:lnTo>
                  <a:lnTo>
                    <a:pt x="115546" y="33214"/>
                  </a:lnTo>
                  <a:lnTo>
                    <a:pt x="116073" y="33322"/>
                  </a:lnTo>
                  <a:lnTo>
                    <a:pt x="116592" y="33430"/>
                  </a:lnTo>
                  <a:lnTo>
                    <a:pt x="117119" y="33538"/>
                  </a:lnTo>
                  <a:lnTo>
                    <a:pt x="117639" y="33646"/>
                  </a:lnTo>
                  <a:lnTo>
                    <a:pt x="118165" y="33754"/>
                  </a:lnTo>
                  <a:lnTo>
                    <a:pt x="118685" y="33862"/>
                  </a:lnTo>
                  <a:lnTo>
                    <a:pt x="119205" y="33970"/>
                  </a:lnTo>
                  <a:lnTo>
                    <a:pt x="119731" y="34078"/>
                  </a:lnTo>
                  <a:lnTo>
                    <a:pt x="120251" y="34186"/>
                  </a:lnTo>
                  <a:lnTo>
                    <a:pt x="120778" y="34287"/>
                  </a:lnTo>
                  <a:lnTo>
                    <a:pt x="121298" y="34395"/>
                  </a:lnTo>
                  <a:lnTo>
                    <a:pt x="121824" y="34503"/>
                  </a:lnTo>
                  <a:lnTo>
                    <a:pt x="122344" y="34611"/>
                  </a:lnTo>
                  <a:lnTo>
                    <a:pt x="122870" y="34712"/>
                  </a:lnTo>
                  <a:lnTo>
                    <a:pt x="123390" y="34820"/>
                  </a:lnTo>
                  <a:lnTo>
                    <a:pt x="123910" y="34922"/>
                  </a:lnTo>
                  <a:lnTo>
                    <a:pt x="124437" y="35030"/>
                  </a:lnTo>
                  <a:lnTo>
                    <a:pt x="124956" y="35131"/>
                  </a:lnTo>
                  <a:lnTo>
                    <a:pt x="125483" y="35239"/>
                  </a:lnTo>
                  <a:lnTo>
                    <a:pt x="126003" y="35340"/>
                  </a:lnTo>
                  <a:lnTo>
                    <a:pt x="126529" y="35441"/>
                  </a:lnTo>
                  <a:lnTo>
                    <a:pt x="127049" y="35543"/>
                  </a:lnTo>
                  <a:lnTo>
                    <a:pt x="127576" y="35651"/>
                  </a:lnTo>
                  <a:lnTo>
                    <a:pt x="128095" y="35752"/>
                  </a:lnTo>
                  <a:lnTo>
                    <a:pt x="128622" y="35853"/>
                  </a:lnTo>
                  <a:lnTo>
                    <a:pt x="129142" y="35955"/>
                  </a:lnTo>
                  <a:lnTo>
                    <a:pt x="129662" y="36056"/>
                  </a:lnTo>
                  <a:lnTo>
                    <a:pt x="130188" y="36157"/>
                  </a:lnTo>
                  <a:lnTo>
                    <a:pt x="130708" y="36258"/>
                  </a:lnTo>
                  <a:lnTo>
                    <a:pt x="131235" y="36360"/>
                  </a:lnTo>
                  <a:lnTo>
                    <a:pt x="131755" y="36461"/>
                  </a:lnTo>
                  <a:lnTo>
                    <a:pt x="132281" y="36562"/>
                  </a:lnTo>
                  <a:lnTo>
                    <a:pt x="132801" y="36663"/>
                  </a:lnTo>
                  <a:lnTo>
                    <a:pt x="133327" y="36758"/>
                  </a:lnTo>
                  <a:lnTo>
                    <a:pt x="133847" y="36859"/>
                  </a:lnTo>
                  <a:lnTo>
                    <a:pt x="134374" y="36960"/>
                  </a:lnTo>
                  <a:lnTo>
                    <a:pt x="134894" y="37055"/>
                  </a:lnTo>
                  <a:lnTo>
                    <a:pt x="135413" y="37156"/>
                  </a:lnTo>
                  <a:lnTo>
                    <a:pt x="135940" y="37251"/>
                  </a:lnTo>
                  <a:lnTo>
                    <a:pt x="136460" y="37352"/>
                  </a:lnTo>
                  <a:lnTo>
                    <a:pt x="136986" y="37446"/>
                  </a:lnTo>
                  <a:lnTo>
                    <a:pt x="137506" y="37548"/>
                  </a:lnTo>
                  <a:lnTo>
                    <a:pt x="138033" y="37642"/>
                  </a:lnTo>
                  <a:lnTo>
                    <a:pt x="138553" y="37743"/>
                  </a:lnTo>
                  <a:lnTo>
                    <a:pt x="139079" y="37838"/>
                  </a:lnTo>
                  <a:lnTo>
                    <a:pt x="139599" y="37932"/>
                  </a:lnTo>
                  <a:lnTo>
                    <a:pt x="140119" y="38027"/>
                  </a:lnTo>
                  <a:lnTo>
                    <a:pt x="140645" y="38128"/>
                  </a:lnTo>
                  <a:lnTo>
                    <a:pt x="141165" y="38223"/>
                  </a:lnTo>
                  <a:lnTo>
                    <a:pt x="141692" y="38317"/>
                  </a:lnTo>
                  <a:lnTo>
                    <a:pt x="142211" y="38412"/>
                  </a:lnTo>
                  <a:lnTo>
                    <a:pt x="142738" y="38506"/>
                  </a:lnTo>
                  <a:lnTo>
                    <a:pt x="143258" y="38601"/>
                  </a:lnTo>
                  <a:lnTo>
                    <a:pt x="143784" y="38695"/>
                  </a:lnTo>
                  <a:lnTo>
                    <a:pt x="144304" y="38790"/>
                  </a:lnTo>
                  <a:lnTo>
                    <a:pt x="144831" y="38884"/>
                  </a:lnTo>
                  <a:lnTo>
                    <a:pt x="145350" y="38972"/>
                  </a:lnTo>
                  <a:lnTo>
                    <a:pt x="145870" y="39067"/>
                  </a:lnTo>
                  <a:lnTo>
                    <a:pt x="146397" y="39161"/>
                  </a:lnTo>
                  <a:lnTo>
                    <a:pt x="146917" y="39256"/>
                  </a:lnTo>
                  <a:lnTo>
                    <a:pt x="147443" y="39343"/>
                  </a:lnTo>
                  <a:lnTo>
                    <a:pt x="147963" y="39438"/>
                  </a:lnTo>
                  <a:lnTo>
                    <a:pt x="148490" y="39526"/>
                  </a:lnTo>
                  <a:lnTo>
                    <a:pt x="149009" y="39620"/>
                  </a:lnTo>
                  <a:lnTo>
                    <a:pt x="149536" y="39715"/>
                  </a:lnTo>
                  <a:lnTo>
                    <a:pt x="150056" y="39802"/>
                  </a:lnTo>
                  <a:lnTo>
                    <a:pt x="150576" y="39890"/>
                  </a:lnTo>
                  <a:lnTo>
                    <a:pt x="151102" y="39985"/>
                  </a:lnTo>
                  <a:lnTo>
                    <a:pt x="151622" y="40072"/>
                  </a:lnTo>
                  <a:lnTo>
                    <a:pt x="152148" y="40167"/>
                  </a:lnTo>
                  <a:lnTo>
                    <a:pt x="152668" y="40255"/>
                  </a:lnTo>
                  <a:lnTo>
                    <a:pt x="153195" y="40342"/>
                  </a:lnTo>
                  <a:lnTo>
                    <a:pt x="153715" y="40430"/>
                  </a:lnTo>
                  <a:lnTo>
                    <a:pt x="154241" y="40518"/>
                  </a:lnTo>
                  <a:lnTo>
                    <a:pt x="154761" y="40612"/>
                  </a:lnTo>
                  <a:lnTo>
                    <a:pt x="155288" y="40700"/>
                  </a:lnTo>
                  <a:lnTo>
                    <a:pt x="155807" y="40788"/>
                  </a:lnTo>
                  <a:lnTo>
                    <a:pt x="156327" y="40876"/>
                  </a:lnTo>
                  <a:lnTo>
                    <a:pt x="156327" y="69485"/>
                  </a:lnTo>
                  <a:lnTo>
                    <a:pt x="0" y="69485"/>
                  </a:ln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F76104D-AAD2-3C77-FB61-D3E114D50E62}"/>
              </a:ext>
            </a:extLst>
          </p:cNvPr>
          <p:cNvGrpSpPr/>
          <p:nvPr/>
        </p:nvGrpSpPr>
        <p:grpSpPr>
          <a:xfrm>
            <a:off x="8883409" y="1974716"/>
            <a:ext cx="24302" cy="157279"/>
            <a:chOff x="8883409" y="1974716"/>
            <a:chExt cx="24302" cy="157279"/>
          </a:xfrm>
        </p:grpSpPr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AF3DE4B-697B-790E-4FFC-2043F7CCCA38}"/>
                </a:ext>
              </a:extLst>
            </p:cNvPr>
            <p:cNvSpPr/>
            <p:nvPr/>
          </p:nvSpPr>
          <p:spPr>
            <a:xfrm>
              <a:off x="8895561" y="1974716"/>
              <a:ext cx="675" cy="157278"/>
            </a:xfrm>
            <a:custGeom>
              <a:avLst/>
              <a:gdLst>
                <a:gd name="connsiteX0" fmla="*/ 0 w 675"/>
                <a:gd name="connsiteY0" fmla="*/ 0 h 157278"/>
                <a:gd name="connsiteX1" fmla="*/ 0 w 675"/>
                <a:gd name="connsiteY1" fmla="*/ 157279 h 15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57278">
                  <a:moveTo>
                    <a:pt x="0" y="0"/>
                  </a:moveTo>
                  <a:lnTo>
                    <a:pt x="0" y="157279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3F21498-5CBA-E777-7B91-5A191FCD22D1}"/>
                </a:ext>
              </a:extLst>
            </p:cNvPr>
            <p:cNvSpPr/>
            <p:nvPr/>
          </p:nvSpPr>
          <p:spPr>
            <a:xfrm>
              <a:off x="8883409" y="2107693"/>
              <a:ext cx="24302" cy="24302"/>
            </a:xfrm>
            <a:custGeom>
              <a:avLst/>
              <a:gdLst>
                <a:gd name="connsiteX0" fmla="*/ 12151 w 24302"/>
                <a:gd name="connsiteY0" fmla="*/ 0 h 24302"/>
                <a:gd name="connsiteX1" fmla="*/ 24303 w 24302"/>
                <a:gd name="connsiteY1" fmla="*/ 0 h 24302"/>
                <a:gd name="connsiteX2" fmla="*/ 12151 w 24302"/>
                <a:gd name="connsiteY2" fmla="*/ 24303 h 24302"/>
                <a:gd name="connsiteX3" fmla="*/ 0 w 24302"/>
                <a:gd name="connsiteY3" fmla="*/ 0 h 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2" h="24302">
                  <a:moveTo>
                    <a:pt x="12151" y="0"/>
                  </a:moveTo>
                  <a:lnTo>
                    <a:pt x="24303" y="0"/>
                  </a:lnTo>
                  <a:lnTo>
                    <a:pt x="12151" y="2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C8F12E9-C1BB-ED5C-16BC-7EF0B7B091F6}"/>
                </a:ext>
              </a:extLst>
            </p:cNvPr>
            <p:cNvSpPr/>
            <p:nvPr/>
          </p:nvSpPr>
          <p:spPr>
            <a:xfrm>
              <a:off x="8895561" y="1974716"/>
              <a:ext cx="675" cy="132976"/>
            </a:xfrm>
            <a:custGeom>
              <a:avLst/>
              <a:gdLst>
                <a:gd name="connsiteX0" fmla="*/ 0 w 675"/>
                <a:gd name="connsiteY0" fmla="*/ 132976 h 132976"/>
                <a:gd name="connsiteX1" fmla="*/ 0 w 675"/>
                <a:gd name="connsiteY1" fmla="*/ 0 h 13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32976">
                  <a:moveTo>
                    <a:pt x="0" y="132976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D811ED9-3FD1-9BF1-2AB7-1C7206D4C24E}"/>
              </a:ext>
            </a:extLst>
          </p:cNvPr>
          <p:cNvGrpSpPr/>
          <p:nvPr/>
        </p:nvGrpSpPr>
        <p:grpSpPr>
          <a:xfrm>
            <a:off x="7874110" y="1297445"/>
            <a:ext cx="943283" cy="857016"/>
            <a:chOff x="7874110" y="1297445"/>
            <a:chExt cx="943283" cy="857016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E37D732-3450-0914-961B-1C5BE1B199B5}"/>
                </a:ext>
              </a:extLst>
            </p:cNvPr>
            <p:cNvSpPr/>
            <p:nvPr/>
          </p:nvSpPr>
          <p:spPr>
            <a:xfrm>
              <a:off x="7874110" y="1297445"/>
              <a:ext cx="943283" cy="857016"/>
            </a:xfrm>
            <a:custGeom>
              <a:avLst/>
              <a:gdLst>
                <a:gd name="connsiteX0" fmla="*/ 0 w 943283"/>
                <a:gd name="connsiteY0" fmla="*/ 594724 h 857016"/>
                <a:gd name="connsiteX1" fmla="*/ 3155 w 943283"/>
                <a:gd name="connsiteY1" fmla="*/ 583266 h 857016"/>
                <a:gd name="connsiteX2" fmla="*/ 6310 w 943283"/>
                <a:gd name="connsiteY2" fmla="*/ 571701 h 857016"/>
                <a:gd name="connsiteX3" fmla="*/ 9465 w 943283"/>
                <a:gd name="connsiteY3" fmla="*/ 560040 h 857016"/>
                <a:gd name="connsiteX4" fmla="*/ 12619 w 943283"/>
                <a:gd name="connsiteY4" fmla="*/ 548295 h 857016"/>
                <a:gd name="connsiteX5" fmla="*/ 15774 w 943283"/>
                <a:gd name="connsiteY5" fmla="*/ 536478 h 857016"/>
                <a:gd name="connsiteX6" fmla="*/ 18929 w 943283"/>
                <a:gd name="connsiteY6" fmla="*/ 524602 h 857016"/>
                <a:gd name="connsiteX7" fmla="*/ 22084 w 943283"/>
                <a:gd name="connsiteY7" fmla="*/ 512677 h 857016"/>
                <a:gd name="connsiteX8" fmla="*/ 25238 w 943283"/>
                <a:gd name="connsiteY8" fmla="*/ 500716 h 857016"/>
                <a:gd name="connsiteX9" fmla="*/ 28394 w 943283"/>
                <a:gd name="connsiteY9" fmla="*/ 488730 h 857016"/>
                <a:gd name="connsiteX10" fmla="*/ 31548 w 943283"/>
                <a:gd name="connsiteY10" fmla="*/ 476731 h 857016"/>
                <a:gd name="connsiteX11" fmla="*/ 34703 w 943283"/>
                <a:gd name="connsiteY11" fmla="*/ 464729 h 857016"/>
                <a:gd name="connsiteX12" fmla="*/ 37858 w 943283"/>
                <a:gd name="connsiteY12" fmla="*/ 452736 h 857016"/>
                <a:gd name="connsiteX13" fmla="*/ 41012 w 943283"/>
                <a:gd name="connsiteY13" fmla="*/ 440762 h 857016"/>
                <a:gd name="connsiteX14" fmla="*/ 44167 w 943283"/>
                <a:gd name="connsiteY14" fmla="*/ 428817 h 857016"/>
                <a:gd name="connsiteX15" fmla="*/ 47322 w 943283"/>
                <a:gd name="connsiteY15" fmla="*/ 416912 h 857016"/>
                <a:gd name="connsiteX16" fmla="*/ 50477 w 943283"/>
                <a:gd name="connsiteY16" fmla="*/ 405058 h 857016"/>
                <a:gd name="connsiteX17" fmla="*/ 53631 w 943283"/>
                <a:gd name="connsiteY17" fmla="*/ 393262 h 857016"/>
                <a:gd name="connsiteX18" fmla="*/ 56787 w 943283"/>
                <a:gd name="connsiteY18" fmla="*/ 381536 h 857016"/>
                <a:gd name="connsiteX19" fmla="*/ 59941 w 943283"/>
                <a:gd name="connsiteY19" fmla="*/ 369889 h 857016"/>
                <a:gd name="connsiteX20" fmla="*/ 63096 w 943283"/>
                <a:gd name="connsiteY20" fmla="*/ 358328 h 857016"/>
                <a:gd name="connsiteX21" fmla="*/ 66251 w 943283"/>
                <a:gd name="connsiteY21" fmla="*/ 346863 h 857016"/>
                <a:gd name="connsiteX22" fmla="*/ 69406 w 943283"/>
                <a:gd name="connsiteY22" fmla="*/ 335502 h 857016"/>
                <a:gd name="connsiteX23" fmla="*/ 72560 w 943283"/>
                <a:gd name="connsiteY23" fmla="*/ 324254 h 857016"/>
                <a:gd name="connsiteX24" fmla="*/ 75715 w 943283"/>
                <a:gd name="connsiteY24" fmla="*/ 313126 h 857016"/>
                <a:gd name="connsiteX25" fmla="*/ 78870 w 943283"/>
                <a:gd name="connsiteY25" fmla="*/ 302125 h 857016"/>
                <a:gd name="connsiteX26" fmla="*/ 82025 w 943283"/>
                <a:gd name="connsiteY26" fmla="*/ 291259 h 857016"/>
                <a:gd name="connsiteX27" fmla="*/ 85180 w 943283"/>
                <a:gd name="connsiteY27" fmla="*/ 280534 h 857016"/>
                <a:gd name="connsiteX28" fmla="*/ 88334 w 943283"/>
                <a:gd name="connsiteY28" fmla="*/ 269958 h 857016"/>
                <a:gd name="connsiteX29" fmla="*/ 91489 w 943283"/>
                <a:gd name="connsiteY29" fmla="*/ 259536 h 857016"/>
                <a:gd name="connsiteX30" fmla="*/ 94644 w 943283"/>
                <a:gd name="connsiteY30" fmla="*/ 249275 h 857016"/>
                <a:gd name="connsiteX31" fmla="*/ 97799 w 943283"/>
                <a:gd name="connsiteY31" fmla="*/ 239181 h 857016"/>
                <a:gd name="connsiteX32" fmla="*/ 100953 w 943283"/>
                <a:gd name="connsiteY32" fmla="*/ 229257 h 857016"/>
                <a:gd name="connsiteX33" fmla="*/ 104108 w 943283"/>
                <a:gd name="connsiteY33" fmla="*/ 219511 h 857016"/>
                <a:gd name="connsiteX34" fmla="*/ 107263 w 943283"/>
                <a:gd name="connsiteY34" fmla="*/ 209947 h 857016"/>
                <a:gd name="connsiteX35" fmla="*/ 110418 w 943283"/>
                <a:gd name="connsiteY35" fmla="*/ 200569 h 857016"/>
                <a:gd name="connsiteX36" fmla="*/ 113573 w 943283"/>
                <a:gd name="connsiteY36" fmla="*/ 191382 h 857016"/>
                <a:gd name="connsiteX37" fmla="*/ 116727 w 943283"/>
                <a:gd name="connsiteY37" fmla="*/ 182390 h 857016"/>
                <a:gd name="connsiteX38" fmla="*/ 119882 w 943283"/>
                <a:gd name="connsiteY38" fmla="*/ 173596 h 857016"/>
                <a:gd name="connsiteX39" fmla="*/ 123037 w 943283"/>
                <a:gd name="connsiteY39" fmla="*/ 165005 h 857016"/>
                <a:gd name="connsiteX40" fmla="*/ 126192 w 943283"/>
                <a:gd name="connsiteY40" fmla="*/ 156618 h 857016"/>
                <a:gd name="connsiteX41" fmla="*/ 129346 w 943283"/>
                <a:gd name="connsiteY41" fmla="*/ 148440 h 857016"/>
                <a:gd name="connsiteX42" fmla="*/ 132501 w 943283"/>
                <a:gd name="connsiteY42" fmla="*/ 140472 h 857016"/>
                <a:gd name="connsiteX43" fmla="*/ 135656 w 943283"/>
                <a:gd name="connsiteY43" fmla="*/ 132719 h 857016"/>
                <a:gd name="connsiteX44" fmla="*/ 138811 w 943283"/>
                <a:gd name="connsiteY44" fmla="*/ 125181 h 857016"/>
                <a:gd name="connsiteX45" fmla="*/ 141966 w 943283"/>
                <a:gd name="connsiteY45" fmla="*/ 117861 h 857016"/>
                <a:gd name="connsiteX46" fmla="*/ 145120 w 943283"/>
                <a:gd name="connsiteY46" fmla="*/ 110761 h 857016"/>
                <a:gd name="connsiteX47" fmla="*/ 148276 w 943283"/>
                <a:gd name="connsiteY47" fmla="*/ 103881 h 857016"/>
                <a:gd name="connsiteX48" fmla="*/ 151430 w 943283"/>
                <a:gd name="connsiteY48" fmla="*/ 97224 h 857016"/>
                <a:gd name="connsiteX49" fmla="*/ 154585 w 943283"/>
                <a:gd name="connsiteY49" fmla="*/ 90791 h 857016"/>
                <a:gd name="connsiteX50" fmla="*/ 157739 w 943283"/>
                <a:gd name="connsiteY50" fmla="*/ 84582 h 857016"/>
                <a:gd name="connsiteX51" fmla="*/ 160894 w 943283"/>
                <a:gd name="connsiteY51" fmla="*/ 78598 h 857016"/>
                <a:gd name="connsiteX52" fmla="*/ 164049 w 943283"/>
                <a:gd name="connsiteY52" fmla="*/ 72839 h 857016"/>
                <a:gd name="connsiteX53" fmla="*/ 167204 w 943283"/>
                <a:gd name="connsiteY53" fmla="*/ 67307 h 857016"/>
                <a:gd name="connsiteX54" fmla="*/ 170359 w 943283"/>
                <a:gd name="connsiteY54" fmla="*/ 62001 h 857016"/>
                <a:gd name="connsiteX55" fmla="*/ 173513 w 943283"/>
                <a:gd name="connsiteY55" fmla="*/ 56920 h 857016"/>
                <a:gd name="connsiteX56" fmla="*/ 176669 w 943283"/>
                <a:gd name="connsiteY56" fmla="*/ 52066 h 857016"/>
                <a:gd name="connsiteX57" fmla="*/ 179823 w 943283"/>
                <a:gd name="connsiteY57" fmla="*/ 47437 h 857016"/>
                <a:gd name="connsiteX58" fmla="*/ 182978 w 943283"/>
                <a:gd name="connsiteY58" fmla="*/ 43032 h 857016"/>
                <a:gd name="connsiteX59" fmla="*/ 186132 w 943283"/>
                <a:gd name="connsiteY59" fmla="*/ 38852 h 857016"/>
                <a:gd name="connsiteX60" fmla="*/ 189288 w 943283"/>
                <a:gd name="connsiteY60" fmla="*/ 34894 h 857016"/>
                <a:gd name="connsiteX61" fmla="*/ 192442 w 943283"/>
                <a:gd name="connsiteY61" fmla="*/ 31159 h 857016"/>
                <a:gd name="connsiteX62" fmla="*/ 195597 w 943283"/>
                <a:gd name="connsiteY62" fmla="*/ 27645 h 857016"/>
                <a:gd name="connsiteX63" fmla="*/ 198752 w 943283"/>
                <a:gd name="connsiteY63" fmla="*/ 24350 h 857016"/>
                <a:gd name="connsiteX64" fmla="*/ 201907 w 943283"/>
                <a:gd name="connsiteY64" fmla="*/ 21274 h 857016"/>
                <a:gd name="connsiteX65" fmla="*/ 205061 w 943283"/>
                <a:gd name="connsiteY65" fmla="*/ 18414 h 857016"/>
                <a:gd name="connsiteX66" fmla="*/ 208216 w 943283"/>
                <a:gd name="connsiteY66" fmla="*/ 15769 h 857016"/>
                <a:gd name="connsiteX67" fmla="*/ 211371 w 943283"/>
                <a:gd name="connsiteY67" fmla="*/ 13338 h 857016"/>
                <a:gd name="connsiteX68" fmla="*/ 214526 w 943283"/>
                <a:gd name="connsiteY68" fmla="*/ 11117 h 857016"/>
                <a:gd name="connsiteX69" fmla="*/ 217681 w 943283"/>
                <a:gd name="connsiteY69" fmla="*/ 9106 h 857016"/>
                <a:gd name="connsiteX70" fmla="*/ 220835 w 943283"/>
                <a:gd name="connsiteY70" fmla="*/ 7303 h 857016"/>
                <a:gd name="connsiteX71" fmla="*/ 223990 w 943283"/>
                <a:gd name="connsiteY71" fmla="*/ 5704 h 857016"/>
                <a:gd name="connsiteX72" fmla="*/ 227144 w 943283"/>
                <a:gd name="connsiteY72" fmla="*/ 4307 h 857016"/>
                <a:gd name="connsiteX73" fmla="*/ 230296 w 943283"/>
                <a:gd name="connsiteY73" fmla="*/ 3111 h 857016"/>
                <a:gd name="connsiteX74" fmla="*/ 233456 w 943283"/>
                <a:gd name="connsiteY74" fmla="*/ 2113 h 857016"/>
                <a:gd name="connsiteX75" fmla="*/ 236608 w 943283"/>
                <a:gd name="connsiteY75" fmla="*/ 1311 h 857016"/>
                <a:gd name="connsiteX76" fmla="*/ 239761 w 943283"/>
                <a:gd name="connsiteY76" fmla="*/ 701 h 857016"/>
                <a:gd name="connsiteX77" fmla="*/ 242920 w 943283"/>
                <a:gd name="connsiteY77" fmla="*/ 281 h 857016"/>
                <a:gd name="connsiteX78" fmla="*/ 246073 w 943283"/>
                <a:gd name="connsiteY78" fmla="*/ 48 h 857016"/>
                <a:gd name="connsiteX79" fmla="*/ 249226 w 943283"/>
                <a:gd name="connsiteY79" fmla="*/ 0 h 857016"/>
                <a:gd name="connsiteX80" fmla="*/ 252385 w 943283"/>
                <a:gd name="connsiteY80" fmla="*/ 134 h 857016"/>
                <a:gd name="connsiteX81" fmla="*/ 255537 w 943283"/>
                <a:gd name="connsiteY81" fmla="*/ 446 h 857016"/>
                <a:gd name="connsiteX82" fmla="*/ 258690 w 943283"/>
                <a:gd name="connsiteY82" fmla="*/ 935 h 857016"/>
                <a:gd name="connsiteX83" fmla="*/ 261849 w 943283"/>
                <a:gd name="connsiteY83" fmla="*/ 1596 h 857016"/>
                <a:gd name="connsiteX84" fmla="*/ 265002 w 943283"/>
                <a:gd name="connsiteY84" fmla="*/ 2428 h 857016"/>
                <a:gd name="connsiteX85" fmla="*/ 268155 w 943283"/>
                <a:gd name="connsiteY85" fmla="*/ 3426 h 857016"/>
                <a:gd name="connsiteX86" fmla="*/ 271314 w 943283"/>
                <a:gd name="connsiteY86" fmla="*/ 4588 h 857016"/>
                <a:gd name="connsiteX87" fmla="*/ 274467 w 943283"/>
                <a:gd name="connsiteY87" fmla="*/ 5911 h 857016"/>
                <a:gd name="connsiteX88" fmla="*/ 277619 w 943283"/>
                <a:gd name="connsiteY88" fmla="*/ 7392 h 857016"/>
                <a:gd name="connsiteX89" fmla="*/ 280779 w 943283"/>
                <a:gd name="connsiteY89" fmla="*/ 9027 h 857016"/>
                <a:gd name="connsiteX90" fmla="*/ 283931 w 943283"/>
                <a:gd name="connsiteY90" fmla="*/ 10814 h 857016"/>
                <a:gd name="connsiteX91" fmla="*/ 287084 w 943283"/>
                <a:gd name="connsiteY91" fmla="*/ 12749 h 857016"/>
                <a:gd name="connsiteX92" fmla="*/ 290243 w 943283"/>
                <a:gd name="connsiteY92" fmla="*/ 14828 h 857016"/>
                <a:gd name="connsiteX93" fmla="*/ 293396 w 943283"/>
                <a:gd name="connsiteY93" fmla="*/ 17050 h 857016"/>
                <a:gd name="connsiteX94" fmla="*/ 296548 w 943283"/>
                <a:gd name="connsiteY94" fmla="*/ 19410 h 857016"/>
                <a:gd name="connsiteX95" fmla="*/ 299708 w 943283"/>
                <a:gd name="connsiteY95" fmla="*/ 21905 h 857016"/>
                <a:gd name="connsiteX96" fmla="*/ 302860 w 943283"/>
                <a:gd name="connsiteY96" fmla="*/ 24533 h 857016"/>
                <a:gd name="connsiteX97" fmla="*/ 306013 w 943283"/>
                <a:gd name="connsiteY97" fmla="*/ 27289 h 857016"/>
                <a:gd name="connsiteX98" fmla="*/ 309172 w 943283"/>
                <a:gd name="connsiteY98" fmla="*/ 30172 h 857016"/>
                <a:gd name="connsiteX99" fmla="*/ 312325 w 943283"/>
                <a:gd name="connsiteY99" fmla="*/ 33177 h 857016"/>
                <a:gd name="connsiteX100" fmla="*/ 315477 w 943283"/>
                <a:gd name="connsiteY100" fmla="*/ 36302 h 857016"/>
                <a:gd name="connsiteX101" fmla="*/ 318637 w 943283"/>
                <a:gd name="connsiteY101" fmla="*/ 39542 h 857016"/>
                <a:gd name="connsiteX102" fmla="*/ 321789 w 943283"/>
                <a:gd name="connsiteY102" fmla="*/ 42896 h 857016"/>
                <a:gd name="connsiteX103" fmla="*/ 324942 w 943283"/>
                <a:gd name="connsiteY103" fmla="*/ 46359 h 857016"/>
                <a:gd name="connsiteX104" fmla="*/ 328101 w 943283"/>
                <a:gd name="connsiteY104" fmla="*/ 49930 h 857016"/>
                <a:gd name="connsiteX105" fmla="*/ 331254 w 943283"/>
                <a:gd name="connsiteY105" fmla="*/ 53604 h 857016"/>
                <a:gd name="connsiteX106" fmla="*/ 334406 w 943283"/>
                <a:gd name="connsiteY106" fmla="*/ 57379 h 857016"/>
                <a:gd name="connsiteX107" fmla="*/ 337559 w 943283"/>
                <a:gd name="connsiteY107" fmla="*/ 61251 h 857016"/>
                <a:gd name="connsiteX108" fmla="*/ 340718 w 943283"/>
                <a:gd name="connsiteY108" fmla="*/ 65218 h 857016"/>
                <a:gd name="connsiteX109" fmla="*/ 343871 w 943283"/>
                <a:gd name="connsiteY109" fmla="*/ 69276 h 857016"/>
                <a:gd name="connsiteX110" fmla="*/ 347024 w 943283"/>
                <a:gd name="connsiteY110" fmla="*/ 73422 h 857016"/>
                <a:gd name="connsiteX111" fmla="*/ 350183 w 943283"/>
                <a:gd name="connsiteY111" fmla="*/ 77654 h 857016"/>
                <a:gd name="connsiteX112" fmla="*/ 353336 w 943283"/>
                <a:gd name="connsiteY112" fmla="*/ 81968 h 857016"/>
                <a:gd name="connsiteX113" fmla="*/ 356488 w 943283"/>
                <a:gd name="connsiteY113" fmla="*/ 86362 h 857016"/>
                <a:gd name="connsiteX114" fmla="*/ 359648 w 943283"/>
                <a:gd name="connsiteY114" fmla="*/ 90833 h 857016"/>
                <a:gd name="connsiteX115" fmla="*/ 362800 w 943283"/>
                <a:gd name="connsiteY115" fmla="*/ 95378 h 857016"/>
                <a:gd name="connsiteX116" fmla="*/ 365953 w 943283"/>
                <a:gd name="connsiteY116" fmla="*/ 99994 h 857016"/>
                <a:gd name="connsiteX117" fmla="*/ 369112 w 943283"/>
                <a:gd name="connsiteY117" fmla="*/ 104677 h 857016"/>
                <a:gd name="connsiteX118" fmla="*/ 372265 w 943283"/>
                <a:gd name="connsiteY118" fmla="*/ 109426 h 857016"/>
                <a:gd name="connsiteX119" fmla="*/ 375417 w 943283"/>
                <a:gd name="connsiteY119" fmla="*/ 114238 h 857016"/>
                <a:gd name="connsiteX120" fmla="*/ 378577 w 943283"/>
                <a:gd name="connsiteY120" fmla="*/ 119110 h 857016"/>
                <a:gd name="connsiteX121" fmla="*/ 381729 w 943283"/>
                <a:gd name="connsiteY121" fmla="*/ 124040 h 857016"/>
                <a:gd name="connsiteX122" fmla="*/ 384882 w 943283"/>
                <a:gd name="connsiteY122" fmla="*/ 129024 h 857016"/>
                <a:gd name="connsiteX123" fmla="*/ 388041 w 943283"/>
                <a:gd name="connsiteY123" fmla="*/ 134061 h 857016"/>
                <a:gd name="connsiteX124" fmla="*/ 391194 w 943283"/>
                <a:gd name="connsiteY124" fmla="*/ 139147 h 857016"/>
                <a:gd name="connsiteX125" fmla="*/ 394346 w 943283"/>
                <a:gd name="connsiteY125" fmla="*/ 144280 h 857016"/>
                <a:gd name="connsiteX126" fmla="*/ 397506 w 943283"/>
                <a:gd name="connsiteY126" fmla="*/ 149457 h 857016"/>
                <a:gd name="connsiteX127" fmla="*/ 400658 w 943283"/>
                <a:gd name="connsiteY127" fmla="*/ 154677 h 857016"/>
                <a:gd name="connsiteX128" fmla="*/ 403811 w 943283"/>
                <a:gd name="connsiteY128" fmla="*/ 159937 h 857016"/>
                <a:gd name="connsiteX129" fmla="*/ 406970 w 943283"/>
                <a:gd name="connsiteY129" fmla="*/ 165234 h 857016"/>
                <a:gd name="connsiteX130" fmla="*/ 410123 w 943283"/>
                <a:gd name="connsiteY130" fmla="*/ 170567 h 857016"/>
                <a:gd name="connsiteX131" fmla="*/ 413276 w 943283"/>
                <a:gd name="connsiteY131" fmla="*/ 175932 h 857016"/>
                <a:gd name="connsiteX132" fmla="*/ 416435 w 943283"/>
                <a:gd name="connsiteY132" fmla="*/ 181329 h 857016"/>
                <a:gd name="connsiteX133" fmla="*/ 419587 w 943283"/>
                <a:gd name="connsiteY133" fmla="*/ 186753 h 857016"/>
                <a:gd name="connsiteX134" fmla="*/ 422740 w 943283"/>
                <a:gd name="connsiteY134" fmla="*/ 192204 h 857016"/>
                <a:gd name="connsiteX135" fmla="*/ 425899 w 943283"/>
                <a:gd name="connsiteY135" fmla="*/ 197679 h 857016"/>
                <a:gd name="connsiteX136" fmla="*/ 429052 w 943283"/>
                <a:gd name="connsiteY136" fmla="*/ 203177 h 857016"/>
                <a:gd name="connsiteX137" fmla="*/ 432205 w 943283"/>
                <a:gd name="connsiteY137" fmla="*/ 208694 h 857016"/>
                <a:gd name="connsiteX138" fmla="*/ 435364 w 943283"/>
                <a:gd name="connsiteY138" fmla="*/ 214230 h 857016"/>
                <a:gd name="connsiteX139" fmla="*/ 438517 w 943283"/>
                <a:gd name="connsiteY139" fmla="*/ 219782 h 857016"/>
                <a:gd name="connsiteX140" fmla="*/ 441669 w 943283"/>
                <a:gd name="connsiteY140" fmla="*/ 225348 h 857016"/>
                <a:gd name="connsiteX141" fmla="*/ 444822 w 943283"/>
                <a:gd name="connsiteY141" fmla="*/ 230926 h 857016"/>
                <a:gd name="connsiteX142" fmla="*/ 447981 w 943283"/>
                <a:gd name="connsiteY142" fmla="*/ 236515 h 857016"/>
                <a:gd name="connsiteX143" fmla="*/ 451134 w 943283"/>
                <a:gd name="connsiteY143" fmla="*/ 242113 h 857016"/>
                <a:gd name="connsiteX144" fmla="*/ 454286 w 943283"/>
                <a:gd name="connsiteY144" fmla="*/ 247718 h 857016"/>
                <a:gd name="connsiteX145" fmla="*/ 457446 w 943283"/>
                <a:gd name="connsiteY145" fmla="*/ 253329 h 857016"/>
                <a:gd name="connsiteX146" fmla="*/ 460598 w 943283"/>
                <a:gd name="connsiteY146" fmla="*/ 258943 h 857016"/>
                <a:gd name="connsiteX147" fmla="*/ 463751 w 943283"/>
                <a:gd name="connsiteY147" fmla="*/ 264559 h 857016"/>
                <a:gd name="connsiteX148" fmla="*/ 466910 w 943283"/>
                <a:gd name="connsiteY148" fmla="*/ 270176 h 857016"/>
                <a:gd name="connsiteX149" fmla="*/ 470063 w 943283"/>
                <a:gd name="connsiteY149" fmla="*/ 275791 h 857016"/>
                <a:gd name="connsiteX150" fmla="*/ 473215 w 943283"/>
                <a:gd name="connsiteY150" fmla="*/ 281404 h 857016"/>
                <a:gd name="connsiteX151" fmla="*/ 476375 w 943283"/>
                <a:gd name="connsiteY151" fmla="*/ 287013 h 857016"/>
                <a:gd name="connsiteX152" fmla="*/ 479527 w 943283"/>
                <a:gd name="connsiteY152" fmla="*/ 292617 h 857016"/>
                <a:gd name="connsiteX153" fmla="*/ 482680 w 943283"/>
                <a:gd name="connsiteY153" fmla="*/ 298213 h 857016"/>
                <a:gd name="connsiteX154" fmla="*/ 485839 w 943283"/>
                <a:gd name="connsiteY154" fmla="*/ 303801 h 857016"/>
                <a:gd name="connsiteX155" fmla="*/ 488992 w 943283"/>
                <a:gd name="connsiteY155" fmla="*/ 309380 h 857016"/>
                <a:gd name="connsiteX156" fmla="*/ 492145 w 943283"/>
                <a:gd name="connsiteY156" fmla="*/ 314948 h 857016"/>
                <a:gd name="connsiteX157" fmla="*/ 495304 w 943283"/>
                <a:gd name="connsiteY157" fmla="*/ 320503 h 857016"/>
                <a:gd name="connsiteX158" fmla="*/ 498456 w 943283"/>
                <a:gd name="connsiteY158" fmla="*/ 326046 h 857016"/>
                <a:gd name="connsiteX159" fmla="*/ 501609 w 943283"/>
                <a:gd name="connsiteY159" fmla="*/ 331574 h 857016"/>
                <a:gd name="connsiteX160" fmla="*/ 504768 w 943283"/>
                <a:gd name="connsiteY160" fmla="*/ 337086 h 857016"/>
                <a:gd name="connsiteX161" fmla="*/ 507921 w 943283"/>
                <a:gd name="connsiteY161" fmla="*/ 342581 h 857016"/>
                <a:gd name="connsiteX162" fmla="*/ 511074 w 943283"/>
                <a:gd name="connsiteY162" fmla="*/ 348059 h 857016"/>
                <a:gd name="connsiteX163" fmla="*/ 514233 w 943283"/>
                <a:gd name="connsiteY163" fmla="*/ 353517 h 857016"/>
                <a:gd name="connsiteX164" fmla="*/ 517386 w 943283"/>
                <a:gd name="connsiteY164" fmla="*/ 358956 h 857016"/>
                <a:gd name="connsiteX165" fmla="*/ 520538 w 943283"/>
                <a:gd name="connsiteY165" fmla="*/ 364374 h 857016"/>
                <a:gd name="connsiteX166" fmla="*/ 523698 w 943283"/>
                <a:gd name="connsiteY166" fmla="*/ 369770 h 857016"/>
                <a:gd name="connsiteX167" fmla="*/ 526850 w 943283"/>
                <a:gd name="connsiteY167" fmla="*/ 375143 h 857016"/>
                <a:gd name="connsiteX168" fmla="*/ 530003 w 943283"/>
                <a:gd name="connsiteY168" fmla="*/ 380492 h 857016"/>
                <a:gd name="connsiteX169" fmla="*/ 533162 w 943283"/>
                <a:gd name="connsiteY169" fmla="*/ 385817 h 857016"/>
                <a:gd name="connsiteX170" fmla="*/ 536315 w 943283"/>
                <a:gd name="connsiteY170" fmla="*/ 391117 h 857016"/>
                <a:gd name="connsiteX171" fmla="*/ 539467 w 943283"/>
                <a:gd name="connsiteY171" fmla="*/ 396391 h 857016"/>
                <a:gd name="connsiteX172" fmla="*/ 542627 w 943283"/>
                <a:gd name="connsiteY172" fmla="*/ 401637 h 857016"/>
                <a:gd name="connsiteX173" fmla="*/ 545779 w 943283"/>
                <a:gd name="connsiteY173" fmla="*/ 406856 h 857016"/>
                <a:gd name="connsiteX174" fmla="*/ 548932 w 943283"/>
                <a:gd name="connsiteY174" fmla="*/ 412046 h 857016"/>
                <a:gd name="connsiteX175" fmla="*/ 552084 w 943283"/>
                <a:gd name="connsiteY175" fmla="*/ 417208 h 857016"/>
                <a:gd name="connsiteX176" fmla="*/ 555244 w 943283"/>
                <a:gd name="connsiteY176" fmla="*/ 422340 h 857016"/>
                <a:gd name="connsiteX177" fmla="*/ 558396 w 943283"/>
                <a:gd name="connsiteY177" fmla="*/ 427441 h 857016"/>
                <a:gd name="connsiteX178" fmla="*/ 561549 w 943283"/>
                <a:gd name="connsiteY178" fmla="*/ 432513 h 857016"/>
                <a:gd name="connsiteX179" fmla="*/ 564708 w 943283"/>
                <a:gd name="connsiteY179" fmla="*/ 437551 h 857016"/>
                <a:gd name="connsiteX180" fmla="*/ 567861 w 943283"/>
                <a:gd name="connsiteY180" fmla="*/ 442559 h 857016"/>
                <a:gd name="connsiteX181" fmla="*/ 571014 w 943283"/>
                <a:gd name="connsiteY181" fmla="*/ 447534 h 857016"/>
                <a:gd name="connsiteX182" fmla="*/ 574173 w 943283"/>
                <a:gd name="connsiteY182" fmla="*/ 452475 h 857016"/>
                <a:gd name="connsiteX183" fmla="*/ 577326 w 943283"/>
                <a:gd name="connsiteY183" fmla="*/ 457383 h 857016"/>
                <a:gd name="connsiteX184" fmla="*/ 580478 w 943283"/>
                <a:gd name="connsiteY184" fmla="*/ 462257 h 857016"/>
                <a:gd name="connsiteX185" fmla="*/ 583637 w 943283"/>
                <a:gd name="connsiteY185" fmla="*/ 467097 h 857016"/>
                <a:gd name="connsiteX186" fmla="*/ 586790 w 943283"/>
                <a:gd name="connsiteY186" fmla="*/ 471902 h 857016"/>
                <a:gd name="connsiteX187" fmla="*/ 589943 w 943283"/>
                <a:gd name="connsiteY187" fmla="*/ 476671 h 857016"/>
                <a:gd name="connsiteX188" fmla="*/ 593102 w 943283"/>
                <a:gd name="connsiteY188" fmla="*/ 481406 h 857016"/>
                <a:gd name="connsiteX189" fmla="*/ 596255 w 943283"/>
                <a:gd name="connsiteY189" fmla="*/ 486104 h 857016"/>
                <a:gd name="connsiteX190" fmla="*/ 599407 w 943283"/>
                <a:gd name="connsiteY190" fmla="*/ 490766 h 857016"/>
                <a:gd name="connsiteX191" fmla="*/ 602567 w 943283"/>
                <a:gd name="connsiteY191" fmla="*/ 495391 h 857016"/>
                <a:gd name="connsiteX192" fmla="*/ 605719 w 943283"/>
                <a:gd name="connsiteY192" fmla="*/ 499980 h 857016"/>
                <a:gd name="connsiteX193" fmla="*/ 608872 w 943283"/>
                <a:gd name="connsiteY193" fmla="*/ 504532 h 857016"/>
                <a:gd name="connsiteX194" fmla="*/ 612031 w 943283"/>
                <a:gd name="connsiteY194" fmla="*/ 509046 h 857016"/>
                <a:gd name="connsiteX195" fmla="*/ 615184 w 943283"/>
                <a:gd name="connsiteY195" fmla="*/ 513523 h 857016"/>
                <a:gd name="connsiteX196" fmla="*/ 618336 w 943283"/>
                <a:gd name="connsiteY196" fmla="*/ 517961 h 857016"/>
                <a:gd name="connsiteX197" fmla="*/ 621496 w 943283"/>
                <a:gd name="connsiteY197" fmla="*/ 522363 h 857016"/>
                <a:gd name="connsiteX198" fmla="*/ 624648 w 943283"/>
                <a:gd name="connsiteY198" fmla="*/ 526726 h 857016"/>
                <a:gd name="connsiteX199" fmla="*/ 627801 w 943283"/>
                <a:gd name="connsiteY199" fmla="*/ 531051 h 857016"/>
                <a:gd name="connsiteX200" fmla="*/ 630960 w 943283"/>
                <a:gd name="connsiteY200" fmla="*/ 535337 h 857016"/>
                <a:gd name="connsiteX201" fmla="*/ 634113 w 943283"/>
                <a:gd name="connsiteY201" fmla="*/ 539585 h 857016"/>
                <a:gd name="connsiteX202" fmla="*/ 637265 w 943283"/>
                <a:gd name="connsiteY202" fmla="*/ 543794 h 857016"/>
                <a:gd name="connsiteX203" fmla="*/ 640425 w 943283"/>
                <a:gd name="connsiteY203" fmla="*/ 547965 h 857016"/>
                <a:gd name="connsiteX204" fmla="*/ 643577 w 943283"/>
                <a:gd name="connsiteY204" fmla="*/ 552096 h 857016"/>
                <a:gd name="connsiteX205" fmla="*/ 646730 w 943283"/>
                <a:gd name="connsiteY205" fmla="*/ 556189 h 857016"/>
                <a:gd name="connsiteX206" fmla="*/ 649889 w 943283"/>
                <a:gd name="connsiteY206" fmla="*/ 560243 h 857016"/>
                <a:gd name="connsiteX207" fmla="*/ 653042 w 943283"/>
                <a:gd name="connsiteY207" fmla="*/ 564258 h 857016"/>
                <a:gd name="connsiteX208" fmla="*/ 656195 w 943283"/>
                <a:gd name="connsiteY208" fmla="*/ 568234 h 857016"/>
                <a:gd name="connsiteX209" fmla="*/ 659347 w 943283"/>
                <a:gd name="connsiteY209" fmla="*/ 572171 h 857016"/>
                <a:gd name="connsiteX210" fmla="*/ 662506 w 943283"/>
                <a:gd name="connsiteY210" fmla="*/ 576070 h 857016"/>
                <a:gd name="connsiteX211" fmla="*/ 665659 w 943283"/>
                <a:gd name="connsiteY211" fmla="*/ 579929 h 857016"/>
                <a:gd name="connsiteX212" fmla="*/ 668812 w 943283"/>
                <a:gd name="connsiteY212" fmla="*/ 583749 h 857016"/>
                <a:gd name="connsiteX213" fmla="*/ 671971 w 943283"/>
                <a:gd name="connsiteY213" fmla="*/ 587531 h 857016"/>
                <a:gd name="connsiteX214" fmla="*/ 675124 w 943283"/>
                <a:gd name="connsiteY214" fmla="*/ 591273 h 857016"/>
                <a:gd name="connsiteX215" fmla="*/ 678276 w 943283"/>
                <a:gd name="connsiteY215" fmla="*/ 594977 h 857016"/>
                <a:gd name="connsiteX216" fmla="*/ 681436 w 943283"/>
                <a:gd name="connsiteY216" fmla="*/ 598642 h 857016"/>
                <a:gd name="connsiteX217" fmla="*/ 684588 w 943283"/>
                <a:gd name="connsiteY217" fmla="*/ 602269 h 857016"/>
                <a:gd name="connsiteX218" fmla="*/ 687741 w 943283"/>
                <a:gd name="connsiteY218" fmla="*/ 605857 h 857016"/>
                <a:gd name="connsiteX219" fmla="*/ 690900 w 943283"/>
                <a:gd name="connsiteY219" fmla="*/ 609406 h 857016"/>
                <a:gd name="connsiteX220" fmla="*/ 694053 w 943283"/>
                <a:gd name="connsiteY220" fmla="*/ 612918 h 857016"/>
                <a:gd name="connsiteX221" fmla="*/ 697205 w 943283"/>
                <a:gd name="connsiteY221" fmla="*/ 616391 h 857016"/>
                <a:gd name="connsiteX222" fmla="*/ 700365 w 943283"/>
                <a:gd name="connsiteY222" fmla="*/ 619829 h 857016"/>
                <a:gd name="connsiteX223" fmla="*/ 703517 w 943283"/>
                <a:gd name="connsiteY223" fmla="*/ 623225 h 857016"/>
                <a:gd name="connsiteX224" fmla="*/ 706670 w 943283"/>
                <a:gd name="connsiteY224" fmla="*/ 626580 h 857016"/>
                <a:gd name="connsiteX225" fmla="*/ 709829 w 943283"/>
                <a:gd name="connsiteY225" fmla="*/ 629901 h 857016"/>
                <a:gd name="connsiteX226" fmla="*/ 712982 w 943283"/>
                <a:gd name="connsiteY226" fmla="*/ 633189 h 857016"/>
                <a:gd name="connsiteX227" fmla="*/ 716134 w 943283"/>
                <a:gd name="connsiteY227" fmla="*/ 636436 h 857016"/>
                <a:gd name="connsiteX228" fmla="*/ 719294 w 943283"/>
                <a:gd name="connsiteY228" fmla="*/ 639642 h 857016"/>
                <a:gd name="connsiteX229" fmla="*/ 722446 w 943283"/>
                <a:gd name="connsiteY229" fmla="*/ 642815 h 857016"/>
                <a:gd name="connsiteX230" fmla="*/ 725599 w 943283"/>
                <a:gd name="connsiteY230" fmla="*/ 645954 h 857016"/>
                <a:gd name="connsiteX231" fmla="*/ 728758 w 943283"/>
                <a:gd name="connsiteY231" fmla="*/ 649053 h 857016"/>
                <a:gd name="connsiteX232" fmla="*/ 731911 w 943283"/>
                <a:gd name="connsiteY232" fmla="*/ 652118 h 857016"/>
                <a:gd name="connsiteX233" fmla="*/ 735064 w 943283"/>
                <a:gd name="connsiteY233" fmla="*/ 655142 h 857016"/>
                <a:gd name="connsiteX234" fmla="*/ 738223 w 943283"/>
                <a:gd name="connsiteY234" fmla="*/ 658133 h 857016"/>
                <a:gd name="connsiteX235" fmla="*/ 741376 w 943283"/>
                <a:gd name="connsiteY235" fmla="*/ 661090 h 857016"/>
                <a:gd name="connsiteX236" fmla="*/ 744528 w 943283"/>
                <a:gd name="connsiteY236" fmla="*/ 664006 h 857016"/>
                <a:gd name="connsiteX237" fmla="*/ 747687 w 943283"/>
                <a:gd name="connsiteY237" fmla="*/ 666895 h 857016"/>
                <a:gd name="connsiteX238" fmla="*/ 750840 w 943283"/>
                <a:gd name="connsiteY238" fmla="*/ 669744 h 857016"/>
                <a:gd name="connsiteX239" fmla="*/ 753993 w 943283"/>
                <a:gd name="connsiteY239" fmla="*/ 672559 h 857016"/>
                <a:gd name="connsiteX240" fmla="*/ 757152 w 943283"/>
                <a:gd name="connsiteY240" fmla="*/ 675334 h 857016"/>
                <a:gd name="connsiteX241" fmla="*/ 760305 w 943283"/>
                <a:gd name="connsiteY241" fmla="*/ 678081 h 857016"/>
                <a:gd name="connsiteX242" fmla="*/ 763457 w 943283"/>
                <a:gd name="connsiteY242" fmla="*/ 680788 h 857016"/>
                <a:gd name="connsiteX243" fmla="*/ 766617 w 943283"/>
                <a:gd name="connsiteY243" fmla="*/ 683468 h 857016"/>
                <a:gd name="connsiteX244" fmla="*/ 769769 w 943283"/>
                <a:gd name="connsiteY244" fmla="*/ 686115 h 857016"/>
                <a:gd name="connsiteX245" fmla="*/ 772922 w 943283"/>
                <a:gd name="connsiteY245" fmla="*/ 688720 h 857016"/>
                <a:gd name="connsiteX246" fmla="*/ 776074 w 943283"/>
                <a:gd name="connsiteY246" fmla="*/ 691299 h 857016"/>
                <a:gd name="connsiteX247" fmla="*/ 779234 w 943283"/>
                <a:gd name="connsiteY247" fmla="*/ 693844 h 857016"/>
                <a:gd name="connsiteX248" fmla="*/ 782386 w 943283"/>
                <a:gd name="connsiteY248" fmla="*/ 696355 h 857016"/>
                <a:gd name="connsiteX249" fmla="*/ 785539 w 943283"/>
                <a:gd name="connsiteY249" fmla="*/ 698833 h 857016"/>
                <a:gd name="connsiteX250" fmla="*/ 788698 w 943283"/>
                <a:gd name="connsiteY250" fmla="*/ 701277 h 857016"/>
                <a:gd name="connsiteX251" fmla="*/ 791851 w 943283"/>
                <a:gd name="connsiteY251" fmla="*/ 703694 h 857016"/>
                <a:gd name="connsiteX252" fmla="*/ 795003 w 943283"/>
                <a:gd name="connsiteY252" fmla="*/ 706077 h 857016"/>
                <a:gd name="connsiteX253" fmla="*/ 798163 w 943283"/>
                <a:gd name="connsiteY253" fmla="*/ 708426 h 857016"/>
                <a:gd name="connsiteX254" fmla="*/ 801315 w 943283"/>
                <a:gd name="connsiteY254" fmla="*/ 710748 h 857016"/>
                <a:gd name="connsiteX255" fmla="*/ 804468 w 943283"/>
                <a:gd name="connsiteY255" fmla="*/ 713043 h 857016"/>
                <a:gd name="connsiteX256" fmla="*/ 807627 w 943283"/>
                <a:gd name="connsiteY256" fmla="*/ 715298 h 857016"/>
                <a:gd name="connsiteX257" fmla="*/ 810780 w 943283"/>
                <a:gd name="connsiteY257" fmla="*/ 717526 h 857016"/>
                <a:gd name="connsiteX258" fmla="*/ 813933 w 943283"/>
                <a:gd name="connsiteY258" fmla="*/ 719727 h 857016"/>
                <a:gd name="connsiteX259" fmla="*/ 817092 w 943283"/>
                <a:gd name="connsiteY259" fmla="*/ 721900 h 857016"/>
                <a:gd name="connsiteX260" fmla="*/ 820245 w 943283"/>
                <a:gd name="connsiteY260" fmla="*/ 724040 h 857016"/>
                <a:gd name="connsiteX261" fmla="*/ 823397 w 943283"/>
                <a:gd name="connsiteY261" fmla="*/ 726147 h 857016"/>
                <a:gd name="connsiteX262" fmla="*/ 826556 w 943283"/>
                <a:gd name="connsiteY262" fmla="*/ 728233 h 857016"/>
                <a:gd name="connsiteX263" fmla="*/ 829709 w 943283"/>
                <a:gd name="connsiteY263" fmla="*/ 730285 h 857016"/>
                <a:gd name="connsiteX264" fmla="*/ 832862 w 943283"/>
                <a:gd name="connsiteY264" fmla="*/ 732310 h 857016"/>
                <a:gd name="connsiteX265" fmla="*/ 836021 w 943283"/>
                <a:gd name="connsiteY265" fmla="*/ 734308 h 857016"/>
                <a:gd name="connsiteX266" fmla="*/ 839174 w 943283"/>
                <a:gd name="connsiteY266" fmla="*/ 736279 h 857016"/>
                <a:gd name="connsiteX267" fmla="*/ 842326 w 943283"/>
                <a:gd name="connsiteY267" fmla="*/ 738224 h 857016"/>
                <a:gd name="connsiteX268" fmla="*/ 845486 w 943283"/>
                <a:gd name="connsiteY268" fmla="*/ 740134 h 857016"/>
                <a:gd name="connsiteX269" fmla="*/ 848638 w 943283"/>
                <a:gd name="connsiteY269" fmla="*/ 742024 h 857016"/>
                <a:gd name="connsiteX270" fmla="*/ 851791 w 943283"/>
                <a:gd name="connsiteY270" fmla="*/ 743888 h 857016"/>
                <a:gd name="connsiteX271" fmla="*/ 854950 w 943283"/>
                <a:gd name="connsiteY271" fmla="*/ 745724 h 857016"/>
                <a:gd name="connsiteX272" fmla="*/ 858103 w 943283"/>
                <a:gd name="connsiteY272" fmla="*/ 747533 h 857016"/>
                <a:gd name="connsiteX273" fmla="*/ 861255 w 943283"/>
                <a:gd name="connsiteY273" fmla="*/ 749315 h 857016"/>
                <a:gd name="connsiteX274" fmla="*/ 864415 w 943283"/>
                <a:gd name="connsiteY274" fmla="*/ 751070 h 857016"/>
                <a:gd name="connsiteX275" fmla="*/ 867567 w 943283"/>
                <a:gd name="connsiteY275" fmla="*/ 752805 h 857016"/>
                <a:gd name="connsiteX276" fmla="*/ 870720 w 943283"/>
                <a:gd name="connsiteY276" fmla="*/ 754513 h 857016"/>
                <a:gd name="connsiteX277" fmla="*/ 873879 w 943283"/>
                <a:gd name="connsiteY277" fmla="*/ 756194 h 857016"/>
                <a:gd name="connsiteX278" fmla="*/ 877032 w 943283"/>
                <a:gd name="connsiteY278" fmla="*/ 757855 h 857016"/>
                <a:gd name="connsiteX279" fmla="*/ 880184 w 943283"/>
                <a:gd name="connsiteY279" fmla="*/ 759489 h 857016"/>
                <a:gd name="connsiteX280" fmla="*/ 883337 w 943283"/>
                <a:gd name="connsiteY280" fmla="*/ 761102 h 857016"/>
                <a:gd name="connsiteX281" fmla="*/ 886496 w 943283"/>
                <a:gd name="connsiteY281" fmla="*/ 762688 h 857016"/>
                <a:gd name="connsiteX282" fmla="*/ 889649 w 943283"/>
                <a:gd name="connsiteY282" fmla="*/ 764254 h 857016"/>
                <a:gd name="connsiteX283" fmla="*/ 892802 w 943283"/>
                <a:gd name="connsiteY283" fmla="*/ 765794 h 857016"/>
                <a:gd name="connsiteX284" fmla="*/ 895961 w 943283"/>
                <a:gd name="connsiteY284" fmla="*/ 767313 h 857016"/>
                <a:gd name="connsiteX285" fmla="*/ 899113 w 943283"/>
                <a:gd name="connsiteY285" fmla="*/ 768811 h 857016"/>
                <a:gd name="connsiteX286" fmla="*/ 902266 w 943283"/>
                <a:gd name="connsiteY286" fmla="*/ 770283 h 857016"/>
                <a:gd name="connsiteX287" fmla="*/ 905426 w 943283"/>
                <a:gd name="connsiteY287" fmla="*/ 771734 h 857016"/>
                <a:gd name="connsiteX288" fmla="*/ 908578 w 943283"/>
                <a:gd name="connsiteY288" fmla="*/ 773166 h 857016"/>
                <a:gd name="connsiteX289" fmla="*/ 911731 w 943283"/>
                <a:gd name="connsiteY289" fmla="*/ 774570 h 857016"/>
                <a:gd name="connsiteX290" fmla="*/ 914890 w 943283"/>
                <a:gd name="connsiteY290" fmla="*/ 775960 h 857016"/>
                <a:gd name="connsiteX291" fmla="*/ 918043 w 943283"/>
                <a:gd name="connsiteY291" fmla="*/ 777324 h 857016"/>
                <a:gd name="connsiteX292" fmla="*/ 921195 w 943283"/>
                <a:gd name="connsiteY292" fmla="*/ 778674 h 857016"/>
                <a:gd name="connsiteX293" fmla="*/ 924355 w 943283"/>
                <a:gd name="connsiteY293" fmla="*/ 779997 h 857016"/>
                <a:gd name="connsiteX294" fmla="*/ 927507 w 943283"/>
                <a:gd name="connsiteY294" fmla="*/ 781300 h 857016"/>
                <a:gd name="connsiteX295" fmla="*/ 930660 w 943283"/>
                <a:gd name="connsiteY295" fmla="*/ 782590 h 857016"/>
                <a:gd name="connsiteX296" fmla="*/ 933819 w 943283"/>
                <a:gd name="connsiteY296" fmla="*/ 783852 h 857016"/>
                <a:gd name="connsiteX297" fmla="*/ 936972 w 943283"/>
                <a:gd name="connsiteY297" fmla="*/ 785101 h 857016"/>
                <a:gd name="connsiteX298" fmla="*/ 940124 w 943283"/>
                <a:gd name="connsiteY298" fmla="*/ 786323 h 857016"/>
                <a:gd name="connsiteX299" fmla="*/ 943284 w 943283"/>
                <a:gd name="connsiteY299" fmla="*/ 787531 h 857016"/>
                <a:gd name="connsiteX300" fmla="*/ 943284 w 943283"/>
                <a:gd name="connsiteY300" fmla="*/ 857017 h 857016"/>
                <a:gd name="connsiteX301" fmla="*/ 0 w 943283"/>
                <a:gd name="connsiteY301" fmla="*/ 857017 h 857016"/>
                <a:gd name="connsiteX302" fmla="*/ 0 w 943283"/>
                <a:gd name="connsiteY302" fmla="*/ 594724 h 85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43283" h="857016">
                  <a:moveTo>
                    <a:pt x="0" y="594724"/>
                  </a:moveTo>
                  <a:lnTo>
                    <a:pt x="3155" y="583266"/>
                  </a:lnTo>
                  <a:lnTo>
                    <a:pt x="6310" y="571701"/>
                  </a:lnTo>
                  <a:lnTo>
                    <a:pt x="9465" y="560040"/>
                  </a:lnTo>
                  <a:lnTo>
                    <a:pt x="12619" y="548295"/>
                  </a:lnTo>
                  <a:lnTo>
                    <a:pt x="15774" y="536478"/>
                  </a:lnTo>
                  <a:lnTo>
                    <a:pt x="18929" y="524602"/>
                  </a:lnTo>
                  <a:lnTo>
                    <a:pt x="22084" y="512677"/>
                  </a:lnTo>
                  <a:lnTo>
                    <a:pt x="25238" y="500716"/>
                  </a:lnTo>
                  <a:lnTo>
                    <a:pt x="28394" y="488730"/>
                  </a:lnTo>
                  <a:lnTo>
                    <a:pt x="31548" y="476731"/>
                  </a:lnTo>
                  <a:lnTo>
                    <a:pt x="34703" y="464729"/>
                  </a:lnTo>
                  <a:lnTo>
                    <a:pt x="37858" y="452736"/>
                  </a:lnTo>
                  <a:lnTo>
                    <a:pt x="41012" y="440762"/>
                  </a:lnTo>
                  <a:lnTo>
                    <a:pt x="44167" y="428817"/>
                  </a:lnTo>
                  <a:lnTo>
                    <a:pt x="47322" y="416912"/>
                  </a:lnTo>
                  <a:lnTo>
                    <a:pt x="50477" y="405058"/>
                  </a:lnTo>
                  <a:lnTo>
                    <a:pt x="53631" y="393262"/>
                  </a:lnTo>
                  <a:lnTo>
                    <a:pt x="56787" y="381536"/>
                  </a:lnTo>
                  <a:lnTo>
                    <a:pt x="59941" y="369889"/>
                  </a:lnTo>
                  <a:lnTo>
                    <a:pt x="63096" y="358328"/>
                  </a:lnTo>
                  <a:lnTo>
                    <a:pt x="66251" y="346863"/>
                  </a:lnTo>
                  <a:lnTo>
                    <a:pt x="69406" y="335502"/>
                  </a:lnTo>
                  <a:lnTo>
                    <a:pt x="72560" y="324254"/>
                  </a:lnTo>
                  <a:lnTo>
                    <a:pt x="75715" y="313126"/>
                  </a:lnTo>
                  <a:lnTo>
                    <a:pt x="78870" y="302125"/>
                  </a:lnTo>
                  <a:lnTo>
                    <a:pt x="82025" y="291259"/>
                  </a:lnTo>
                  <a:lnTo>
                    <a:pt x="85180" y="280534"/>
                  </a:lnTo>
                  <a:lnTo>
                    <a:pt x="88334" y="269958"/>
                  </a:lnTo>
                  <a:lnTo>
                    <a:pt x="91489" y="259536"/>
                  </a:lnTo>
                  <a:lnTo>
                    <a:pt x="94644" y="249275"/>
                  </a:lnTo>
                  <a:lnTo>
                    <a:pt x="97799" y="239181"/>
                  </a:lnTo>
                  <a:lnTo>
                    <a:pt x="100953" y="229257"/>
                  </a:lnTo>
                  <a:lnTo>
                    <a:pt x="104108" y="219511"/>
                  </a:lnTo>
                  <a:lnTo>
                    <a:pt x="107263" y="209947"/>
                  </a:lnTo>
                  <a:lnTo>
                    <a:pt x="110418" y="200569"/>
                  </a:lnTo>
                  <a:lnTo>
                    <a:pt x="113573" y="191382"/>
                  </a:lnTo>
                  <a:lnTo>
                    <a:pt x="116727" y="182390"/>
                  </a:lnTo>
                  <a:lnTo>
                    <a:pt x="119882" y="173596"/>
                  </a:lnTo>
                  <a:lnTo>
                    <a:pt x="123037" y="165005"/>
                  </a:lnTo>
                  <a:lnTo>
                    <a:pt x="126192" y="156618"/>
                  </a:lnTo>
                  <a:lnTo>
                    <a:pt x="129346" y="148440"/>
                  </a:lnTo>
                  <a:lnTo>
                    <a:pt x="132501" y="140472"/>
                  </a:lnTo>
                  <a:lnTo>
                    <a:pt x="135656" y="132719"/>
                  </a:lnTo>
                  <a:lnTo>
                    <a:pt x="138811" y="125181"/>
                  </a:lnTo>
                  <a:lnTo>
                    <a:pt x="141966" y="117861"/>
                  </a:lnTo>
                  <a:lnTo>
                    <a:pt x="145120" y="110761"/>
                  </a:lnTo>
                  <a:lnTo>
                    <a:pt x="148276" y="103881"/>
                  </a:lnTo>
                  <a:lnTo>
                    <a:pt x="151430" y="97224"/>
                  </a:lnTo>
                  <a:lnTo>
                    <a:pt x="154585" y="90791"/>
                  </a:lnTo>
                  <a:lnTo>
                    <a:pt x="157739" y="84582"/>
                  </a:lnTo>
                  <a:lnTo>
                    <a:pt x="160894" y="78598"/>
                  </a:lnTo>
                  <a:lnTo>
                    <a:pt x="164049" y="72839"/>
                  </a:lnTo>
                  <a:lnTo>
                    <a:pt x="167204" y="67307"/>
                  </a:lnTo>
                  <a:lnTo>
                    <a:pt x="170359" y="62001"/>
                  </a:lnTo>
                  <a:lnTo>
                    <a:pt x="173513" y="56920"/>
                  </a:lnTo>
                  <a:lnTo>
                    <a:pt x="176669" y="52066"/>
                  </a:lnTo>
                  <a:lnTo>
                    <a:pt x="179823" y="47437"/>
                  </a:lnTo>
                  <a:lnTo>
                    <a:pt x="182978" y="43032"/>
                  </a:lnTo>
                  <a:lnTo>
                    <a:pt x="186132" y="38852"/>
                  </a:lnTo>
                  <a:lnTo>
                    <a:pt x="189288" y="34894"/>
                  </a:lnTo>
                  <a:lnTo>
                    <a:pt x="192442" y="31159"/>
                  </a:lnTo>
                  <a:lnTo>
                    <a:pt x="195597" y="27645"/>
                  </a:lnTo>
                  <a:lnTo>
                    <a:pt x="198752" y="24350"/>
                  </a:lnTo>
                  <a:lnTo>
                    <a:pt x="201907" y="21274"/>
                  </a:lnTo>
                  <a:lnTo>
                    <a:pt x="205061" y="18414"/>
                  </a:lnTo>
                  <a:lnTo>
                    <a:pt x="208216" y="15769"/>
                  </a:lnTo>
                  <a:lnTo>
                    <a:pt x="211371" y="13338"/>
                  </a:lnTo>
                  <a:lnTo>
                    <a:pt x="214526" y="11117"/>
                  </a:lnTo>
                  <a:lnTo>
                    <a:pt x="217681" y="9106"/>
                  </a:lnTo>
                  <a:lnTo>
                    <a:pt x="220835" y="7303"/>
                  </a:lnTo>
                  <a:lnTo>
                    <a:pt x="223990" y="5704"/>
                  </a:lnTo>
                  <a:lnTo>
                    <a:pt x="227144" y="4307"/>
                  </a:lnTo>
                  <a:lnTo>
                    <a:pt x="230296" y="3111"/>
                  </a:lnTo>
                  <a:lnTo>
                    <a:pt x="233456" y="2113"/>
                  </a:lnTo>
                  <a:lnTo>
                    <a:pt x="236608" y="1311"/>
                  </a:lnTo>
                  <a:lnTo>
                    <a:pt x="239761" y="701"/>
                  </a:lnTo>
                  <a:lnTo>
                    <a:pt x="242920" y="281"/>
                  </a:lnTo>
                  <a:lnTo>
                    <a:pt x="246073" y="48"/>
                  </a:lnTo>
                  <a:lnTo>
                    <a:pt x="249226" y="0"/>
                  </a:lnTo>
                  <a:lnTo>
                    <a:pt x="252385" y="134"/>
                  </a:lnTo>
                  <a:lnTo>
                    <a:pt x="255537" y="446"/>
                  </a:lnTo>
                  <a:lnTo>
                    <a:pt x="258690" y="935"/>
                  </a:lnTo>
                  <a:lnTo>
                    <a:pt x="261849" y="1596"/>
                  </a:lnTo>
                  <a:lnTo>
                    <a:pt x="265002" y="2428"/>
                  </a:lnTo>
                  <a:lnTo>
                    <a:pt x="268155" y="3426"/>
                  </a:lnTo>
                  <a:lnTo>
                    <a:pt x="271314" y="4588"/>
                  </a:lnTo>
                  <a:lnTo>
                    <a:pt x="274467" y="5911"/>
                  </a:lnTo>
                  <a:lnTo>
                    <a:pt x="277619" y="7392"/>
                  </a:lnTo>
                  <a:lnTo>
                    <a:pt x="280779" y="9027"/>
                  </a:lnTo>
                  <a:lnTo>
                    <a:pt x="283931" y="10814"/>
                  </a:lnTo>
                  <a:lnTo>
                    <a:pt x="287084" y="12749"/>
                  </a:lnTo>
                  <a:lnTo>
                    <a:pt x="290243" y="14828"/>
                  </a:lnTo>
                  <a:lnTo>
                    <a:pt x="293396" y="17050"/>
                  </a:lnTo>
                  <a:lnTo>
                    <a:pt x="296548" y="19410"/>
                  </a:lnTo>
                  <a:lnTo>
                    <a:pt x="299708" y="21905"/>
                  </a:lnTo>
                  <a:lnTo>
                    <a:pt x="302860" y="24533"/>
                  </a:lnTo>
                  <a:lnTo>
                    <a:pt x="306013" y="27289"/>
                  </a:lnTo>
                  <a:lnTo>
                    <a:pt x="309172" y="30172"/>
                  </a:lnTo>
                  <a:lnTo>
                    <a:pt x="312325" y="33177"/>
                  </a:lnTo>
                  <a:lnTo>
                    <a:pt x="315477" y="36302"/>
                  </a:lnTo>
                  <a:lnTo>
                    <a:pt x="318637" y="39542"/>
                  </a:lnTo>
                  <a:lnTo>
                    <a:pt x="321789" y="42896"/>
                  </a:lnTo>
                  <a:lnTo>
                    <a:pt x="324942" y="46359"/>
                  </a:lnTo>
                  <a:lnTo>
                    <a:pt x="328101" y="49930"/>
                  </a:lnTo>
                  <a:lnTo>
                    <a:pt x="331254" y="53604"/>
                  </a:lnTo>
                  <a:lnTo>
                    <a:pt x="334406" y="57379"/>
                  </a:lnTo>
                  <a:lnTo>
                    <a:pt x="337559" y="61251"/>
                  </a:lnTo>
                  <a:lnTo>
                    <a:pt x="340718" y="65218"/>
                  </a:lnTo>
                  <a:lnTo>
                    <a:pt x="343871" y="69276"/>
                  </a:lnTo>
                  <a:lnTo>
                    <a:pt x="347024" y="73422"/>
                  </a:lnTo>
                  <a:lnTo>
                    <a:pt x="350183" y="77654"/>
                  </a:lnTo>
                  <a:lnTo>
                    <a:pt x="353336" y="81968"/>
                  </a:lnTo>
                  <a:lnTo>
                    <a:pt x="356488" y="86362"/>
                  </a:lnTo>
                  <a:lnTo>
                    <a:pt x="359648" y="90833"/>
                  </a:lnTo>
                  <a:lnTo>
                    <a:pt x="362800" y="95378"/>
                  </a:lnTo>
                  <a:lnTo>
                    <a:pt x="365953" y="99994"/>
                  </a:lnTo>
                  <a:lnTo>
                    <a:pt x="369112" y="104677"/>
                  </a:lnTo>
                  <a:lnTo>
                    <a:pt x="372265" y="109426"/>
                  </a:lnTo>
                  <a:lnTo>
                    <a:pt x="375417" y="114238"/>
                  </a:lnTo>
                  <a:lnTo>
                    <a:pt x="378577" y="119110"/>
                  </a:lnTo>
                  <a:lnTo>
                    <a:pt x="381729" y="124040"/>
                  </a:lnTo>
                  <a:lnTo>
                    <a:pt x="384882" y="129024"/>
                  </a:lnTo>
                  <a:lnTo>
                    <a:pt x="388041" y="134061"/>
                  </a:lnTo>
                  <a:lnTo>
                    <a:pt x="391194" y="139147"/>
                  </a:lnTo>
                  <a:lnTo>
                    <a:pt x="394346" y="144280"/>
                  </a:lnTo>
                  <a:lnTo>
                    <a:pt x="397506" y="149457"/>
                  </a:lnTo>
                  <a:lnTo>
                    <a:pt x="400658" y="154677"/>
                  </a:lnTo>
                  <a:lnTo>
                    <a:pt x="403811" y="159937"/>
                  </a:lnTo>
                  <a:lnTo>
                    <a:pt x="406970" y="165234"/>
                  </a:lnTo>
                  <a:lnTo>
                    <a:pt x="410123" y="170567"/>
                  </a:lnTo>
                  <a:lnTo>
                    <a:pt x="413276" y="175932"/>
                  </a:lnTo>
                  <a:lnTo>
                    <a:pt x="416435" y="181329"/>
                  </a:lnTo>
                  <a:lnTo>
                    <a:pt x="419587" y="186753"/>
                  </a:lnTo>
                  <a:lnTo>
                    <a:pt x="422740" y="192204"/>
                  </a:lnTo>
                  <a:lnTo>
                    <a:pt x="425899" y="197679"/>
                  </a:lnTo>
                  <a:lnTo>
                    <a:pt x="429052" y="203177"/>
                  </a:lnTo>
                  <a:lnTo>
                    <a:pt x="432205" y="208694"/>
                  </a:lnTo>
                  <a:lnTo>
                    <a:pt x="435364" y="214230"/>
                  </a:lnTo>
                  <a:lnTo>
                    <a:pt x="438517" y="219782"/>
                  </a:lnTo>
                  <a:lnTo>
                    <a:pt x="441669" y="225348"/>
                  </a:lnTo>
                  <a:lnTo>
                    <a:pt x="444822" y="230926"/>
                  </a:lnTo>
                  <a:lnTo>
                    <a:pt x="447981" y="236515"/>
                  </a:lnTo>
                  <a:lnTo>
                    <a:pt x="451134" y="242113"/>
                  </a:lnTo>
                  <a:lnTo>
                    <a:pt x="454286" y="247718"/>
                  </a:lnTo>
                  <a:lnTo>
                    <a:pt x="457446" y="253329"/>
                  </a:lnTo>
                  <a:lnTo>
                    <a:pt x="460598" y="258943"/>
                  </a:lnTo>
                  <a:lnTo>
                    <a:pt x="463751" y="264559"/>
                  </a:lnTo>
                  <a:lnTo>
                    <a:pt x="466910" y="270176"/>
                  </a:lnTo>
                  <a:lnTo>
                    <a:pt x="470063" y="275791"/>
                  </a:lnTo>
                  <a:lnTo>
                    <a:pt x="473215" y="281404"/>
                  </a:lnTo>
                  <a:lnTo>
                    <a:pt x="476375" y="287013"/>
                  </a:lnTo>
                  <a:lnTo>
                    <a:pt x="479527" y="292617"/>
                  </a:lnTo>
                  <a:lnTo>
                    <a:pt x="482680" y="298213"/>
                  </a:lnTo>
                  <a:lnTo>
                    <a:pt x="485839" y="303801"/>
                  </a:lnTo>
                  <a:lnTo>
                    <a:pt x="488992" y="309380"/>
                  </a:lnTo>
                  <a:lnTo>
                    <a:pt x="492145" y="314948"/>
                  </a:lnTo>
                  <a:lnTo>
                    <a:pt x="495304" y="320503"/>
                  </a:lnTo>
                  <a:lnTo>
                    <a:pt x="498456" y="326046"/>
                  </a:lnTo>
                  <a:lnTo>
                    <a:pt x="501609" y="331574"/>
                  </a:lnTo>
                  <a:lnTo>
                    <a:pt x="504768" y="337086"/>
                  </a:lnTo>
                  <a:lnTo>
                    <a:pt x="507921" y="342581"/>
                  </a:lnTo>
                  <a:lnTo>
                    <a:pt x="511074" y="348059"/>
                  </a:lnTo>
                  <a:lnTo>
                    <a:pt x="514233" y="353517"/>
                  </a:lnTo>
                  <a:lnTo>
                    <a:pt x="517386" y="358956"/>
                  </a:lnTo>
                  <a:lnTo>
                    <a:pt x="520538" y="364374"/>
                  </a:lnTo>
                  <a:lnTo>
                    <a:pt x="523698" y="369770"/>
                  </a:lnTo>
                  <a:lnTo>
                    <a:pt x="526850" y="375143"/>
                  </a:lnTo>
                  <a:lnTo>
                    <a:pt x="530003" y="380492"/>
                  </a:lnTo>
                  <a:lnTo>
                    <a:pt x="533162" y="385817"/>
                  </a:lnTo>
                  <a:lnTo>
                    <a:pt x="536315" y="391117"/>
                  </a:lnTo>
                  <a:lnTo>
                    <a:pt x="539467" y="396391"/>
                  </a:lnTo>
                  <a:lnTo>
                    <a:pt x="542627" y="401637"/>
                  </a:lnTo>
                  <a:lnTo>
                    <a:pt x="545779" y="406856"/>
                  </a:lnTo>
                  <a:lnTo>
                    <a:pt x="548932" y="412046"/>
                  </a:lnTo>
                  <a:lnTo>
                    <a:pt x="552084" y="417208"/>
                  </a:lnTo>
                  <a:lnTo>
                    <a:pt x="555244" y="422340"/>
                  </a:lnTo>
                  <a:lnTo>
                    <a:pt x="558396" y="427441"/>
                  </a:lnTo>
                  <a:lnTo>
                    <a:pt x="561549" y="432513"/>
                  </a:lnTo>
                  <a:lnTo>
                    <a:pt x="564708" y="437551"/>
                  </a:lnTo>
                  <a:lnTo>
                    <a:pt x="567861" y="442559"/>
                  </a:lnTo>
                  <a:lnTo>
                    <a:pt x="571014" y="447534"/>
                  </a:lnTo>
                  <a:lnTo>
                    <a:pt x="574173" y="452475"/>
                  </a:lnTo>
                  <a:lnTo>
                    <a:pt x="577326" y="457383"/>
                  </a:lnTo>
                  <a:lnTo>
                    <a:pt x="580478" y="462257"/>
                  </a:lnTo>
                  <a:lnTo>
                    <a:pt x="583637" y="467097"/>
                  </a:lnTo>
                  <a:lnTo>
                    <a:pt x="586790" y="471902"/>
                  </a:lnTo>
                  <a:lnTo>
                    <a:pt x="589943" y="476671"/>
                  </a:lnTo>
                  <a:lnTo>
                    <a:pt x="593102" y="481406"/>
                  </a:lnTo>
                  <a:lnTo>
                    <a:pt x="596255" y="486104"/>
                  </a:lnTo>
                  <a:lnTo>
                    <a:pt x="599407" y="490766"/>
                  </a:lnTo>
                  <a:lnTo>
                    <a:pt x="602567" y="495391"/>
                  </a:lnTo>
                  <a:lnTo>
                    <a:pt x="605719" y="499980"/>
                  </a:lnTo>
                  <a:lnTo>
                    <a:pt x="608872" y="504532"/>
                  </a:lnTo>
                  <a:lnTo>
                    <a:pt x="612031" y="509046"/>
                  </a:lnTo>
                  <a:lnTo>
                    <a:pt x="615184" y="513523"/>
                  </a:lnTo>
                  <a:lnTo>
                    <a:pt x="618336" y="517961"/>
                  </a:lnTo>
                  <a:lnTo>
                    <a:pt x="621496" y="522363"/>
                  </a:lnTo>
                  <a:lnTo>
                    <a:pt x="624648" y="526726"/>
                  </a:lnTo>
                  <a:lnTo>
                    <a:pt x="627801" y="531051"/>
                  </a:lnTo>
                  <a:lnTo>
                    <a:pt x="630960" y="535337"/>
                  </a:lnTo>
                  <a:lnTo>
                    <a:pt x="634113" y="539585"/>
                  </a:lnTo>
                  <a:lnTo>
                    <a:pt x="637265" y="543794"/>
                  </a:lnTo>
                  <a:lnTo>
                    <a:pt x="640425" y="547965"/>
                  </a:lnTo>
                  <a:lnTo>
                    <a:pt x="643577" y="552096"/>
                  </a:lnTo>
                  <a:lnTo>
                    <a:pt x="646730" y="556189"/>
                  </a:lnTo>
                  <a:lnTo>
                    <a:pt x="649889" y="560243"/>
                  </a:lnTo>
                  <a:lnTo>
                    <a:pt x="653042" y="564258"/>
                  </a:lnTo>
                  <a:lnTo>
                    <a:pt x="656195" y="568234"/>
                  </a:lnTo>
                  <a:lnTo>
                    <a:pt x="659347" y="572171"/>
                  </a:lnTo>
                  <a:lnTo>
                    <a:pt x="662506" y="576070"/>
                  </a:lnTo>
                  <a:lnTo>
                    <a:pt x="665659" y="579929"/>
                  </a:lnTo>
                  <a:lnTo>
                    <a:pt x="668812" y="583749"/>
                  </a:lnTo>
                  <a:lnTo>
                    <a:pt x="671971" y="587531"/>
                  </a:lnTo>
                  <a:lnTo>
                    <a:pt x="675124" y="591273"/>
                  </a:lnTo>
                  <a:lnTo>
                    <a:pt x="678276" y="594977"/>
                  </a:lnTo>
                  <a:lnTo>
                    <a:pt x="681436" y="598642"/>
                  </a:lnTo>
                  <a:lnTo>
                    <a:pt x="684588" y="602269"/>
                  </a:lnTo>
                  <a:lnTo>
                    <a:pt x="687741" y="605857"/>
                  </a:lnTo>
                  <a:lnTo>
                    <a:pt x="690900" y="609406"/>
                  </a:lnTo>
                  <a:lnTo>
                    <a:pt x="694053" y="612918"/>
                  </a:lnTo>
                  <a:lnTo>
                    <a:pt x="697205" y="616391"/>
                  </a:lnTo>
                  <a:lnTo>
                    <a:pt x="700365" y="619829"/>
                  </a:lnTo>
                  <a:lnTo>
                    <a:pt x="703517" y="623225"/>
                  </a:lnTo>
                  <a:lnTo>
                    <a:pt x="706670" y="626580"/>
                  </a:lnTo>
                  <a:lnTo>
                    <a:pt x="709829" y="629901"/>
                  </a:lnTo>
                  <a:lnTo>
                    <a:pt x="712982" y="633189"/>
                  </a:lnTo>
                  <a:lnTo>
                    <a:pt x="716134" y="636436"/>
                  </a:lnTo>
                  <a:lnTo>
                    <a:pt x="719294" y="639642"/>
                  </a:lnTo>
                  <a:lnTo>
                    <a:pt x="722446" y="642815"/>
                  </a:lnTo>
                  <a:lnTo>
                    <a:pt x="725599" y="645954"/>
                  </a:lnTo>
                  <a:lnTo>
                    <a:pt x="728758" y="649053"/>
                  </a:lnTo>
                  <a:lnTo>
                    <a:pt x="731911" y="652118"/>
                  </a:lnTo>
                  <a:lnTo>
                    <a:pt x="735064" y="655142"/>
                  </a:lnTo>
                  <a:lnTo>
                    <a:pt x="738223" y="658133"/>
                  </a:lnTo>
                  <a:lnTo>
                    <a:pt x="741376" y="661090"/>
                  </a:lnTo>
                  <a:lnTo>
                    <a:pt x="744528" y="664006"/>
                  </a:lnTo>
                  <a:lnTo>
                    <a:pt x="747687" y="666895"/>
                  </a:lnTo>
                  <a:lnTo>
                    <a:pt x="750840" y="669744"/>
                  </a:lnTo>
                  <a:lnTo>
                    <a:pt x="753993" y="672559"/>
                  </a:lnTo>
                  <a:lnTo>
                    <a:pt x="757152" y="675334"/>
                  </a:lnTo>
                  <a:lnTo>
                    <a:pt x="760305" y="678081"/>
                  </a:lnTo>
                  <a:lnTo>
                    <a:pt x="763457" y="680788"/>
                  </a:lnTo>
                  <a:lnTo>
                    <a:pt x="766617" y="683468"/>
                  </a:lnTo>
                  <a:lnTo>
                    <a:pt x="769769" y="686115"/>
                  </a:lnTo>
                  <a:lnTo>
                    <a:pt x="772922" y="688720"/>
                  </a:lnTo>
                  <a:lnTo>
                    <a:pt x="776074" y="691299"/>
                  </a:lnTo>
                  <a:lnTo>
                    <a:pt x="779234" y="693844"/>
                  </a:lnTo>
                  <a:lnTo>
                    <a:pt x="782386" y="696355"/>
                  </a:lnTo>
                  <a:lnTo>
                    <a:pt x="785539" y="698833"/>
                  </a:lnTo>
                  <a:lnTo>
                    <a:pt x="788698" y="701277"/>
                  </a:lnTo>
                  <a:lnTo>
                    <a:pt x="791851" y="703694"/>
                  </a:lnTo>
                  <a:lnTo>
                    <a:pt x="795003" y="706077"/>
                  </a:lnTo>
                  <a:lnTo>
                    <a:pt x="798163" y="708426"/>
                  </a:lnTo>
                  <a:lnTo>
                    <a:pt x="801315" y="710748"/>
                  </a:lnTo>
                  <a:lnTo>
                    <a:pt x="804468" y="713043"/>
                  </a:lnTo>
                  <a:lnTo>
                    <a:pt x="807627" y="715298"/>
                  </a:lnTo>
                  <a:lnTo>
                    <a:pt x="810780" y="717526"/>
                  </a:lnTo>
                  <a:lnTo>
                    <a:pt x="813933" y="719727"/>
                  </a:lnTo>
                  <a:lnTo>
                    <a:pt x="817092" y="721900"/>
                  </a:lnTo>
                  <a:lnTo>
                    <a:pt x="820245" y="724040"/>
                  </a:lnTo>
                  <a:lnTo>
                    <a:pt x="823397" y="726147"/>
                  </a:lnTo>
                  <a:lnTo>
                    <a:pt x="826556" y="728233"/>
                  </a:lnTo>
                  <a:lnTo>
                    <a:pt x="829709" y="730285"/>
                  </a:lnTo>
                  <a:lnTo>
                    <a:pt x="832862" y="732310"/>
                  </a:lnTo>
                  <a:lnTo>
                    <a:pt x="836021" y="734308"/>
                  </a:lnTo>
                  <a:lnTo>
                    <a:pt x="839174" y="736279"/>
                  </a:lnTo>
                  <a:lnTo>
                    <a:pt x="842326" y="738224"/>
                  </a:lnTo>
                  <a:lnTo>
                    <a:pt x="845486" y="740134"/>
                  </a:lnTo>
                  <a:lnTo>
                    <a:pt x="848638" y="742024"/>
                  </a:lnTo>
                  <a:lnTo>
                    <a:pt x="851791" y="743888"/>
                  </a:lnTo>
                  <a:lnTo>
                    <a:pt x="854950" y="745724"/>
                  </a:lnTo>
                  <a:lnTo>
                    <a:pt x="858103" y="747533"/>
                  </a:lnTo>
                  <a:lnTo>
                    <a:pt x="861255" y="749315"/>
                  </a:lnTo>
                  <a:lnTo>
                    <a:pt x="864415" y="751070"/>
                  </a:lnTo>
                  <a:lnTo>
                    <a:pt x="867567" y="752805"/>
                  </a:lnTo>
                  <a:lnTo>
                    <a:pt x="870720" y="754513"/>
                  </a:lnTo>
                  <a:lnTo>
                    <a:pt x="873879" y="756194"/>
                  </a:lnTo>
                  <a:lnTo>
                    <a:pt x="877032" y="757855"/>
                  </a:lnTo>
                  <a:lnTo>
                    <a:pt x="880184" y="759489"/>
                  </a:lnTo>
                  <a:lnTo>
                    <a:pt x="883337" y="761102"/>
                  </a:lnTo>
                  <a:lnTo>
                    <a:pt x="886496" y="762688"/>
                  </a:lnTo>
                  <a:lnTo>
                    <a:pt x="889649" y="764254"/>
                  </a:lnTo>
                  <a:lnTo>
                    <a:pt x="892802" y="765794"/>
                  </a:lnTo>
                  <a:lnTo>
                    <a:pt x="895961" y="767313"/>
                  </a:lnTo>
                  <a:lnTo>
                    <a:pt x="899113" y="768811"/>
                  </a:lnTo>
                  <a:lnTo>
                    <a:pt x="902266" y="770283"/>
                  </a:lnTo>
                  <a:lnTo>
                    <a:pt x="905426" y="771734"/>
                  </a:lnTo>
                  <a:lnTo>
                    <a:pt x="908578" y="773166"/>
                  </a:lnTo>
                  <a:lnTo>
                    <a:pt x="911731" y="774570"/>
                  </a:lnTo>
                  <a:lnTo>
                    <a:pt x="914890" y="775960"/>
                  </a:lnTo>
                  <a:lnTo>
                    <a:pt x="918043" y="777324"/>
                  </a:lnTo>
                  <a:lnTo>
                    <a:pt x="921195" y="778674"/>
                  </a:lnTo>
                  <a:lnTo>
                    <a:pt x="924355" y="779997"/>
                  </a:lnTo>
                  <a:lnTo>
                    <a:pt x="927507" y="781300"/>
                  </a:lnTo>
                  <a:lnTo>
                    <a:pt x="930660" y="782590"/>
                  </a:lnTo>
                  <a:lnTo>
                    <a:pt x="933819" y="783852"/>
                  </a:lnTo>
                  <a:lnTo>
                    <a:pt x="936972" y="785101"/>
                  </a:lnTo>
                  <a:lnTo>
                    <a:pt x="940124" y="786323"/>
                  </a:lnTo>
                  <a:lnTo>
                    <a:pt x="943284" y="787531"/>
                  </a:lnTo>
                  <a:lnTo>
                    <a:pt x="943284" y="857017"/>
                  </a:lnTo>
                  <a:lnTo>
                    <a:pt x="0" y="857017"/>
                  </a:lnTo>
                  <a:lnTo>
                    <a:pt x="0" y="594724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E613FA96-8A16-C3D2-A170-12A3871942BE}"/>
                </a:ext>
              </a:extLst>
            </p:cNvPr>
            <p:cNvSpPr/>
            <p:nvPr/>
          </p:nvSpPr>
          <p:spPr>
            <a:xfrm>
              <a:off x="7874110" y="1297445"/>
              <a:ext cx="943283" cy="857016"/>
            </a:xfrm>
            <a:custGeom>
              <a:avLst/>
              <a:gdLst>
                <a:gd name="connsiteX0" fmla="*/ 0 w 943283"/>
                <a:gd name="connsiteY0" fmla="*/ 594724 h 857016"/>
                <a:gd name="connsiteX1" fmla="*/ 3155 w 943283"/>
                <a:gd name="connsiteY1" fmla="*/ 583266 h 857016"/>
                <a:gd name="connsiteX2" fmla="*/ 6310 w 943283"/>
                <a:gd name="connsiteY2" fmla="*/ 571701 h 857016"/>
                <a:gd name="connsiteX3" fmla="*/ 9465 w 943283"/>
                <a:gd name="connsiteY3" fmla="*/ 560040 h 857016"/>
                <a:gd name="connsiteX4" fmla="*/ 12619 w 943283"/>
                <a:gd name="connsiteY4" fmla="*/ 548295 h 857016"/>
                <a:gd name="connsiteX5" fmla="*/ 15774 w 943283"/>
                <a:gd name="connsiteY5" fmla="*/ 536478 h 857016"/>
                <a:gd name="connsiteX6" fmla="*/ 18929 w 943283"/>
                <a:gd name="connsiteY6" fmla="*/ 524602 h 857016"/>
                <a:gd name="connsiteX7" fmla="*/ 22084 w 943283"/>
                <a:gd name="connsiteY7" fmla="*/ 512677 h 857016"/>
                <a:gd name="connsiteX8" fmla="*/ 25238 w 943283"/>
                <a:gd name="connsiteY8" fmla="*/ 500716 h 857016"/>
                <a:gd name="connsiteX9" fmla="*/ 28394 w 943283"/>
                <a:gd name="connsiteY9" fmla="*/ 488730 h 857016"/>
                <a:gd name="connsiteX10" fmla="*/ 31548 w 943283"/>
                <a:gd name="connsiteY10" fmla="*/ 476731 h 857016"/>
                <a:gd name="connsiteX11" fmla="*/ 34703 w 943283"/>
                <a:gd name="connsiteY11" fmla="*/ 464729 h 857016"/>
                <a:gd name="connsiteX12" fmla="*/ 37858 w 943283"/>
                <a:gd name="connsiteY12" fmla="*/ 452736 h 857016"/>
                <a:gd name="connsiteX13" fmla="*/ 41012 w 943283"/>
                <a:gd name="connsiteY13" fmla="*/ 440762 h 857016"/>
                <a:gd name="connsiteX14" fmla="*/ 44167 w 943283"/>
                <a:gd name="connsiteY14" fmla="*/ 428817 h 857016"/>
                <a:gd name="connsiteX15" fmla="*/ 47322 w 943283"/>
                <a:gd name="connsiteY15" fmla="*/ 416912 h 857016"/>
                <a:gd name="connsiteX16" fmla="*/ 50477 w 943283"/>
                <a:gd name="connsiteY16" fmla="*/ 405058 h 857016"/>
                <a:gd name="connsiteX17" fmla="*/ 53631 w 943283"/>
                <a:gd name="connsiteY17" fmla="*/ 393262 h 857016"/>
                <a:gd name="connsiteX18" fmla="*/ 56787 w 943283"/>
                <a:gd name="connsiteY18" fmla="*/ 381536 h 857016"/>
                <a:gd name="connsiteX19" fmla="*/ 59941 w 943283"/>
                <a:gd name="connsiteY19" fmla="*/ 369889 h 857016"/>
                <a:gd name="connsiteX20" fmla="*/ 63096 w 943283"/>
                <a:gd name="connsiteY20" fmla="*/ 358328 h 857016"/>
                <a:gd name="connsiteX21" fmla="*/ 66251 w 943283"/>
                <a:gd name="connsiteY21" fmla="*/ 346863 h 857016"/>
                <a:gd name="connsiteX22" fmla="*/ 69406 w 943283"/>
                <a:gd name="connsiteY22" fmla="*/ 335502 h 857016"/>
                <a:gd name="connsiteX23" fmla="*/ 72560 w 943283"/>
                <a:gd name="connsiteY23" fmla="*/ 324254 h 857016"/>
                <a:gd name="connsiteX24" fmla="*/ 75715 w 943283"/>
                <a:gd name="connsiteY24" fmla="*/ 313126 h 857016"/>
                <a:gd name="connsiteX25" fmla="*/ 78870 w 943283"/>
                <a:gd name="connsiteY25" fmla="*/ 302125 h 857016"/>
                <a:gd name="connsiteX26" fmla="*/ 82025 w 943283"/>
                <a:gd name="connsiteY26" fmla="*/ 291259 h 857016"/>
                <a:gd name="connsiteX27" fmla="*/ 85180 w 943283"/>
                <a:gd name="connsiteY27" fmla="*/ 280534 h 857016"/>
                <a:gd name="connsiteX28" fmla="*/ 88334 w 943283"/>
                <a:gd name="connsiteY28" fmla="*/ 269958 h 857016"/>
                <a:gd name="connsiteX29" fmla="*/ 91489 w 943283"/>
                <a:gd name="connsiteY29" fmla="*/ 259536 h 857016"/>
                <a:gd name="connsiteX30" fmla="*/ 94644 w 943283"/>
                <a:gd name="connsiteY30" fmla="*/ 249275 h 857016"/>
                <a:gd name="connsiteX31" fmla="*/ 97799 w 943283"/>
                <a:gd name="connsiteY31" fmla="*/ 239181 h 857016"/>
                <a:gd name="connsiteX32" fmla="*/ 100953 w 943283"/>
                <a:gd name="connsiteY32" fmla="*/ 229257 h 857016"/>
                <a:gd name="connsiteX33" fmla="*/ 104108 w 943283"/>
                <a:gd name="connsiteY33" fmla="*/ 219511 h 857016"/>
                <a:gd name="connsiteX34" fmla="*/ 107263 w 943283"/>
                <a:gd name="connsiteY34" fmla="*/ 209947 h 857016"/>
                <a:gd name="connsiteX35" fmla="*/ 110418 w 943283"/>
                <a:gd name="connsiteY35" fmla="*/ 200569 h 857016"/>
                <a:gd name="connsiteX36" fmla="*/ 113573 w 943283"/>
                <a:gd name="connsiteY36" fmla="*/ 191382 h 857016"/>
                <a:gd name="connsiteX37" fmla="*/ 116727 w 943283"/>
                <a:gd name="connsiteY37" fmla="*/ 182390 h 857016"/>
                <a:gd name="connsiteX38" fmla="*/ 119882 w 943283"/>
                <a:gd name="connsiteY38" fmla="*/ 173596 h 857016"/>
                <a:gd name="connsiteX39" fmla="*/ 123037 w 943283"/>
                <a:gd name="connsiteY39" fmla="*/ 165005 h 857016"/>
                <a:gd name="connsiteX40" fmla="*/ 126192 w 943283"/>
                <a:gd name="connsiteY40" fmla="*/ 156618 h 857016"/>
                <a:gd name="connsiteX41" fmla="*/ 129346 w 943283"/>
                <a:gd name="connsiteY41" fmla="*/ 148440 h 857016"/>
                <a:gd name="connsiteX42" fmla="*/ 132501 w 943283"/>
                <a:gd name="connsiteY42" fmla="*/ 140472 h 857016"/>
                <a:gd name="connsiteX43" fmla="*/ 135656 w 943283"/>
                <a:gd name="connsiteY43" fmla="*/ 132719 h 857016"/>
                <a:gd name="connsiteX44" fmla="*/ 138811 w 943283"/>
                <a:gd name="connsiteY44" fmla="*/ 125181 h 857016"/>
                <a:gd name="connsiteX45" fmla="*/ 141966 w 943283"/>
                <a:gd name="connsiteY45" fmla="*/ 117861 h 857016"/>
                <a:gd name="connsiteX46" fmla="*/ 145120 w 943283"/>
                <a:gd name="connsiteY46" fmla="*/ 110761 h 857016"/>
                <a:gd name="connsiteX47" fmla="*/ 148276 w 943283"/>
                <a:gd name="connsiteY47" fmla="*/ 103881 h 857016"/>
                <a:gd name="connsiteX48" fmla="*/ 151430 w 943283"/>
                <a:gd name="connsiteY48" fmla="*/ 97224 h 857016"/>
                <a:gd name="connsiteX49" fmla="*/ 154585 w 943283"/>
                <a:gd name="connsiteY49" fmla="*/ 90791 h 857016"/>
                <a:gd name="connsiteX50" fmla="*/ 157739 w 943283"/>
                <a:gd name="connsiteY50" fmla="*/ 84582 h 857016"/>
                <a:gd name="connsiteX51" fmla="*/ 160894 w 943283"/>
                <a:gd name="connsiteY51" fmla="*/ 78598 h 857016"/>
                <a:gd name="connsiteX52" fmla="*/ 164049 w 943283"/>
                <a:gd name="connsiteY52" fmla="*/ 72839 h 857016"/>
                <a:gd name="connsiteX53" fmla="*/ 167204 w 943283"/>
                <a:gd name="connsiteY53" fmla="*/ 67307 h 857016"/>
                <a:gd name="connsiteX54" fmla="*/ 170359 w 943283"/>
                <a:gd name="connsiteY54" fmla="*/ 62001 h 857016"/>
                <a:gd name="connsiteX55" fmla="*/ 173513 w 943283"/>
                <a:gd name="connsiteY55" fmla="*/ 56920 h 857016"/>
                <a:gd name="connsiteX56" fmla="*/ 176669 w 943283"/>
                <a:gd name="connsiteY56" fmla="*/ 52066 h 857016"/>
                <a:gd name="connsiteX57" fmla="*/ 179823 w 943283"/>
                <a:gd name="connsiteY57" fmla="*/ 47437 h 857016"/>
                <a:gd name="connsiteX58" fmla="*/ 182978 w 943283"/>
                <a:gd name="connsiteY58" fmla="*/ 43032 h 857016"/>
                <a:gd name="connsiteX59" fmla="*/ 186132 w 943283"/>
                <a:gd name="connsiteY59" fmla="*/ 38852 h 857016"/>
                <a:gd name="connsiteX60" fmla="*/ 189288 w 943283"/>
                <a:gd name="connsiteY60" fmla="*/ 34894 h 857016"/>
                <a:gd name="connsiteX61" fmla="*/ 192442 w 943283"/>
                <a:gd name="connsiteY61" fmla="*/ 31159 h 857016"/>
                <a:gd name="connsiteX62" fmla="*/ 195597 w 943283"/>
                <a:gd name="connsiteY62" fmla="*/ 27645 h 857016"/>
                <a:gd name="connsiteX63" fmla="*/ 198752 w 943283"/>
                <a:gd name="connsiteY63" fmla="*/ 24350 h 857016"/>
                <a:gd name="connsiteX64" fmla="*/ 201907 w 943283"/>
                <a:gd name="connsiteY64" fmla="*/ 21274 h 857016"/>
                <a:gd name="connsiteX65" fmla="*/ 205061 w 943283"/>
                <a:gd name="connsiteY65" fmla="*/ 18414 h 857016"/>
                <a:gd name="connsiteX66" fmla="*/ 208216 w 943283"/>
                <a:gd name="connsiteY66" fmla="*/ 15769 h 857016"/>
                <a:gd name="connsiteX67" fmla="*/ 211371 w 943283"/>
                <a:gd name="connsiteY67" fmla="*/ 13338 h 857016"/>
                <a:gd name="connsiteX68" fmla="*/ 214526 w 943283"/>
                <a:gd name="connsiteY68" fmla="*/ 11117 h 857016"/>
                <a:gd name="connsiteX69" fmla="*/ 217681 w 943283"/>
                <a:gd name="connsiteY69" fmla="*/ 9106 h 857016"/>
                <a:gd name="connsiteX70" fmla="*/ 220835 w 943283"/>
                <a:gd name="connsiteY70" fmla="*/ 7303 h 857016"/>
                <a:gd name="connsiteX71" fmla="*/ 223990 w 943283"/>
                <a:gd name="connsiteY71" fmla="*/ 5704 h 857016"/>
                <a:gd name="connsiteX72" fmla="*/ 227144 w 943283"/>
                <a:gd name="connsiteY72" fmla="*/ 4307 h 857016"/>
                <a:gd name="connsiteX73" fmla="*/ 230296 w 943283"/>
                <a:gd name="connsiteY73" fmla="*/ 3111 h 857016"/>
                <a:gd name="connsiteX74" fmla="*/ 233456 w 943283"/>
                <a:gd name="connsiteY74" fmla="*/ 2113 h 857016"/>
                <a:gd name="connsiteX75" fmla="*/ 236608 w 943283"/>
                <a:gd name="connsiteY75" fmla="*/ 1311 h 857016"/>
                <a:gd name="connsiteX76" fmla="*/ 239761 w 943283"/>
                <a:gd name="connsiteY76" fmla="*/ 701 h 857016"/>
                <a:gd name="connsiteX77" fmla="*/ 242920 w 943283"/>
                <a:gd name="connsiteY77" fmla="*/ 281 h 857016"/>
                <a:gd name="connsiteX78" fmla="*/ 246073 w 943283"/>
                <a:gd name="connsiteY78" fmla="*/ 48 h 857016"/>
                <a:gd name="connsiteX79" fmla="*/ 249226 w 943283"/>
                <a:gd name="connsiteY79" fmla="*/ 0 h 857016"/>
                <a:gd name="connsiteX80" fmla="*/ 252385 w 943283"/>
                <a:gd name="connsiteY80" fmla="*/ 134 h 857016"/>
                <a:gd name="connsiteX81" fmla="*/ 255537 w 943283"/>
                <a:gd name="connsiteY81" fmla="*/ 446 h 857016"/>
                <a:gd name="connsiteX82" fmla="*/ 258690 w 943283"/>
                <a:gd name="connsiteY82" fmla="*/ 935 h 857016"/>
                <a:gd name="connsiteX83" fmla="*/ 261849 w 943283"/>
                <a:gd name="connsiteY83" fmla="*/ 1596 h 857016"/>
                <a:gd name="connsiteX84" fmla="*/ 265002 w 943283"/>
                <a:gd name="connsiteY84" fmla="*/ 2428 h 857016"/>
                <a:gd name="connsiteX85" fmla="*/ 268155 w 943283"/>
                <a:gd name="connsiteY85" fmla="*/ 3426 h 857016"/>
                <a:gd name="connsiteX86" fmla="*/ 271314 w 943283"/>
                <a:gd name="connsiteY86" fmla="*/ 4588 h 857016"/>
                <a:gd name="connsiteX87" fmla="*/ 274467 w 943283"/>
                <a:gd name="connsiteY87" fmla="*/ 5911 h 857016"/>
                <a:gd name="connsiteX88" fmla="*/ 277619 w 943283"/>
                <a:gd name="connsiteY88" fmla="*/ 7392 h 857016"/>
                <a:gd name="connsiteX89" fmla="*/ 280779 w 943283"/>
                <a:gd name="connsiteY89" fmla="*/ 9027 h 857016"/>
                <a:gd name="connsiteX90" fmla="*/ 283931 w 943283"/>
                <a:gd name="connsiteY90" fmla="*/ 10814 h 857016"/>
                <a:gd name="connsiteX91" fmla="*/ 287084 w 943283"/>
                <a:gd name="connsiteY91" fmla="*/ 12749 h 857016"/>
                <a:gd name="connsiteX92" fmla="*/ 290243 w 943283"/>
                <a:gd name="connsiteY92" fmla="*/ 14828 h 857016"/>
                <a:gd name="connsiteX93" fmla="*/ 293396 w 943283"/>
                <a:gd name="connsiteY93" fmla="*/ 17050 h 857016"/>
                <a:gd name="connsiteX94" fmla="*/ 296548 w 943283"/>
                <a:gd name="connsiteY94" fmla="*/ 19410 h 857016"/>
                <a:gd name="connsiteX95" fmla="*/ 299708 w 943283"/>
                <a:gd name="connsiteY95" fmla="*/ 21905 h 857016"/>
                <a:gd name="connsiteX96" fmla="*/ 302860 w 943283"/>
                <a:gd name="connsiteY96" fmla="*/ 24533 h 857016"/>
                <a:gd name="connsiteX97" fmla="*/ 306013 w 943283"/>
                <a:gd name="connsiteY97" fmla="*/ 27289 h 857016"/>
                <a:gd name="connsiteX98" fmla="*/ 309172 w 943283"/>
                <a:gd name="connsiteY98" fmla="*/ 30172 h 857016"/>
                <a:gd name="connsiteX99" fmla="*/ 312325 w 943283"/>
                <a:gd name="connsiteY99" fmla="*/ 33177 h 857016"/>
                <a:gd name="connsiteX100" fmla="*/ 315477 w 943283"/>
                <a:gd name="connsiteY100" fmla="*/ 36302 h 857016"/>
                <a:gd name="connsiteX101" fmla="*/ 318637 w 943283"/>
                <a:gd name="connsiteY101" fmla="*/ 39542 h 857016"/>
                <a:gd name="connsiteX102" fmla="*/ 321789 w 943283"/>
                <a:gd name="connsiteY102" fmla="*/ 42896 h 857016"/>
                <a:gd name="connsiteX103" fmla="*/ 324942 w 943283"/>
                <a:gd name="connsiteY103" fmla="*/ 46359 h 857016"/>
                <a:gd name="connsiteX104" fmla="*/ 328101 w 943283"/>
                <a:gd name="connsiteY104" fmla="*/ 49930 h 857016"/>
                <a:gd name="connsiteX105" fmla="*/ 331254 w 943283"/>
                <a:gd name="connsiteY105" fmla="*/ 53604 h 857016"/>
                <a:gd name="connsiteX106" fmla="*/ 334406 w 943283"/>
                <a:gd name="connsiteY106" fmla="*/ 57379 h 857016"/>
                <a:gd name="connsiteX107" fmla="*/ 337559 w 943283"/>
                <a:gd name="connsiteY107" fmla="*/ 61251 h 857016"/>
                <a:gd name="connsiteX108" fmla="*/ 340718 w 943283"/>
                <a:gd name="connsiteY108" fmla="*/ 65218 h 857016"/>
                <a:gd name="connsiteX109" fmla="*/ 343871 w 943283"/>
                <a:gd name="connsiteY109" fmla="*/ 69276 h 857016"/>
                <a:gd name="connsiteX110" fmla="*/ 347024 w 943283"/>
                <a:gd name="connsiteY110" fmla="*/ 73422 h 857016"/>
                <a:gd name="connsiteX111" fmla="*/ 350183 w 943283"/>
                <a:gd name="connsiteY111" fmla="*/ 77654 h 857016"/>
                <a:gd name="connsiteX112" fmla="*/ 353336 w 943283"/>
                <a:gd name="connsiteY112" fmla="*/ 81968 h 857016"/>
                <a:gd name="connsiteX113" fmla="*/ 356488 w 943283"/>
                <a:gd name="connsiteY113" fmla="*/ 86362 h 857016"/>
                <a:gd name="connsiteX114" fmla="*/ 359648 w 943283"/>
                <a:gd name="connsiteY114" fmla="*/ 90833 h 857016"/>
                <a:gd name="connsiteX115" fmla="*/ 362800 w 943283"/>
                <a:gd name="connsiteY115" fmla="*/ 95378 h 857016"/>
                <a:gd name="connsiteX116" fmla="*/ 365953 w 943283"/>
                <a:gd name="connsiteY116" fmla="*/ 99994 h 857016"/>
                <a:gd name="connsiteX117" fmla="*/ 369112 w 943283"/>
                <a:gd name="connsiteY117" fmla="*/ 104677 h 857016"/>
                <a:gd name="connsiteX118" fmla="*/ 372265 w 943283"/>
                <a:gd name="connsiteY118" fmla="*/ 109426 h 857016"/>
                <a:gd name="connsiteX119" fmla="*/ 375417 w 943283"/>
                <a:gd name="connsiteY119" fmla="*/ 114238 h 857016"/>
                <a:gd name="connsiteX120" fmla="*/ 378577 w 943283"/>
                <a:gd name="connsiteY120" fmla="*/ 119110 h 857016"/>
                <a:gd name="connsiteX121" fmla="*/ 381729 w 943283"/>
                <a:gd name="connsiteY121" fmla="*/ 124040 h 857016"/>
                <a:gd name="connsiteX122" fmla="*/ 384882 w 943283"/>
                <a:gd name="connsiteY122" fmla="*/ 129024 h 857016"/>
                <a:gd name="connsiteX123" fmla="*/ 388041 w 943283"/>
                <a:gd name="connsiteY123" fmla="*/ 134061 h 857016"/>
                <a:gd name="connsiteX124" fmla="*/ 391194 w 943283"/>
                <a:gd name="connsiteY124" fmla="*/ 139147 h 857016"/>
                <a:gd name="connsiteX125" fmla="*/ 394346 w 943283"/>
                <a:gd name="connsiteY125" fmla="*/ 144280 h 857016"/>
                <a:gd name="connsiteX126" fmla="*/ 397506 w 943283"/>
                <a:gd name="connsiteY126" fmla="*/ 149457 h 857016"/>
                <a:gd name="connsiteX127" fmla="*/ 400658 w 943283"/>
                <a:gd name="connsiteY127" fmla="*/ 154677 h 857016"/>
                <a:gd name="connsiteX128" fmla="*/ 403811 w 943283"/>
                <a:gd name="connsiteY128" fmla="*/ 159937 h 857016"/>
                <a:gd name="connsiteX129" fmla="*/ 406970 w 943283"/>
                <a:gd name="connsiteY129" fmla="*/ 165234 h 857016"/>
                <a:gd name="connsiteX130" fmla="*/ 410123 w 943283"/>
                <a:gd name="connsiteY130" fmla="*/ 170567 h 857016"/>
                <a:gd name="connsiteX131" fmla="*/ 413276 w 943283"/>
                <a:gd name="connsiteY131" fmla="*/ 175932 h 857016"/>
                <a:gd name="connsiteX132" fmla="*/ 416435 w 943283"/>
                <a:gd name="connsiteY132" fmla="*/ 181329 h 857016"/>
                <a:gd name="connsiteX133" fmla="*/ 419587 w 943283"/>
                <a:gd name="connsiteY133" fmla="*/ 186753 h 857016"/>
                <a:gd name="connsiteX134" fmla="*/ 422740 w 943283"/>
                <a:gd name="connsiteY134" fmla="*/ 192204 h 857016"/>
                <a:gd name="connsiteX135" fmla="*/ 425899 w 943283"/>
                <a:gd name="connsiteY135" fmla="*/ 197679 h 857016"/>
                <a:gd name="connsiteX136" fmla="*/ 429052 w 943283"/>
                <a:gd name="connsiteY136" fmla="*/ 203177 h 857016"/>
                <a:gd name="connsiteX137" fmla="*/ 432205 w 943283"/>
                <a:gd name="connsiteY137" fmla="*/ 208694 h 857016"/>
                <a:gd name="connsiteX138" fmla="*/ 435364 w 943283"/>
                <a:gd name="connsiteY138" fmla="*/ 214230 h 857016"/>
                <a:gd name="connsiteX139" fmla="*/ 438517 w 943283"/>
                <a:gd name="connsiteY139" fmla="*/ 219782 h 857016"/>
                <a:gd name="connsiteX140" fmla="*/ 441669 w 943283"/>
                <a:gd name="connsiteY140" fmla="*/ 225348 h 857016"/>
                <a:gd name="connsiteX141" fmla="*/ 444822 w 943283"/>
                <a:gd name="connsiteY141" fmla="*/ 230926 h 857016"/>
                <a:gd name="connsiteX142" fmla="*/ 447981 w 943283"/>
                <a:gd name="connsiteY142" fmla="*/ 236515 h 857016"/>
                <a:gd name="connsiteX143" fmla="*/ 451134 w 943283"/>
                <a:gd name="connsiteY143" fmla="*/ 242113 h 857016"/>
                <a:gd name="connsiteX144" fmla="*/ 454286 w 943283"/>
                <a:gd name="connsiteY144" fmla="*/ 247718 h 857016"/>
                <a:gd name="connsiteX145" fmla="*/ 457446 w 943283"/>
                <a:gd name="connsiteY145" fmla="*/ 253329 h 857016"/>
                <a:gd name="connsiteX146" fmla="*/ 460598 w 943283"/>
                <a:gd name="connsiteY146" fmla="*/ 258943 h 857016"/>
                <a:gd name="connsiteX147" fmla="*/ 463751 w 943283"/>
                <a:gd name="connsiteY147" fmla="*/ 264559 h 857016"/>
                <a:gd name="connsiteX148" fmla="*/ 466910 w 943283"/>
                <a:gd name="connsiteY148" fmla="*/ 270176 h 857016"/>
                <a:gd name="connsiteX149" fmla="*/ 470063 w 943283"/>
                <a:gd name="connsiteY149" fmla="*/ 275791 h 857016"/>
                <a:gd name="connsiteX150" fmla="*/ 473215 w 943283"/>
                <a:gd name="connsiteY150" fmla="*/ 281404 h 857016"/>
                <a:gd name="connsiteX151" fmla="*/ 476375 w 943283"/>
                <a:gd name="connsiteY151" fmla="*/ 287013 h 857016"/>
                <a:gd name="connsiteX152" fmla="*/ 479527 w 943283"/>
                <a:gd name="connsiteY152" fmla="*/ 292617 h 857016"/>
                <a:gd name="connsiteX153" fmla="*/ 482680 w 943283"/>
                <a:gd name="connsiteY153" fmla="*/ 298213 h 857016"/>
                <a:gd name="connsiteX154" fmla="*/ 485839 w 943283"/>
                <a:gd name="connsiteY154" fmla="*/ 303801 h 857016"/>
                <a:gd name="connsiteX155" fmla="*/ 488992 w 943283"/>
                <a:gd name="connsiteY155" fmla="*/ 309380 h 857016"/>
                <a:gd name="connsiteX156" fmla="*/ 492145 w 943283"/>
                <a:gd name="connsiteY156" fmla="*/ 314948 h 857016"/>
                <a:gd name="connsiteX157" fmla="*/ 495304 w 943283"/>
                <a:gd name="connsiteY157" fmla="*/ 320503 h 857016"/>
                <a:gd name="connsiteX158" fmla="*/ 498456 w 943283"/>
                <a:gd name="connsiteY158" fmla="*/ 326046 h 857016"/>
                <a:gd name="connsiteX159" fmla="*/ 501609 w 943283"/>
                <a:gd name="connsiteY159" fmla="*/ 331574 h 857016"/>
                <a:gd name="connsiteX160" fmla="*/ 504768 w 943283"/>
                <a:gd name="connsiteY160" fmla="*/ 337086 h 857016"/>
                <a:gd name="connsiteX161" fmla="*/ 507921 w 943283"/>
                <a:gd name="connsiteY161" fmla="*/ 342581 h 857016"/>
                <a:gd name="connsiteX162" fmla="*/ 511074 w 943283"/>
                <a:gd name="connsiteY162" fmla="*/ 348059 h 857016"/>
                <a:gd name="connsiteX163" fmla="*/ 514233 w 943283"/>
                <a:gd name="connsiteY163" fmla="*/ 353517 h 857016"/>
                <a:gd name="connsiteX164" fmla="*/ 517386 w 943283"/>
                <a:gd name="connsiteY164" fmla="*/ 358956 h 857016"/>
                <a:gd name="connsiteX165" fmla="*/ 520538 w 943283"/>
                <a:gd name="connsiteY165" fmla="*/ 364374 h 857016"/>
                <a:gd name="connsiteX166" fmla="*/ 523698 w 943283"/>
                <a:gd name="connsiteY166" fmla="*/ 369770 h 857016"/>
                <a:gd name="connsiteX167" fmla="*/ 526850 w 943283"/>
                <a:gd name="connsiteY167" fmla="*/ 375143 h 857016"/>
                <a:gd name="connsiteX168" fmla="*/ 530003 w 943283"/>
                <a:gd name="connsiteY168" fmla="*/ 380492 h 857016"/>
                <a:gd name="connsiteX169" fmla="*/ 533162 w 943283"/>
                <a:gd name="connsiteY169" fmla="*/ 385817 h 857016"/>
                <a:gd name="connsiteX170" fmla="*/ 536315 w 943283"/>
                <a:gd name="connsiteY170" fmla="*/ 391117 h 857016"/>
                <a:gd name="connsiteX171" fmla="*/ 539467 w 943283"/>
                <a:gd name="connsiteY171" fmla="*/ 396391 h 857016"/>
                <a:gd name="connsiteX172" fmla="*/ 542627 w 943283"/>
                <a:gd name="connsiteY172" fmla="*/ 401637 h 857016"/>
                <a:gd name="connsiteX173" fmla="*/ 545779 w 943283"/>
                <a:gd name="connsiteY173" fmla="*/ 406856 h 857016"/>
                <a:gd name="connsiteX174" fmla="*/ 548932 w 943283"/>
                <a:gd name="connsiteY174" fmla="*/ 412046 h 857016"/>
                <a:gd name="connsiteX175" fmla="*/ 552084 w 943283"/>
                <a:gd name="connsiteY175" fmla="*/ 417208 h 857016"/>
                <a:gd name="connsiteX176" fmla="*/ 555244 w 943283"/>
                <a:gd name="connsiteY176" fmla="*/ 422340 h 857016"/>
                <a:gd name="connsiteX177" fmla="*/ 558396 w 943283"/>
                <a:gd name="connsiteY177" fmla="*/ 427441 h 857016"/>
                <a:gd name="connsiteX178" fmla="*/ 561549 w 943283"/>
                <a:gd name="connsiteY178" fmla="*/ 432513 h 857016"/>
                <a:gd name="connsiteX179" fmla="*/ 564708 w 943283"/>
                <a:gd name="connsiteY179" fmla="*/ 437551 h 857016"/>
                <a:gd name="connsiteX180" fmla="*/ 567861 w 943283"/>
                <a:gd name="connsiteY180" fmla="*/ 442559 h 857016"/>
                <a:gd name="connsiteX181" fmla="*/ 571014 w 943283"/>
                <a:gd name="connsiteY181" fmla="*/ 447534 h 857016"/>
                <a:gd name="connsiteX182" fmla="*/ 574173 w 943283"/>
                <a:gd name="connsiteY182" fmla="*/ 452475 h 857016"/>
                <a:gd name="connsiteX183" fmla="*/ 577326 w 943283"/>
                <a:gd name="connsiteY183" fmla="*/ 457383 h 857016"/>
                <a:gd name="connsiteX184" fmla="*/ 580478 w 943283"/>
                <a:gd name="connsiteY184" fmla="*/ 462257 h 857016"/>
                <a:gd name="connsiteX185" fmla="*/ 583637 w 943283"/>
                <a:gd name="connsiteY185" fmla="*/ 467097 h 857016"/>
                <a:gd name="connsiteX186" fmla="*/ 586790 w 943283"/>
                <a:gd name="connsiteY186" fmla="*/ 471902 h 857016"/>
                <a:gd name="connsiteX187" fmla="*/ 589943 w 943283"/>
                <a:gd name="connsiteY187" fmla="*/ 476671 h 857016"/>
                <a:gd name="connsiteX188" fmla="*/ 593102 w 943283"/>
                <a:gd name="connsiteY188" fmla="*/ 481406 h 857016"/>
                <a:gd name="connsiteX189" fmla="*/ 596255 w 943283"/>
                <a:gd name="connsiteY189" fmla="*/ 486104 h 857016"/>
                <a:gd name="connsiteX190" fmla="*/ 599407 w 943283"/>
                <a:gd name="connsiteY190" fmla="*/ 490766 h 857016"/>
                <a:gd name="connsiteX191" fmla="*/ 602567 w 943283"/>
                <a:gd name="connsiteY191" fmla="*/ 495391 h 857016"/>
                <a:gd name="connsiteX192" fmla="*/ 605719 w 943283"/>
                <a:gd name="connsiteY192" fmla="*/ 499980 h 857016"/>
                <a:gd name="connsiteX193" fmla="*/ 608872 w 943283"/>
                <a:gd name="connsiteY193" fmla="*/ 504532 h 857016"/>
                <a:gd name="connsiteX194" fmla="*/ 612031 w 943283"/>
                <a:gd name="connsiteY194" fmla="*/ 509046 h 857016"/>
                <a:gd name="connsiteX195" fmla="*/ 615184 w 943283"/>
                <a:gd name="connsiteY195" fmla="*/ 513523 h 857016"/>
                <a:gd name="connsiteX196" fmla="*/ 618336 w 943283"/>
                <a:gd name="connsiteY196" fmla="*/ 517961 h 857016"/>
                <a:gd name="connsiteX197" fmla="*/ 621496 w 943283"/>
                <a:gd name="connsiteY197" fmla="*/ 522363 h 857016"/>
                <a:gd name="connsiteX198" fmla="*/ 624648 w 943283"/>
                <a:gd name="connsiteY198" fmla="*/ 526726 h 857016"/>
                <a:gd name="connsiteX199" fmla="*/ 627801 w 943283"/>
                <a:gd name="connsiteY199" fmla="*/ 531051 h 857016"/>
                <a:gd name="connsiteX200" fmla="*/ 630960 w 943283"/>
                <a:gd name="connsiteY200" fmla="*/ 535337 h 857016"/>
                <a:gd name="connsiteX201" fmla="*/ 634113 w 943283"/>
                <a:gd name="connsiteY201" fmla="*/ 539585 h 857016"/>
                <a:gd name="connsiteX202" fmla="*/ 637265 w 943283"/>
                <a:gd name="connsiteY202" fmla="*/ 543794 h 857016"/>
                <a:gd name="connsiteX203" fmla="*/ 640425 w 943283"/>
                <a:gd name="connsiteY203" fmla="*/ 547965 h 857016"/>
                <a:gd name="connsiteX204" fmla="*/ 643577 w 943283"/>
                <a:gd name="connsiteY204" fmla="*/ 552096 h 857016"/>
                <a:gd name="connsiteX205" fmla="*/ 646730 w 943283"/>
                <a:gd name="connsiteY205" fmla="*/ 556189 h 857016"/>
                <a:gd name="connsiteX206" fmla="*/ 649889 w 943283"/>
                <a:gd name="connsiteY206" fmla="*/ 560243 h 857016"/>
                <a:gd name="connsiteX207" fmla="*/ 653042 w 943283"/>
                <a:gd name="connsiteY207" fmla="*/ 564258 h 857016"/>
                <a:gd name="connsiteX208" fmla="*/ 656195 w 943283"/>
                <a:gd name="connsiteY208" fmla="*/ 568234 h 857016"/>
                <a:gd name="connsiteX209" fmla="*/ 659347 w 943283"/>
                <a:gd name="connsiteY209" fmla="*/ 572171 h 857016"/>
                <a:gd name="connsiteX210" fmla="*/ 662506 w 943283"/>
                <a:gd name="connsiteY210" fmla="*/ 576070 h 857016"/>
                <a:gd name="connsiteX211" fmla="*/ 665659 w 943283"/>
                <a:gd name="connsiteY211" fmla="*/ 579929 h 857016"/>
                <a:gd name="connsiteX212" fmla="*/ 668812 w 943283"/>
                <a:gd name="connsiteY212" fmla="*/ 583749 h 857016"/>
                <a:gd name="connsiteX213" fmla="*/ 671971 w 943283"/>
                <a:gd name="connsiteY213" fmla="*/ 587531 h 857016"/>
                <a:gd name="connsiteX214" fmla="*/ 675124 w 943283"/>
                <a:gd name="connsiteY214" fmla="*/ 591273 h 857016"/>
                <a:gd name="connsiteX215" fmla="*/ 678276 w 943283"/>
                <a:gd name="connsiteY215" fmla="*/ 594977 h 857016"/>
                <a:gd name="connsiteX216" fmla="*/ 681436 w 943283"/>
                <a:gd name="connsiteY216" fmla="*/ 598642 h 857016"/>
                <a:gd name="connsiteX217" fmla="*/ 684588 w 943283"/>
                <a:gd name="connsiteY217" fmla="*/ 602269 h 857016"/>
                <a:gd name="connsiteX218" fmla="*/ 687741 w 943283"/>
                <a:gd name="connsiteY218" fmla="*/ 605857 h 857016"/>
                <a:gd name="connsiteX219" fmla="*/ 690900 w 943283"/>
                <a:gd name="connsiteY219" fmla="*/ 609406 h 857016"/>
                <a:gd name="connsiteX220" fmla="*/ 694053 w 943283"/>
                <a:gd name="connsiteY220" fmla="*/ 612918 h 857016"/>
                <a:gd name="connsiteX221" fmla="*/ 697205 w 943283"/>
                <a:gd name="connsiteY221" fmla="*/ 616391 h 857016"/>
                <a:gd name="connsiteX222" fmla="*/ 700365 w 943283"/>
                <a:gd name="connsiteY222" fmla="*/ 619829 h 857016"/>
                <a:gd name="connsiteX223" fmla="*/ 703517 w 943283"/>
                <a:gd name="connsiteY223" fmla="*/ 623225 h 857016"/>
                <a:gd name="connsiteX224" fmla="*/ 706670 w 943283"/>
                <a:gd name="connsiteY224" fmla="*/ 626580 h 857016"/>
                <a:gd name="connsiteX225" fmla="*/ 709829 w 943283"/>
                <a:gd name="connsiteY225" fmla="*/ 629901 h 857016"/>
                <a:gd name="connsiteX226" fmla="*/ 712982 w 943283"/>
                <a:gd name="connsiteY226" fmla="*/ 633189 h 857016"/>
                <a:gd name="connsiteX227" fmla="*/ 716134 w 943283"/>
                <a:gd name="connsiteY227" fmla="*/ 636436 h 857016"/>
                <a:gd name="connsiteX228" fmla="*/ 719294 w 943283"/>
                <a:gd name="connsiteY228" fmla="*/ 639642 h 857016"/>
                <a:gd name="connsiteX229" fmla="*/ 722446 w 943283"/>
                <a:gd name="connsiteY229" fmla="*/ 642815 h 857016"/>
                <a:gd name="connsiteX230" fmla="*/ 725599 w 943283"/>
                <a:gd name="connsiteY230" fmla="*/ 645954 h 857016"/>
                <a:gd name="connsiteX231" fmla="*/ 728758 w 943283"/>
                <a:gd name="connsiteY231" fmla="*/ 649053 h 857016"/>
                <a:gd name="connsiteX232" fmla="*/ 731911 w 943283"/>
                <a:gd name="connsiteY232" fmla="*/ 652118 h 857016"/>
                <a:gd name="connsiteX233" fmla="*/ 735064 w 943283"/>
                <a:gd name="connsiteY233" fmla="*/ 655142 h 857016"/>
                <a:gd name="connsiteX234" fmla="*/ 738223 w 943283"/>
                <a:gd name="connsiteY234" fmla="*/ 658133 h 857016"/>
                <a:gd name="connsiteX235" fmla="*/ 741376 w 943283"/>
                <a:gd name="connsiteY235" fmla="*/ 661090 h 857016"/>
                <a:gd name="connsiteX236" fmla="*/ 744528 w 943283"/>
                <a:gd name="connsiteY236" fmla="*/ 664006 h 857016"/>
                <a:gd name="connsiteX237" fmla="*/ 747687 w 943283"/>
                <a:gd name="connsiteY237" fmla="*/ 666895 h 857016"/>
                <a:gd name="connsiteX238" fmla="*/ 750840 w 943283"/>
                <a:gd name="connsiteY238" fmla="*/ 669744 h 857016"/>
                <a:gd name="connsiteX239" fmla="*/ 753993 w 943283"/>
                <a:gd name="connsiteY239" fmla="*/ 672559 h 857016"/>
                <a:gd name="connsiteX240" fmla="*/ 757152 w 943283"/>
                <a:gd name="connsiteY240" fmla="*/ 675334 h 857016"/>
                <a:gd name="connsiteX241" fmla="*/ 760305 w 943283"/>
                <a:gd name="connsiteY241" fmla="*/ 678081 h 857016"/>
                <a:gd name="connsiteX242" fmla="*/ 763457 w 943283"/>
                <a:gd name="connsiteY242" fmla="*/ 680788 h 857016"/>
                <a:gd name="connsiteX243" fmla="*/ 766617 w 943283"/>
                <a:gd name="connsiteY243" fmla="*/ 683468 h 857016"/>
                <a:gd name="connsiteX244" fmla="*/ 769769 w 943283"/>
                <a:gd name="connsiteY244" fmla="*/ 686115 h 857016"/>
                <a:gd name="connsiteX245" fmla="*/ 772922 w 943283"/>
                <a:gd name="connsiteY245" fmla="*/ 688720 h 857016"/>
                <a:gd name="connsiteX246" fmla="*/ 776074 w 943283"/>
                <a:gd name="connsiteY246" fmla="*/ 691299 h 857016"/>
                <a:gd name="connsiteX247" fmla="*/ 779234 w 943283"/>
                <a:gd name="connsiteY247" fmla="*/ 693844 h 857016"/>
                <a:gd name="connsiteX248" fmla="*/ 782386 w 943283"/>
                <a:gd name="connsiteY248" fmla="*/ 696355 h 857016"/>
                <a:gd name="connsiteX249" fmla="*/ 785539 w 943283"/>
                <a:gd name="connsiteY249" fmla="*/ 698833 h 857016"/>
                <a:gd name="connsiteX250" fmla="*/ 788698 w 943283"/>
                <a:gd name="connsiteY250" fmla="*/ 701277 h 857016"/>
                <a:gd name="connsiteX251" fmla="*/ 791851 w 943283"/>
                <a:gd name="connsiteY251" fmla="*/ 703694 h 857016"/>
                <a:gd name="connsiteX252" fmla="*/ 795003 w 943283"/>
                <a:gd name="connsiteY252" fmla="*/ 706077 h 857016"/>
                <a:gd name="connsiteX253" fmla="*/ 798163 w 943283"/>
                <a:gd name="connsiteY253" fmla="*/ 708426 h 857016"/>
                <a:gd name="connsiteX254" fmla="*/ 801315 w 943283"/>
                <a:gd name="connsiteY254" fmla="*/ 710748 h 857016"/>
                <a:gd name="connsiteX255" fmla="*/ 804468 w 943283"/>
                <a:gd name="connsiteY255" fmla="*/ 713043 h 857016"/>
                <a:gd name="connsiteX256" fmla="*/ 807627 w 943283"/>
                <a:gd name="connsiteY256" fmla="*/ 715298 h 857016"/>
                <a:gd name="connsiteX257" fmla="*/ 810780 w 943283"/>
                <a:gd name="connsiteY257" fmla="*/ 717526 h 857016"/>
                <a:gd name="connsiteX258" fmla="*/ 813933 w 943283"/>
                <a:gd name="connsiteY258" fmla="*/ 719727 h 857016"/>
                <a:gd name="connsiteX259" fmla="*/ 817092 w 943283"/>
                <a:gd name="connsiteY259" fmla="*/ 721900 h 857016"/>
                <a:gd name="connsiteX260" fmla="*/ 820245 w 943283"/>
                <a:gd name="connsiteY260" fmla="*/ 724040 h 857016"/>
                <a:gd name="connsiteX261" fmla="*/ 823397 w 943283"/>
                <a:gd name="connsiteY261" fmla="*/ 726147 h 857016"/>
                <a:gd name="connsiteX262" fmla="*/ 826556 w 943283"/>
                <a:gd name="connsiteY262" fmla="*/ 728233 h 857016"/>
                <a:gd name="connsiteX263" fmla="*/ 829709 w 943283"/>
                <a:gd name="connsiteY263" fmla="*/ 730285 h 857016"/>
                <a:gd name="connsiteX264" fmla="*/ 832862 w 943283"/>
                <a:gd name="connsiteY264" fmla="*/ 732310 h 857016"/>
                <a:gd name="connsiteX265" fmla="*/ 836021 w 943283"/>
                <a:gd name="connsiteY265" fmla="*/ 734308 h 857016"/>
                <a:gd name="connsiteX266" fmla="*/ 839174 w 943283"/>
                <a:gd name="connsiteY266" fmla="*/ 736279 h 857016"/>
                <a:gd name="connsiteX267" fmla="*/ 842326 w 943283"/>
                <a:gd name="connsiteY267" fmla="*/ 738224 h 857016"/>
                <a:gd name="connsiteX268" fmla="*/ 845486 w 943283"/>
                <a:gd name="connsiteY268" fmla="*/ 740134 h 857016"/>
                <a:gd name="connsiteX269" fmla="*/ 848638 w 943283"/>
                <a:gd name="connsiteY269" fmla="*/ 742024 h 857016"/>
                <a:gd name="connsiteX270" fmla="*/ 851791 w 943283"/>
                <a:gd name="connsiteY270" fmla="*/ 743888 h 857016"/>
                <a:gd name="connsiteX271" fmla="*/ 854950 w 943283"/>
                <a:gd name="connsiteY271" fmla="*/ 745724 h 857016"/>
                <a:gd name="connsiteX272" fmla="*/ 858103 w 943283"/>
                <a:gd name="connsiteY272" fmla="*/ 747533 h 857016"/>
                <a:gd name="connsiteX273" fmla="*/ 861255 w 943283"/>
                <a:gd name="connsiteY273" fmla="*/ 749315 h 857016"/>
                <a:gd name="connsiteX274" fmla="*/ 864415 w 943283"/>
                <a:gd name="connsiteY274" fmla="*/ 751070 h 857016"/>
                <a:gd name="connsiteX275" fmla="*/ 867567 w 943283"/>
                <a:gd name="connsiteY275" fmla="*/ 752805 h 857016"/>
                <a:gd name="connsiteX276" fmla="*/ 870720 w 943283"/>
                <a:gd name="connsiteY276" fmla="*/ 754513 h 857016"/>
                <a:gd name="connsiteX277" fmla="*/ 873879 w 943283"/>
                <a:gd name="connsiteY277" fmla="*/ 756194 h 857016"/>
                <a:gd name="connsiteX278" fmla="*/ 877032 w 943283"/>
                <a:gd name="connsiteY278" fmla="*/ 757855 h 857016"/>
                <a:gd name="connsiteX279" fmla="*/ 880184 w 943283"/>
                <a:gd name="connsiteY279" fmla="*/ 759489 h 857016"/>
                <a:gd name="connsiteX280" fmla="*/ 883337 w 943283"/>
                <a:gd name="connsiteY280" fmla="*/ 761102 h 857016"/>
                <a:gd name="connsiteX281" fmla="*/ 886496 w 943283"/>
                <a:gd name="connsiteY281" fmla="*/ 762688 h 857016"/>
                <a:gd name="connsiteX282" fmla="*/ 889649 w 943283"/>
                <a:gd name="connsiteY282" fmla="*/ 764254 h 857016"/>
                <a:gd name="connsiteX283" fmla="*/ 892802 w 943283"/>
                <a:gd name="connsiteY283" fmla="*/ 765794 h 857016"/>
                <a:gd name="connsiteX284" fmla="*/ 895961 w 943283"/>
                <a:gd name="connsiteY284" fmla="*/ 767313 h 857016"/>
                <a:gd name="connsiteX285" fmla="*/ 899113 w 943283"/>
                <a:gd name="connsiteY285" fmla="*/ 768811 h 857016"/>
                <a:gd name="connsiteX286" fmla="*/ 902266 w 943283"/>
                <a:gd name="connsiteY286" fmla="*/ 770283 h 857016"/>
                <a:gd name="connsiteX287" fmla="*/ 905426 w 943283"/>
                <a:gd name="connsiteY287" fmla="*/ 771734 h 857016"/>
                <a:gd name="connsiteX288" fmla="*/ 908578 w 943283"/>
                <a:gd name="connsiteY288" fmla="*/ 773166 h 857016"/>
                <a:gd name="connsiteX289" fmla="*/ 911731 w 943283"/>
                <a:gd name="connsiteY289" fmla="*/ 774570 h 857016"/>
                <a:gd name="connsiteX290" fmla="*/ 914890 w 943283"/>
                <a:gd name="connsiteY290" fmla="*/ 775960 h 857016"/>
                <a:gd name="connsiteX291" fmla="*/ 918043 w 943283"/>
                <a:gd name="connsiteY291" fmla="*/ 777324 h 857016"/>
                <a:gd name="connsiteX292" fmla="*/ 921195 w 943283"/>
                <a:gd name="connsiteY292" fmla="*/ 778674 h 857016"/>
                <a:gd name="connsiteX293" fmla="*/ 924355 w 943283"/>
                <a:gd name="connsiteY293" fmla="*/ 779997 h 857016"/>
                <a:gd name="connsiteX294" fmla="*/ 927507 w 943283"/>
                <a:gd name="connsiteY294" fmla="*/ 781300 h 857016"/>
                <a:gd name="connsiteX295" fmla="*/ 930660 w 943283"/>
                <a:gd name="connsiteY295" fmla="*/ 782590 h 857016"/>
                <a:gd name="connsiteX296" fmla="*/ 933819 w 943283"/>
                <a:gd name="connsiteY296" fmla="*/ 783852 h 857016"/>
                <a:gd name="connsiteX297" fmla="*/ 936972 w 943283"/>
                <a:gd name="connsiteY297" fmla="*/ 785101 h 857016"/>
                <a:gd name="connsiteX298" fmla="*/ 940124 w 943283"/>
                <a:gd name="connsiteY298" fmla="*/ 786323 h 857016"/>
                <a:gd name="connsiteX299" fmla="*/ 943284 w 943283"/>
                <a:gd name="connsiteY299" fmla="*/ 787531 h 857016"/>
                <a:gd name="connsiteX300" fmla="*/ 943284 w 943283"/>
                <a:gd name="connsiteY300" fmla="*/ 857017 h 857016"/>
                <a:gd name="connsiteX301" fmla="*/ 0 w 943283"/>
                <a:gd name="connsiteY301" fmla="*/ 857017 h 857016"/>
                <a:gd name="connsiteX302" fmla="*/ 0 w 943283"/>
                <a:gd name="connsiteY302" fmla="*/ 594724 h 85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43283" h="857016">
                  <a:moveTo>
                    <a:pt x="0" y="594724"/>
                  </a:moveTo>
                  <a:lnTo>
                    <a:pt x="3155" y="583266"/>
                  </a:lnTo>
                  <a:lnTo>
                    <a:pt x="6310" y="571701"/>
                  </a:lnTo>
                  <a:lnTo>
                    <a:pt x="9465" y="560040"/>
                  </a:lnTo>
                  <a:lnTo>
                    <a:pt x="12619" y="548295"/>
                  </a:lnTo>
                  <a:lnTo>
                    <a:pt x="15774" y="536478"/>
                  </a:lnTo>
                  <a:lnTo>
                    <a:pt x="18929" y="524602"/>
                  </a:lnTo>
                  <a:lnTo>
                    <a:pt x="22084" y="512677"/>
                  </a:lnTo>
                  <a:lnTo>
                    <a:pt x="25238" y="500716"/>
                  </a:lnTo>
                  <a:lnTo>
                    <a:pt x="28394" y="488730"/>
                  </a:lnTo>
                  <a:lnTo>
                    <a:pt x="31548" y="476731"/>
                  </a:lnTo>
                  <a:lnTo>
                    <a:pt x="34703" y="464729"/>
                  </a:lnTo>
                  <a:lnTo>
                    <a:pt x="37858" y="452736"/>
                  </a:lnTo>
                  <a:lnTo>
                    <a:pt x="41012" y="440762"/>
                  </a:lnTo>
                  <a:lnTo>
                    <a:pt x="44167" y="428817"/>
                  </a:lnTo>
                  <a:lnTo>
                    <a:pt x="47322" y="416912"/>
                  </a:lnTo>
                  <a:lnTo>
                    <a:pt x="50477" y="405058"/>
                  </a:lnTo>
                  <a:lnTo>
                    <a:pt x="53631" y="393262"/>
                  </a:lnTo>
                  <a:lnTo>
                    <a:pt x="56787" y="381536"/>
                  </a:lnTo>
                  <a:lnTo>
                    <a:pt x="59941" y="369889"/>
                  </a:lnTo>
                  <a:lnTo>
                    <a:pt x="63096" y="358328"/>
                  </a:lnTo>
                  <a:lnTo>
                    <a:pt x="66251" y="346863"/>
                  </a:lnTo>
                  <a:lnTo>
                    <a:pt x="69406" y="335502"/>
                  </a:lnTo>
                  <a:lnTo>
                    <a:pt x="72560" y="324254"/>
                  </a:lnTo>
                  <a:lnTo>
                    <a:pt x="75715" y="313126"/>
                  </a:lnTo>
                  <a:lnTo>
                    <a:pt x="78870" y="302125"/>
                  </a:lnTo>
                  <a:lnTo>
                    <a:pt x="82025" y="291259"/>
                  </a:lnTo>
                  <a:lnTo>
                    <a:pt x="85180" y="280534"/>
                  </a:lnTo>
                  <a:lnTo>
                    <a:pt x="88334" y="269958"/>
                  </a:lnTo>
                  <a:lnTo>
                    <a:pt x="91489" y="259536"/>
                  </a:lnTo>
                  <a:lnTo>
                    <a:pt x="94644" y="249275"/>
                  </a:lnTo>
                  <a:lnTo>
                    <a:pt x="97799" y="239181"/>
                  </a:lnTo>
                  <a:lnTo>
                    <a:pt x="100953" y="229257"/>
                  </a:lnTo>
                  <a:lnTo>
                    <a:pt x="104108" y="219511"/>
                  </a:lnTo>
                  <a:lnTo>
                    <a:pt x="107263" y="209947"/>
                  </a:lnTo>
                  <a:lnTo>
                    <a:pt x="110418" y="200569"/>
                  </a:lnTo>
                  <a:lnTo>
                    <a:pt x="113573" y="191382"/>
                  </a:lnTo>
                  <a:lnTo>
                    <a:pt x="116727" y="182390"/>
                  </a:lnTo>
                  <a:lnTo>
                    <a:pt x="119882" y="173596"/>
                  </a:lnTo>
                  <a:lnTo>
                    <a:pt x="123037" y="165005"/>
                  </a:lnTo>
                  <a:lnTo>
                    <a:pt x="126192" y="156618"/>
                  </a:lnTo>
                  <a:lnTo>
                    <a:pt x="129346" y="148440"/>
                  </a:lnTo>
                  <a:lnTo>
                    <a:pt x="132501" y="140472"/>
                  </a:lnTo>
                  <a:lnTo>
                    <a:pt x="135656" y="132719"/>
                  </a:lnTo>
                  <a:lnTo>
                    <a:pt x="138811" y="125181"/>
                  </a:lnTo>
                  <a:lnTo>
                    <a:pt x="141966" y="117861"/>
                  </a:lnTo>
                  <a:lnTo>
                    <a:pt x="145120" y="110761"/>
                  </a:lnTo>
                  <a:lnTo>
                    <a:pt x="148276" y="103881"/>
                  </a:lnTo>
                  <a:lnTo>
                    <a:pt x="151430" y="97224"/>
                  </a:lnTo>
                  <a:lnTo>
                    <a:pt x="154585" y="90791"/>
                  </a:lnTo>
                  <a:lnTo>
                    <a:pt x="157739" y="84582"/>
                  </a:lnTo>
                  <a:lnTo>
                    <a:pt x="160894" y="78598"/>
                  </a:lnTo>
                  <a:lnTo>
                    <a:pt x="164049" y="72839"/>
                  </a:lnTo>
                  <a:lnTo>
                    <a:pt x="167204" y="67307"/>
                  </a:lnTo>
                  <a:lnTo>
                    <a:pt x="170359" y="62001"/>
                  </a:lnTo>
                  <a:lnTo>
                    <a:pt x="173513" y="56920"/>
                  </a:lnTo>
                  <a:lnTo>
                    <a:pt x="176669" y="52066"/>
                  </a:lnTo>
                  <a:lnTo>
                    <a:pt x="179823" y="47437"/>
                  </a:lnTo>
                  <a:lnTo>
                    <a:pt x="182978" y="43032"/>
                  </a:lnTo>
                  <a:lnTo>
                    <a:pt x="186132" y="38852"/>
                  </a:lnTo>
                  <a:lnTo>
                    <a:pt x="189288" y="34894"/>
                  </a:lnTo>
                  <a:lnTo>
                    <a:pt x="192442" y="31159"/>
                  </a:lnTo>
                  <a:lnTo>
                    <a:pt x="195597" y="27645"/>
                  </a:lnTo>
                  <a:lnTo>
                    <a:pt x="198752" y="24350"/>
                  </a:lnTo>
                  <a:lnTo>
                    <a:pt x="201907" y="21274"/>
                  </a:lnTo>
                  <a:lnTo>
                    <a:pt x="205061" y="18414"/>
                  </a:lnTo>
                  <a:lnTo>
                    <a:pt x="208216" y="15769"/>
                  </a:lnTo>
                  <a:lnTo>
                    <a:pt x="211371" y="13338"/>
                  </a:lnTo>
                  <a:lnTo>
                    <a:pt x="214526" y="11117"/>
                  </a:lnTo>
                  <a:lnTo>
                    <a:pt x="217681" y="9106"/>
                  </a:lnTo>
                  <a:lnTo>
                    <a:pt x="220835" y="7303"/>
                  </a:lnTo>
                  <a:lnTo>
                    <a:pt x="223990" y="5704"/>
                  </a:lnTo>
                  <a:lnTo>
                    <a:pt x="227144" y="4307"/>
                  </a:lnTo>
                  <a:lnTo>
                    <a:pt x="230296" y="3111"/>
                  </a:lnTo>
                  <a:lnTo>
                    <a:pt x="233456" y="2113"/>
                  </a:lnTo>
                  <a:lnTo>
                    <a:pt x="236608" y="1311"/>
                  </a:lnTo>
                  <a:lnTo>
                    <a:pt x="239761" y="701"/>
                  </a:lnTo>
                  <a:lnTo>
                    <a:pt x="242920" y="281"/>
                  </a:lnTo>
                  <a:lnTo>
                    <a:pt x="246073" y="48"/>
                  </a:lnTo>
                  <a:lnTo>
                    <a:pt x="249226" y="0"/>
                  </a:lnTo>
                  <a:lnTo>
                    <a:pt x="252385" y="134"/>
                  </a:lnTo>
                  <a:lnTo>
                    <a:pt x="255537" y="446"/>
                  </a:lnTo>
                  <a:lnTo>
                    <a:pt x="258690" y="935"/>
                  </a:lnTo>
                  <a:lnTo>
                    <a:pt x="261849" y="1596"/>
                  </a:lnTo>
                  <a:lnTo>
                    <a:pt x="265002" y="2428"/>
                  </a:lnTo>
                  <a:lnTo>
                    <a:pt x="268155" y="3426"/>
                  </a:lnTo>
                  <a:lnTo>
                    <a:pt x="271314" y="4588"/>
                  </a:lnTo>
                  <a:lnTo>
                    <a:pt x="274467" y="5911"/>
                  </a:lnTo>
                  <a:lnTo>
                    <a:pt x="277619" y="7392"/>
                  </a:lnTo>
                  <a:lnTo>
                    <a:pt x="280779" y="9027"/>
                  </a:lnTo>
                  <a:lnTo>
                    <a:pt x="283931" y="10814"/>
                  </a:lnTo>
                  <a:lnTo>
                    <a:pt x="287084" y="12749"/>
                  </a:lnTo>
                  <a:lnTo>
                    <a:pt x="290243" y="14828"/>
                  </a:lnTo>
                  <a:lnTo>
                    <a:pt x="293396" y="17050"/>
                  </a:lnTo>
                  <a:lnTo>
                    <a:pt x="296548" y="19410"/>
                  </a:lnTo>
                  <a:lnTo>
                    <a:pt x="299708" y="21905"/>
                  </a:lnTo>
                  <a:lnTo>
                    <a:pt x="302860" y="24533"/>
                  </a:lnTo>
                  <a:lnTo>
                    <a:pt x="306013" y="27289"/>
                  </a:lnTo>
                  <a:lnTo>
                    <a:pt x="309172" y="30172"/>
                  </a:lnTo>
                  <a:lnTo>
                    <a:pt x="312325" y="33177"/>
                  </a:lnTo>
                  <a:lnTo>
                    <a:pt x="315477" y="36302"/>
                  </a:lnTo>
                  <a:lnTo>
                    <a:pt x="318637" y="39542"/>
                  </a:lnTo>
                  <a:lnTo>
                    <a:pt x="321789" y="42896"/>
                  </a:lnTo>
                  <a:lnTo>
                    <a:pt x="324942" y="46359"/>
                  </a:lnTo>
                  <a:lnTo>
                    <a:pt x="328101" y="49930"/>
                  </a:lnTo>
                  <a:lnTo>
                    <a:pt x="331254" y="53604"/>
                  </a:lnTo>
                  <a:lnTo>
                    <a:pt x="334406" y="57379"/>
                  </a:lnTo>
                  <a:lnTo>
                    <a:pt x="337559" y="61251"/>
                  </a:lnTo>
                  <a:lnTo>
                    <a:pt x="340718" y="65218"/>
                  </a:lnTo>
                  <a:lnTo>
                    <a:pt x="343871" y="69276"/>
                  </a:lnTo>
                  <a:lnTo>
                    <a:pt x="347024" y="73422"/>
                  </a:lnTo>
                  <a:lnTo>
                    <a:pt x="350183" y="77654"/>
                  </a:lnTo>
                  <a:lnTo>
                    <a:pt x="353336" y="81968"/>
                  </a:lnTo>
                  <a:lnTo>
                    <a:pt x="356488" y="86362"/>
                  </a:lnTo>
                  <a:lnTo>
                    <a:pt x="359648" y="90833"/>
                  </a:lnTo>
                  <a:lnTo>
                    <a:pt x="362800" y="95378"/>
                  </a:lnTo>
                  <a:lnTo>
                    <a:pt x="365953" y="99994"/>
                  </a:lnTo>
                  <a:lnTo>
                    <a:pt x="369112" y="104677"/>
                  </a:lnTo>
                  <a:lnTo>
                    <a:pt x="372265" y="109426"/>
                  </a:lnTo>
                  <a:lnTo>
                    <a:pt x="375417" y="114238"/>
                  </a:lnTo>
                  <a:lnTo>
                    <a:pt x="378577" y="119110"/>
                  </a:lnTo>
                  <a:lnTo>
                    <a:pt x="381729" y="124040"/>
                  </a:lnTo>
                  <a:lnTo>
                    <a:pt x="384882" y="129024"/>
                  </a:lnTo>
                  <a:lnTo>
                    <a:pt x="388041" y="134061"/>
                  </a:lnTo>
                  <a:lnTo>
                    <a:pt x="391194" y="139147"/>
                  </a:lnTo>
                  <a:lnTo>
                    <a:pt x="394346" y="144280"/>
                  </a:lnTo>
                  <a:lnTo>
                    <a:pt x="397506" y="149457"/>
                  </a:lnTo>
                  <a:lnTo>
                    <a:pt x="400658" y="154677"/>
                  </a:lnTo>
                  <a:lnTo>
                    <a:pt x="403811" y="159937"/>
                  </a:lnTo>
                  <a:lnTo>
                    <a:pt x="406970" y="165234"/>
                  </a:lnTo>
                  <a:lnTo>
                    <a:pt x="410123" y="170567"/>
                  </a:lnTo>
                  <a:lnTo>
                    <a:pt x="413276" y="175932"/>
                  </a:lnTo>
                  <a:lnTo>
                    <a:pt x="416435" y="181329"/>
                  </a:lnTo>
                  <a:lnTo>
                    <a:pt x="419587" y="186753"/>
                  </a:lnTo>
                  <a:lnTo>
                    <a:pt x="422740" y="192204"/>
                  </a:lnTo>
                  <a:lnTo>
                    <a:pt x="425899" y="197679"/>
                  </a:lnTo>
                  <a:lnTo>
                    <a:pt x="429052" y="203177"/>
                  </a:lnTo>
                  <a:lnTo>
                    <a:pt x="432205" y="208694"/>
                  </a:lnTo>
                  <a:lnTo>
                    <a:pt x="435364" y="214230"/>
                  </a:lnTo>
                  <a:lnTo>
                    <a:pt x="438517" y="219782"/>
                  </a:lnTo>
                  <a:lnTo>
                    <a:pt x="441669" y="225348"/>
                  </a:lnTo>
                  <a:lnTo>
                    <a:pt x="444822" y="230926"/>
                  </a:lnTo>
                  <a:lnTo>
                    <a:pt x="447981" y="236515"/>
                  </a:lnTo>
                  <a:lnTo>
                    <a:pt x="451134" y="242113"/>
                  </a:lnTo>
                  <a:lnTo>
                    <a:pt x="454286" y="247718"/>
                  </a:lnTo>
                  <a:lnTo>
                    <a:pt x="457446" y="253329"/>
                  </a:lnTo>
                  <a:lnTo>
                    <a:pt x="460598" y="258943"/>
                  </a:lnTo>
                  <a:lnTo>
                    <a:pt x="463751" y="264559"/>
                  </a:lnTo>
                  <a:lnTo>
                    <a:pt x="466910" y="270176"/>
                  </a:lnTo>
                  <a:lnTo>
                    <a:pt x="470063" y="275791"/>
                  </a:lnTo>
                  <a:lnTo>
                    <a:pt x="473215" y="281404"/>
                  </a:lnTo>
                  <a:lnTo>
                    <a:pt x="476375" y="287013"/>
                  </a:lnTo>
                  <a:lnTo>
                    <a:pt x="479527" y="292617"/>
                  </a:lnTo>
                  <a:lnTo>
                    <a:pt x="482680" y="298213"/>
                  </a:lnTo>
                  <a:lnTo>
                    <a:pt x="485839" y="303801"/>
                  </a:lnTo>
                  <a:lnTo>
                    <a:pt x="488992" y="309380"/>
                  </a:lnTo>
                  <a:lnTo>
                    <a:pt x="492145" y="314948"/>
                  </a:lnTo>
                  <a:lnTo>
                    <a:pt x="495304" y="320503"/>
                  </a:lnTo>
                  <a:lnTo>
                    <a:pt x="498456" y="326046"/>
                  </a:lnTo>
                  <a:lnTo>
                    <a:pt x="501609" y="331574"/>
                  </a:lnTo>
                  <a:lnTo>
                    <a:pt x="504768" y="337086"/>
                  </a:lnTo>
                  <a:lnTo>
                    <a:pt x="507921" y="342581"/>
                  </a:lnTo>
                  <a:lnTo>
                    <a:pt x="511074" y="348059"/>
                  </a:lnTo>
                  <a:lnTo>
                    <a:pt x="514233" y="353517"/>
                  </a:lnTo>
                  <a:lnTo>
                    <a:pt x="517386" y="358956"/>
                  </a:lnTo>
                  <a:lnTo>
                    <a:pt x="520538" y="364374"/>
                  </a:lnTo>
                  <a:lnTo>
                    <a:pt x="523698" y="369770"/>
                  </a:lnTo>
                  <a:lnTo>
                    <a:pt x="526850" y="375143"/>
                  </a:lnTo>
                  <a:lnTo>
                    <a:pt x="530003" y="380492"/>
                  </a:lnTo>
                  <a:lnTo>
                    <a:pt x="533162" y="385817"/>
                  </a:lnTo>
                  <a:lnTo>
                    <a:pt x="536315" y="391117"/>
                  </a:lnTo>
                  <a:lnTo>
                    <a:pt x="539467" y="396391"/>
                  </a:lnTo>
                  <a:lnTo>
                    <a:pt x="542627" y="401637"/>
                  </a:lnTo>
                  <a:lnTo>
                    <a:pt x="545779" y="406856"/>
                  </a:lnTo>
                  <a:lnTo>
                    <a:pt x="548932" y="412046"/>
                  </a:lnTo>
                  <a:lnTo>
                    <a:pt x="552084" y="417208"/>
                  </a:lnTo>
                  <a:lnTo>
                    <a:pt x="555244" y="422340"/>
                  </a:lnTo>
                  <a:lnTo>
                    <a:pt x="558396" y="427441"/>
                  </a:lnTo>
                  <a:lnTo>
                    <a:pt x="561549" y="432513"/>
                  </a:lnTo>
                  <a:lnTo>
                    <a:pt x="564708" y="437551"/>
                  </a:lnTo>
                  <a:lnTo>
                    <a:pt x="567861" y="442559"/>
                  </a:lnTo>
                  <a:lnTo>
                    <a:pt x="571014" y="447534"/>
                  </a:lnTo>
                  <a:lnTo>
                    <a:pt x="574173" y="452475"/>
                  </a:lnTo>
                  <a:lnTo>
                    <a:pt x="577326" y="457383"/>
                  </a:lnTo>
                  <a:lnTo>
                    <a:pt x="580478" y="462257"/>
                  </a:lnTo>
                  <a:lnTo>
                    <a:pt x="583637" y="467097"/>
                  </a:lnTo>
                  <a:lnTo>
                    <a:pt x="586790" y="471902"/>
                  </a:lnTo>
                  <a:lnTo>
                    <a:pt x="589943" y="476671"/>
                  </a:lnTo>
                  <a:lnTo>
                    <a:pt x="593102" y="481406"/>
                  </a:lnTo>
                  <a:lnTo>
                    <a:pt x="596255" y="486104"/>
                  </a:lnTo>
                  <a:lnTo>
                    <a:pt x="599407" y="490766"/>
                  </a:lnTo>
                  <a:lnTo>
                    <a:pt x="602567" y="495391"/>
                  </a:lnTo>
                  <a:lnTo>
                    <a:pt x="605719" y="499980"/>
                  </a:lnTo>
                  <a:lnTo>
                    <a:pt x="608872" y="504532"/>
                  </a:lnTo>
                  <a:lnTo>
                    <a:pt x="612031" y="509046"/>
                  </a:lnTo>
                  <a:lnTo>
                    <a:pt x="615184" y="513523"/>
                  </a:lnTo>
                  <a:lnTo>
                    <a:pt x="618336" y="517961"/>
                  </a:lnTo>
                  <a:lnTo>
                    <a:pt x="621496" y="522363"/>
                  </a:lnTo>
                  <a:lnTo>
                    <a:pt x="624648" y="526726"/>
                  </a:lnTo>
                  <a:lnTo>
                    <a:pt x="627801" y="531051"/>
                  </a:lnTo>
                  <a:lnTo>
                    <a:pt x="630960" y="535337"/>
                  </a:lnTo>
                  <a:lnTo>
                    <a:pt x="634113" y="539585"/>
                  </a:lnTo>
                  <a:lnTo>
                    <a:pt x="637265" y="543794"/>
                  </a:lnTo>
                  <a:lnTo>
                    <a:pt x="640425" y="547965"/>
                  </a:lnTo>
                  <a:lnTo>
                    <a:pt x="643577" y="552096"/>
                  </a:lnTo>
                  <a:lnTo>
                    <a:pt x="646730" y="556189"/>
                  </a:lnTo>
                  <a:lnTo>
                    <a:pt x="649889" y="560243"/>
                  </a:lnTo>
                  <a:lnTo>
                    <a:pt x="653042" y="564258"/>
                  </a:lnTo>
                  <a:lnTo>
                    <a:pt x="656195" y="568234"/>
                  </a:lnTo>
                  <a:lnTo>
                    <a:pt x="659347" y="572171"/>
                  </a:lnTo>
                  <a:lnTo>
                    <a:pt x="662506" y="576070"/>
                  </a:lnTo>
                  <a:lnTo>
                    <a:pt x="665659" y="579929"/>
                  </a:lnTo>
                  <a:lnTo>
                    <a:pt x="668812" y="583749"/>
                  </a:lnTo>
                  <a:lnTo>
                    <a:pt x="671971" y="587531"/>
                  </a:lnTo>
                  <a:lnTo>
                    <a:pt x="675124" y="591273"/>
                  </a:lnTo>
                  <a:lnTo>
                    <a:pt x="678276" y="594977"/>
                  </a:lnTo>
                  <a:lnTo>
                    <a:pt x="681436" y="598642"/>
                  </a:lnTo>
                  <a:lnTo>
                    <a:pt x="684588" y="602269"/>
                  </a:lnTo>
                  <a:lnTo>
                    <a:pt x="687741" y="605857"/>
                  </a:lnTo>
                  <a:lnTo>
                    <a:pt x="690900" y="609406"/>
                  </a:lnTo>
                  <a:lnTo>
                    <a:pt x="694053" y="612918"/>
                  </a:lnTo>
                  <a:lnTo>
                    <a:pt x="697205" y="616391"/>
                  </a:lnTo>
                  <a:lnTo>
                    <a:pt x="700365" y="619829"/>
                  </a:lnTo>
                  <a:lnTo>
                    <a:pt x="703517" y="623225"/>
                  </a:lnTo>
                  <a:lnTo>
                    <a:pt x="706670" y="626580"/>
                  </a:lnTo>
                  <a:lnTo>
                    <a:pt x="709829" y="629901"/>
                  </a:lnTo>
                  <a:lnTo>
                    <a:pt x="712982" y="633189"/>
                  </a:lnTo>
                  <a:lnTo>
                    <a:pt x="716134" y="636436"/>
                  </a:lnTo>
                  <a:lnTo>
                    <a:pt x="719294" y="639642"/>
                  </a:lnTo>
                  <a:lnTo>
                    <a:pt x="722446" y="642815"/>
                  </a:lnTo>
                  <a:lnTo>
                    <a:pt x="725599" y="645954"/>
                  </a:lnTo>
                  <a:lnTo>
                    <a:pt x="728758" y="649053"/>
                  </a:lnTo>
                  <a:lnTo>
                    <a:pt x="731911" y="652118"/>
                  </a:lnTo>
                  <a:lnTo>
                    <a:pt x="735064" y="655142"/>
                  </a:lnTo>
                  <a:lnTo>
                    <a:pt x="738223" y="658133"/>
                  </a:lnTo>
                  <a:lnTo>
                    <a:pt x="741376" y="661090"/>
                  </a:lnTo>
                  <a:lnTo>
                    <a:pt x="744528" y="664006"/>
                  </a:lnTo>
                  <a:lnTo>
                    <a:pt x="747687" y="666895"/>
                  </a:lnTo>
                  <a:lnTo>
                    <a:pt x="750840" y="669744"/>
                  </a:lnTo>
                  <a:lnTo>
                    <a:pt x="753993" y="672559"/>
                  </a:lnTo>
                  <a:lnTo>
                    <a:pt x="757152" y="675334"/>
                  </a:lnTo>
                  <a:lnTo>
                    <a:pt x="760305" y="678081"/>
                  </a:lnTo>
                  <a:lnTo>
                    <a:pt x="763457" y="680788"/>
                  </a:lnTo>
                  <a:lnTo>
                    <a:pt x="766617" y="683468"/>
                  </a:lnTo>
                  <a:lnTo>
                    <a:pt x="769769" y="686115"/>
                  </a:lnTo>
                  <a:lnTo>
                    <a:pt x="772922" y="688720"/>
                  </a:lnTo>
                  <a:lnTo>
                    <a:pt x="776074" y="691299"/>
                  </a:lnTo>
                  <a:lnTo>
                    <a:pt x="779234" y="693844"/>
                  </a:lnTo>
                  <a:lnTo>
                    <a:pt x="782386" y="696355"/>
                  </a:lnTo>
                  <a:lnTo>
                    <a:pt x="785539" y="698833"/>
                  </a:lnTo>
                  <a:lnTo>
                    <a:pt x="788698" y="701277"/>
                  </a:lnTo>
                  <a:lnTo>
                    <a:pt x="791851" y="703694"/>
                  </a:lnTo>
                  <a:lnTo>
                    <a:pt x="795003" y="706077"/>
                  </a:lnTo>
                  <a:lnTo>
                    <a:pt x="798163" y="708426"/>
                  </a:lnTo>
                  <a:lnTo>
                    <a:pt x="801315" y="710748"/>
                  </a:lnTo>
                  <a:lnTo>
                    <a:pt x="804468" y="713043"/>
                  </a:lnTo>
                  <a:lnTo>
                    <a:pt x="807627" y="715298"/>
                  </a:lnTo>
                  <a:lnTo>
                    <a:pt x="810780" y="717526"/>
                  </a:lnTo>
                  <a:lnTo>
                    <a:pt x="813933" y="719727"/>
                  </a:lnTo>
                  <a:lnTo>
                    <a:pt x="817092" y="721900"/>
                  </a:lnTo>
                  <a:lnTo>
                    <a:pt x="820245" y="724040"/>
                  </a:lnTo>
                  <a:lnTo>
                    <a:pt x="823397" y="726147"/>
                  </a:lnTo>
                  <a:lnTo>
                    <a:pt x="826556" y="728233"/>
                  </a:lnTo>
                  <a:lnTo>
                    <a:pt x="829709" y="730285"/>
                  </a:lnTo>
                  <a:lnTo>
                    <a:pt x="832862" y="732310"/>
                  </a:lnTo>
                  <a:lnTo>
                    <a:pt x="836021" y="734308"/>
                  </a:lnTo>
                  <a:lnTo>
                    <a:pt x="839174" y="736279"/>
                  </a:lnTo>
                  <a:lnTo>
                    <a:pt x="842326" y="738224"/>
                  </a:lnTo>
                  <a:lnTo>
                    <a:pt x="845486" y="740134"/>
                  </a:lnTo>
                  <a:lnTo>
                    <a:pt x="848638" y="742024"/>
                  </a:lnTo>
                  <a:lnTo>
                    <a:pt x="851791" y="743888"/>
                  </a:lnTo>
                  <a:lnTo>
                    <a:pt x="854950" y="745724"/>
                  </a:lnTo>
                  <a:lnTo>
                    <a:pt x="858103" y="747533"/>
                  </a:lnTo>
                  <a:lnTo>
                    <a:pt x="861255" y="749315"/>
                  </a:lnTo>
                  <a:lnTo>
                    <a:pt x="864415" y="751070"/>
                  </a:lnTo>
                  <a:lnTo>
                    <a:pt x="867567" y="752805"/>
                  </a:lnTo>
                  <a:lnTo>
                    <a:pt x="870720" y="754513"/>
                  </a:lnTo>
                  <a:lnTo>
                    <a:pt x="873879" y="756194"/>
                  </a:lnTo>
                  <a:lnTo>
                    <a:pt x="877032" y="757855"/>
                  </a:lnTo>
                  <a:lnTo>
                    <a:pt x="880184" y="759489"/>
                  </a:lnTo>
                  <a:lnTo>
                    <a:pt x="883337" y="761102"/>
                  </a:lnTo>
                  <a:lnTo>
                    <a:pt x="886496" y="762688"/>
                  </a:lnTo>
                  <a:lnTo>
                    <a:pt x="889649" y="764254"/>
                  </a:lnTo>
                  <a:lnTo>
                    <a:pt x="892802" y="765794"/>
                  </a:lnTo>
                  <a:lnTo>
                    <a:pt x="895961" y="767313"/>
                  </a:lnTo>
                  <a:lnTo>
                    <a:pt x="899113" y="768811"/>
                  </a:lnTo>
                  <a:lnTo>
                    <a:pt x="902266" y="770283"/>
                  </a:lnTo>
                  <a:lnTo>
                    <a:pt x="905426" y="771734"/>
                  </a:lnTo>
                  <a:lnTo>
                    <a:pt x="908578" y="773166"/>
                  </a:lnTo>
                  <a:lnTo>
                    <a:pt x="911731" y="774570"/>
                  </a:lnTo>
                  <a:lnTo>
                    <a:pt x="914890" y="775960"/>
                  </a:lnTo>
                  <a:lnTo>
                    <a:pt x="918043" y="777324"/>
                  </a:lnTo>
                  <a:lnTo>
                    <a:pt x="921195" y="778674"/>
                  </a:lnTo>
                  <a:lnTo>
                    <a:pt x="924355" y="779997"/>
                  </a:lnTo>
                  <a:lnTo>
                    <a:pt x="927507" y="781300"/>
                  </a:lnTo>
                  <a:lnTo>
                    <a:pt x="930660" y="782590"/>
                  </a:lnTo>
                  <a:lnTo>
                    <a:pt x="933819" y="783852"/>
                  </a:lnTo>
                  <a:lnTo>
                    <a:pt x="936972" y="785101"/>
                  </a:lnTo>
                  <a:lnTo>
                    <a:pt x="940124" y="786323"/>
                  </a:lnTo>
                  <a:lnTo>
                    <a:pt x="943284" y="787531"/>
                  </a:lnTo>
                  <a:lnTo>
                    <a:pt x="943284" y="857017"/>
                  </a:lnTo>
                  <a:lnTo>
                    <a:pt x="0" y="857017"/>
                  </a:lnTo>
                  <a:lnTo>
                    <a:pt x="0" y="594724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B580427-9F8D-4D5C-AF1E-E97E66FA4AAF}"/>
              </a:ext>
            </a:extLst>
          </p:cNvPr>
          <p:cNvGrpSpPr/>
          <p:nvPr/>
        </p:nvGrpSpPr>
        <p:grpSpPr>
          <a:xfrm>
            <a:off x="8238166" y="1470637"/>
            <a:ext cx="245187" cy="80393"/>
            <a:chOff x="8238166" y="1470637"/>
            <a:chExt cx="245187" cy="80393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BA28BDD-A1D7-5D22-D146-40D345EBFE42}"/>
                </a:ext>
              </a:extLst>
            </p:cNvPr>
            <p:cNvSpPr/>
            <p:nvPr/>
          </p:nvSpPr>
          <p:spPr>
            <a:xfrm>
              <a:off x="8238166" y="1470637"/>
              <a:ext cx="245187" cy="75981"/>
            </a:xfrm>
            <a:custGeom>
              <a:avLst/>
              <a:gdLst>
                <a:gd name="connsiteX0" fmla="*/ 245187 w 245187"/>
                <a:gd name="connsiteY0" fmla="*/ 0 h 75981"/>
                <a:gd name="connsiteX1" fmla="*/ 0 w 245187"/>
                <a:gd name="connsiteY1" fmla="*/ 75981 h 7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187" h="75981">
                  <a:moveTo>
                    <a:pt x="245187" y="0"/>
                  </a:moveTo>
                  <a:lnTo>
                    <a:pt x="0" y="75981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DD2D1C5-0486-B191-F5DA-B55A6664250A}"/>
                </a:ext>
              </a:extLst>
            </p:cNvPr>
            <p:cNvSpPr/>
            <p:nvPr/>
          </p:nvSpPr>
          <p:spPr>
            <a:xfrm>
              <a:off x="8238166" y="1527817"/>
              <a:ext cx="26813" cy="23213"/>
            </a:xfrm>
            <a:custGeom>
              <a:avLst/>
              <a:gdLst>
                <a:gd name="connsiteX0" fmla="*/ 23216 w 26813"/>
                <a:gd name="connsiteY0" fmla="*/ 11607 h 23213"/>
                <a:gd name="connsiteX1" fmla="*/ 26814 w 26813"/>
                <a:gd name="connsiteY1" fmla="*/ 23214 h 23213"/>
                <a:gd name="connsiteX2" fmla="*/ 0 w 26813"/>
                <a:gd name="connsiteY2" fmla="*/ 18801 h 23213"/>
                <a:gd name="connsiteX3" fmla="*/ 19618 w 26813"/>
                <a:gd name="connsiteY3" fmla="*/ 0 h 2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3" h="23213">
                  <a:moveTo>
                    <a:pt x="23216" y="11607"/>
                  </a:moveTo>
                  <a:lnTo>
                    <a:pt x="26814" y="23214"/>
                  </a:lnTo>
                  <a:lnTo>
                    <a:pt x="0" y="18801"/>
                  </a:lnTo>
                  <a:lnTo>
                    <a:pt x="19618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5C64461-C94A-5FB9-79E3-149BCFDE22F0}"/>
                </a:ext>
              </a:extLst>
            </p:cNvPr>
            <p:cNvSpPr/>
            <p:nvPr/>
          </p:nvSpPr>
          <p:spPr>
            <a:xfrm>
              <a:off x="8261382" y="1470637"/>
              <a:ext cx="221971" cy="68787"/>
            </a:xfrm>
            <a:custGeom>
              <a:avLst/>
              <a:gdLst>
                <a:gd name="connsiteX0" fmla="*/ 0 w 221971"/>
                <a:gd name="connsiteY0" fmla="*/ 68787 h 68787"/>
                <a:gd name="connsiteX1" fmla="*/ 221971 w 221971"/>
                <a:gd name="connsiteY1" fmla="*/ 0 h 6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71" h="68787">
                  <a:moveTo>
                    <a:pt x="0" y="68787"/>
                  </a:moveTo>
                  <a:lnTo>
                    <a:pt x="221971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8BB89CF-2531-43F3-1614-85F2BCE9741D}"/>
              </a:ext>
            </a:extLst>
          </p:cNvPr>
          <p:cNvGrpSpPr/>
          <p:nvPr/>
        </p:nvGrpSpPr>
        <p:grpSpPr>
          <a:xfrm>
            <a:off x="7780339" y="1881513"/>
            <a:ext cx="37534" cy="90273"/>
            <a:chOff x="7780339" y="1881513"/>
            <a:chExt cx="37534" cy="90273"/>
          </a:xfrm>
        </p:grpSpPr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63FFF369-C560-0646-DCE3-03D49CDACAEF}"/>
                </a:ext>
              </a:extLst>
            </p:cNvPr>
            <p:cNvSpPr/>
            <p:nvPr/>
          </p:nvSpPr>
          <p:spPr>
            <a:xfrm>
              <a:off x="7780339" y="1881513"/>
              <a:ext cx="31794" cy="25678"/>
            </a:xfrm>
            <a:custGeom>
              <a:avLst/>
              <a:gdLst>
                <a:gd name="connsiteX0" fmla="*/ 31794 w 31794"/>
                <a:gd name="connsiteY0" fmla="*/ 3348 h 25678"/>
                <a:gd name="connsiteX1" fmla="*/ 31628 w 31794"/>
                <a:gd name="connsiteY1" fmla="*/ 4123 h 25678"/>
                <a:gd name="connsiteX2" fmla="*/ 31019 w 31794"/>
                <a:gd name="connsiteY2" fmla="*/ 6088 h 25678"/>
                <a:gd name="connsiteX3" fmla="*/ 29857 w 31794"/>
                <a:gd name="connsiteY3" fmla="*/ 9104 h 25678"/>
                <a:gd name="connsiteX4" fmla="*/ 27975 w 31794"/>
                <a:gd name="connsiteY4" fmla="*/ 12701 h 25678"/>
                <a:gd name="connsiteX5" fmla="*/ 25263 w 31794"/>
                <a:gd name="connsiteY5" fmla="*/ 16658 h 25678"/>
                <a:gd name="connsiteX6" fmla="*/ 24765 w 31794"/>
                <a:gd name="connsiteY6" fmla="*/ 17460 h 25678"/>
                <a:gd name="connsiteX7" fmla="*/ 24710 w 31794"/>
                <a:gd name="connsiteY7" fmla="*/ 18650 h 25678"/>
                <a:gd name="connsiteX8" fmla="*/ 26454 w 31794"/>
                <a:gd name="connsiteY8" fmla="*/ 24406 h 25678"/>
                <a:gd name="connsiteX9" fmla="*/ 26675 w 31794"/>
                <a:gd name="connsiteY9" fmla="*/ 24406 h 25678"/>
                <a:gd name="connsiteX10" fmla="*/ 27255 w 31794"/>
                <a:gd name="connsiteY10" fmla="*/ 24240 h 25678"/>
                <a:gd name="connsiteX11" fmla="*/ 28086 w 31794"/>
                <a:gd name="connsiteY11" fmla="*/ 23825 h 25678"/>
                <a:gd name="connsiteX12" fmla="*/ 28916 w 31794"/>
                <a:gd name="connsiteY12" fmla="*/ 22994 h 25678"/>
                <a:gd name="connsiteX13" fmla="*/ 29635 w 31794"/>
                <a:gd name="connsiteY13" fmla="*/ 21639 h 25678"/>
                <a:gd name="connsiteX14" fmla="*/ 30382 w 31794"/>
                <a:gd name="connsiteY14" fmla="*/ 21085 h 25678"/>
                <a:gd name="connsiteX15" fmla="*/ 31047 w 31794"/>
                <a:gd name="connsiteY15" fmla="*/ 21639 h 25678"/>
                <a:gd name="connsiteX16" fmla="*/ 29663 w 31794"/>
                <a:gd name="connsiteY16" fmla="*/ 24157 h 25678"/>
                <a:gd name="connsiteX17" fmla="*/ 26287 w 31794"/>
                <a:gd name="connsiteY17" fmla="*/ 25679 h 25678"/>
                <a:gd name="connsiteX18" fmla="*/ 23022 w 31794"/>
                <a:gd name="connsiteY18" fmla="*/ 24434 h 25678"/>
                <a:gd name="connsiteX19" fmla="*/ 21141 w 31794"/>
                <a:gd name="connsiteY19" fmla="*/ 20892 h 25678"/>
                <a:gd name="connsiteX20" fmla="*/ 9186 w 31794"/>
                <a:gd name="connsiteY20" fmla="*/ 25679 h 25678"/>
                <a:gd name="connsiteX21" fmla="*/ 2490 w 31794"/>
                <a:gd name="connsiteY21" fmla="*/ 22939 h 25678"/>
                <a:gd name="connsiteX22" fmla="*/ 0 w 31794"/>
                <a:gd name="connsiteY22" fmla="*/ 16077 h 25678"/>
                <a:gd name="connsiteX23" fmla="*/ 2158 w 31794"/>
                <a:gd name="connsiteY23" fmla="*/ 8412 h 25678"/>
                <a:gd name="connsiteX24" fmla="*/ 7886 w 31794"/>
                <a:gd name="connsiteY24" fmla="*/ 2352 h 25678"/>
                <a:gd name="connsiteX25" fmla="*/ 15247 w 31794"/>
                <a:gd name="connsiteY25" fmla="*/ 0 h 25678"/>
                <a:gd name="connsiteX26" fmla="*/ 17848 w 31794"/>
                <a:gd name="connsiteY26" fmla="*/ 360 h 25678"/>
                <a:gd name="connsiteX27" fmla="*/ 20393 w 31794"/>
                <a:gd name="connsiteY27" fmla="*/ 1550 h 25678"/>
                <a:gd name="connsiteX28" fmla="*/ 22607 w 31794"/>
                <a:gd name="connsiteY28" fmla="*/ 3708 h 25678"/>
                <a:gd name="connsiteX29" fmla="*/ 24129 w 31794"/>
                <a:gd name="connsiteY29" fmla="*/ 7056 h 25678"/>
                <a:gd name="connsiteX30" fmla="*/ 24710 w 31794"/>
                <a:gd name="connsiteY30" fmla="*/ 11677 h 25678"/>
                <a:gd name="connsiteX31" fmla="*/ 24710 w 31794"/>
                <a:gd name="connsiteY31" fmla="*/ 15191 h 25678"/>
                <a:gd name="connsiteX32" fmla="*/ 30272 w 31794"/>
                <a:gd name="connsiteY32" fmla="*/ 3957 h 25678"/>
                <a:gd name="connsiteX33" fmla="*/ 30715 w 31794"/>
                <a:gd name="connsiteY33" fmla="*/ 2850 h 25678"/>
                <a:gd name="connsiteX34" fmla="*/ 31102 w 31794"/>
                <a:gd name="connsiteY34" fmla="*/ 2767 h 25678"/>
                <a:gd name="connsiteX35" fmla="*/ 31545 w 31794"/>
                <a:gd name="connsiteY35" fmla="*/ 2933 h 25678"/>
                <a:gd name="connsiteX36" fmla="*/ 31766 w 31794"/>
                <a:gd name="connsiteY36" fmla="*/ 3210 h 25678"/>
                <a:gd name="connsiteX37" fmla="*/ 31794 w 31794"/>
                <a:gd name="connsiteY37" fmla="*/ 3348 h 25678"/>
                <a:gd name="connsiteX38" fmla="*/ 20919 w 31794"/>
                <a:gd name="connsiteY38" fmla="*/ 19425 h 25678"/>
                <a:gd name="connsiteX39" fmla="*/ 20809 w 31794"/>
                <a:gd name="connsiteY39" fmla="*/ 13088 h 25678"/>
                <a:gd name="connsiteX40" fmla="*/ 20809 w 31794"/>
                <a:gd name="connsiteY40" fmla="*/ 11511 h 25678"/>
                <a:gd name="connsiteX41" fmla="*/ 20753 w 31794"/>
                <a:gd name="connsiteY41" fmla="*/ 9823 h 25678"/>
                <a:gd name="connsiteX42" fmla="*/ 20587 w 31794"/>
                <a:gd name="connsiteY42" fmla="*/ 8025 h 25678"/>
                <a:gd name="connsiteX43" fmla="*/ 20310 w 31794"/>
                <a:gd name="connsiteY43" fmla="*/ 6337 h 25678"/>
                <a:gd name="connsiteX44" fmla="*/ 19840 w 31794"/>
                <a:gd name="connsiteY44" fmla="*/ 4704 h 25678"/>
                <a:gd name="connsiteX45" fmla="*/ 19121 w 31794"/>
                <a:gd name="connsiteY45" fmla="*/ 3348 h 25678"/>
                <a:gd name="connsiteX46" fmla="*/ 18152 w 31794"/>
                <a:gd name="connsiteY46" fmla="*/ 2214 h 25678"/>
                <a:gd name="connsiteX47" fmla="*/ 16851 w 31794"/>
                <a:gd name="connsiteY47" fmla="*/ 1522 h 25678"/>
                <a:gd name="connsiteX48" fmla="*/ 15191 w 31794"/>
                <a:gd name="connsiteY48" fmla="*/ 1245 h 25678"/>
                <a:gd name="connsiteX49" fmla="*/ 12867 w 31794"/>
                <a:gd name="connsiteY49" fmla="*/ 1661 h 25678"/>
                <a:gd name="connsiteX50" fmla="*/ 10211 w 31794"/>
                <a:gd name="connsiteY50" fmla="*/ 3293 h 25678"/>
                <a:gd name="connsiteX51" fmla="*/ 7471 w 31794"/>
                <a:gd name="connsiteY51" fmla="*/ 6448 h 25678"/>
                <a:gd name="connsiteX52" fmla="*/ 5174 w 31794"/>
                <a:gd name="connsiteY52" fmla="*/ 12258 h 25678"/>
                <a:gd name="connsiteX53" fmla="*/ 4206 w 31794"/>
                <a:gd name="connsiteY53" fmla="*/ 18235 h 25678"/>
                <a:gd name="connsiteX54" fmla="*/ 5507 w 31794"/>
                <a:gd name="connsiteY54" fmla="*/ 22745 h 25678"/>
                <a:gd name="connsiteX55" fmla="*/ 9297 w 31794"/>
                <a:gd name="connsiteY55" fmla="*/ 24406 h 25678"/>
                <a:gd name="connsiteX56" fmla="*/ 20919 w 31794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94" h="25678">
                  <a:moveTo>
                    <a:pt x="31794" y="3348"/>
                  </a:moveTo>
                  <a:cubicBezTo>
                    <a:pt x="31757" y="3533"/>
                    <a:pt x="31702" y="3791"/>
                    <a:pt x="31628" y="4123"/>
                  </a:cubicBezTo>
                  <a:cubicBezTo>
                    <a:pt x="31554" y="4437"/>
                    <a:pt x="31351" y="5091"/>
                    <a:pt x="31019" y="6088"/>
                  </a:cubicBezTo>
                  <a:cubicBezTo>
                    <a:pt x="30687" y="7084"/>
                    <a:pt x="30299" y="8089"/>
                    <a:pt x="29857" y="9104"/>
                  </a:cubicBezTo>
                  <a:cubicBezTo>
                    <a:pt x="29433" y="10100"/>
                    <a:pt x="28805" y="11299"/>
                    <a:pt x="27975" y="12701"/>
                  </a:cubicBezTo>
                  <a:cubicBezTo>
                    <a:pt x="27164" y="14085"/>
                    <a:pt x="26260" y="15404"/>
                    <a:pt x="25263" y="16658"/>
                  </a:cubicBezTo>
                  <a:cubicBezTo>
                    <a:pt x="24987" y="16990"/>
                    <a:pt x="24821" y="17258"/>
                    <a:pt x="24765" y="17460"/>
                  </a:cubicBezTo>
                  <a:cubicBezTo>
                    <a:pt x="24728" y="17644"/>
                    <a:pt x="24710" y="18041"/>
                    <a:pt x="24710" y="18650"/>
                  </a:cubicBezTo>
                  <a:cubicBezTo>
                    <a:pt x="24710" y="22487"/>
                    <a:pt x="25291" y="24406"/>
                    <a:pt x="26454" y="24406"/>
                  </a:cubicBezTo>
                  <a:cubicBezTo>
                    <a:pt x="26509" y="24406"/>
                    <a:pt x="26582" y="24406"/>
                    <a:pt x="26675" y="24406"/>
                  </a:cubicBezTo>
                  <a:cubicBezTo>
                    <a:pt x="26786" y="24388"/>
                    <a:pt x="26979" y="24332"/>
                    <a:pt x="27255" y="24240"/>
                  </a:cubicBezTo>
                  <a:cubicBezTo>
                    <a:pt x="27551" y="24129"/>
                    <a:pt x="27827" y="23991"/>
                    <a:pt x="28086" y="23825"/>
                  </a:cubicBezTo>
                  <a:cubicBezTo>
                    <a:pt x="28344" y="23640"/>
                    <a:pt x="28621" y="23364"/>
                    <a:pt x="28916" y="22994"/>
                  </a:cubicBezTo>
                  <a:cubicBezTo>
                    <a:pt x="29211" y="22608"/>
                    <a:pt x="29451" y="22155"/>
                    <a:pt x="29635" y="21639"/>
                  </a:cubicBezTo>
                  <a:cubicBezTo>
                    <a:pt x="29801" y="21270"/>
                    <a:pt x="30050" y="21085"/>
                    <a:pt x="30382" y="21085"/>
                  </a:cubicBezTo>
                  <a:cubicBezTo>
                    <a:pt x="30825" y="21085"/>
                    <a:pt x="31047" y="21270"/>
                    <a:pt x="31047" y="21639"/>
                  </a:cubicBezTo>
                  <a:cubicBezTo>
                    <a:pt x="31047" y="22302"/>
                    <a:pt x="30586" y="23142"/>
                    <a:pt x="29663" y="24157"/>
                  </a:cubicBezTo>
                  <a:cubicBezTo>
                    <a:pt x="28741" y="25172"/>
                    <a:pt x="27615" y="25679"/>
                    <a:pt x="26287" y="25679"/>
                  </a:cubicBezTo>
                  <a:cubicBezTo>
                    <a:pt x="25014" y="25679"/>
                    <a:pt x="23926" y="25263"/>
                    <a:pt x="23022" y="24434"/>
                  </a:cubicBezTo>
                  <a:cubicBezTo>
                    <a:pt x="22137" y="23585"/>
                    <a:pt x="21510" y="22404"/>
                    <a:pt x="21141" y="20892"/>
                  </a:cubicBezTo>
                  <a:cubicBezTo>
                    <a:pt x="17156" y="24083"/>
                    <a:pt x="13171" y="25679"/>
                    <a:pt x="9186" y="25679"/>
                  </a:cubicBezTo>
                  <a:cubicBezTo>
                    <a:pt x="6383" y="25679"/>
                    <a:pt x="4150" y="24765"/>
                    <a:pt x="2490" y="22939"/>
                  </a:cubicBezTo>
                  <a:cubicBezTo>
                    <a:pt x="830" y="21094"/>
                    <a:pt x="0" y="18807"/>
                    <a:pt x="0" y="16077"/>
                  </a:cubicBezTo>
                  <a:cubicBezTo>
                    <a:pt x="0" y="13458"/>
                    <a:pt x="720" y="10902"/>
                    <a:pt x="2158" y="8412"/>
                  </a:cubicBezTo>
                  <a:cubicBezTo>
                    <a:pt x="3616" y="5922"/>
                    <a:pt x="5525" y="3901"/>
                    <a:pt x="7886" y="2352"/>
                  </a:cubicBezTo>
                  <a:cubicBezTo>
                    <a:pt x="10266" y="784"/>
                    <a:pt x="12720" y="0"/>
                    <a:pt x="15247" y="0"/>
                  </a:cubicBezTo>
                  <a:cubicBezTo>
                    <a:pt x="16132" y="0"/>
                    <a:pt x="16999" y="120"/>
                    <a:pt x="17848" y="360"/>
                  </a:cubicBezTo>
                  <a:cubicBezTo>
                    <a:pt x="18696" y="581"/>
                    <a:pt x="19545" y="978"/>
                    <a:pt x="20393" y="1550"/>
                  </a:cubicBezTo>
                  <a:cubicBezTo>
                    <a:pt x="21242" y="2122"/>
                    <a:pt x="21980" y="2841"/>
                    <a:pt x="22607" y="3708"/>
                  </a:cubicBezTo>
                  <a:cubicBezTo>
                    <a:pt x="23234" y="4575"/>
                    <a:pt x="23742" y="5691"/>
                    <a:pt x="24129" y="7056"/>
                  </a:cubicBezTo>
                  <a:cubicBezTo>
                    <a:pt x="24516" y="8422"/>
                    <a:pt x="24710" y="9962"/>
                    <a:pt x="24710" y="11677"/>
                  </a:cubicBezTo>
                  <a:lnTo>
                    <a:pt x="24710" y="15191"/>
                  </a:lnTo>
                  <a:cubicBezTo>
                    <a:pt x="27145" y="12111"/>
                    <a:pt x="28999" y="8366"/>
                    <a:pt x="30272" y="3957"/>
                  </a:cubicBezTo>
                  <a:cubicBezTo>
                    <a:pt x="30456" y="3293"/>
                    <a:pt x="30604" y="2924"/>
                    <a:pt x="30715" y="2850"/>
                  </a:cubicBezTo>
                  <a:cubicBezTo>
                    <a:pt x="30788" y="2795"/>
                    <a:pt x="30918" y="2767"/>
                    <a:pt x="31102" y="2767"/>
                  </a:cubicBezTo>
                  <a:cubicBezTo>
                    <a:pt x="31286" y="2767"/>
                    <a:pt x="31434" y="2822"/>
                    <a:pt x="31545" y="2933"/>
                  </a:cubicBezTo>
                  <a:cubicBezTo>
                    <a:pt x="31674" y="3026"/>
                    <a:pt x="31748" y="3117"/>
                    <a:pt x="31766" y="3210"/>
                  </a:cubicBezTo>
                  <a:lnTo>
                    <a:pt x="31794" y="3348"/>
                  </a:lnTo>
                  <a:moveTo>
                    <a:pt x="20919" y="19425"/>
                  </a:moveTo>
                  <a:cubicBezTo>
                    <a:pt x="20846" y="18779"/>
                    <a:pt x="20809" y="16667"/>
                    <a:pt x="20809" y="13088"/>
                  </a:cubicBezTo>
                  <a:cubicBezTo>
                    <a:pt x="20809" y="12406"/>
                    <a:pt x="20809" y="11881"/>
                    <a:pt x="20809" y="11511"/>
                  </a:cubicBezTo>
                  <a:cubicBezTo>
                    <a:pt x="20809" y="11124"/>
                    <a:pt x="20790" y="10561"/>
                    <a:pt x="20753" y="9823"/>
                  </a:cubicBezTo>
                  <a:cubicBezTo>
                    <a:pt x="20716" y="9085"/>
                    <a:pt x="20661" y="8486"/>
                    <a:pt x="20587" y="8025"/>
                  </a:cubicBezTo>
                  <a:cubicBezTo>
                    <a:pt x="20532" y="7564"/>
                    <a:pt x="20439" y="7001"/>
                    <a:pt x="20310" y="6337"/>
                  </a:cubicBezTo>
                  <a:cubicBezTo>
                    <a:pt x="20181" y="5673"/>
                    <a:pt x="20024" y="5129"/>
                    <a:pt x="19840" y="4704"/>
                  </a:cubicBezTo>
                  <a:cubicBezTo>
                    <a:pt x="19656" y="4280"/>
                    <a:pt x="19416" y="3828"/>
                    <a:pt x="19121" y="3348"/>
                  </a:cubicBezTo>
                  <a:cubicBezTo>
                    <a:pt x="18844" y="2868"/>
                    <a:pt x="18521" y="2490"/>
                    <a:pt x="18152" y="2214"/>
                  </a:cubicBezTo>
                  <a:cubicBezTo>
                    <a:pt x="17802" y="1937"/>
                    <a:pt x="17368" y="1707"/>
                    <a:pt x="16851" y="1522"/>
                  </a:cubicBezTo>
                  <a:cubicBezTo>
                    <a:pt x="16354" y="1338"/>
                    <a:pt x="15800" y="1245"/>
                    <a:pt x="15191" y="1245"/>
                  </a:cubicBezTo>
                  <a:cubicBezTo>
                    <a:pt x="14434" y="1245"/>
                    <a:pt x="13660" y="1384"/>
                    <a:pt x="12867" y="1661"/>
                  </a:cubicBezTo>
                  <a:cubicBezTo>
                    <a:pt x="12092" y="1919"/>
                    <a:pt x="11206" y="2463"/>
                    <a:pt x="10211" y="3293"/>
                  </a:cubicBezTo>
                  <a:cubicBezTo>
                    <a:pt x="9215" y="4104"/>
                    <a:pt x="8301" y="5156"/>
                    <a:pt x="7471" y="6448"/>
                  </a:cubicBezTo>
                  <a:cubicBezTo>
                    <a:pt x="6604" y="7813"/>
                    <a:pt x="5839" y="9749"/>
                    <a:pt x="5174" y="12258"/>
                  </a:cubicBezTo>
                  <a:cubicBezTo>
                    <a:pt x="4528" y="14748"/>
                    <a:pt x="4206" y="16741"/>
                    <a:pt x="4206" y="18235"/>
                  </a:cubicBezTo>
                  <a:cubicBezTo>
                    <a:pt x="4206" y="20117"/>
                    <a:pt x="4639" y="21620"/>
                    <a:pt x="5507" y="22745"/>
                  </a:cubicBezTo>
                  <a:cubicBezTo>
                    <a:pt x="6373" y="23852"/>
                    <a:pt x="7637" y="24406"/>
                    <a:pt x="9297" y="24406"/>
                  </a:cubicBezTo>
                  <a:cubicBezTo>
                    <a:pt x="13263" y="24406"/>
                    <a:pt x="17137" y="22746"/>
                    <a:pt x="20919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6D952BF-E4E6-2035-82A3-5995165213D8}"/>
                </a:ext>
              </a:extLst>
            </p:cNvPr>
            <p:cNvSpPr/>
            <p:nvPr/>
          </p:nvSpPr>
          <p:spPr>
            <a:xfrm>
              <a:off x="7780339" y="1919286"/>
              <a:ext cx="37534" cy="3024"/>
            </a:xfrm>
            <a:custGeom>
              <a:avLst/>
              <a:gdLst>
                <a:gd name="connsiteX0" fmla="*/ 0 w 37534"/>
                <a:gd name="connsiteY0" fmla="*/ 3024 h 3024"/>
                <a:gd name="connsiteX1" fmla="*/ 37535 w 37534"/>
                <a:gd name="connsiteY1" fmla="*/ 3024 h 3024"/>
                <a:gd name="connsiteX2" fmla="*/ 37535 w 37534"/>
                <a:gd name="connsiteY2" fmla="*/ 0 h 3024"/>
                <a:gd name="connsiteX3" fmla="*/ 0 w 37534"/>
                <a:gd name="connsiteY3" fmla="*/ 0 h 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4" h="3024">
                  <a:moveTo>
                    <a:pt x="0" y="3024"/>
                  </a:moveTo>
                  <a:lnTo>
                    <a:pt x="37535" y="3024"/>
                  </a:lnTo>
                  <a:lnTo>
                    <a:pt x="375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A8125D7-7AAC-FB2A-68EE-28AFDE942564}"/>
                </a:ext>
              </a:extLst>
            </p:cNvPr>
            <p:cNvSpPr/>
            <p:nvPr/>
          </p:nvSpPr>
          <p:spPr>
            <a:xfrm>
              <a:off x="7785064" y="1934043"/>
              <a:ext cx="22634" cy="37743"/>
            </a:xfrm>
            <a:custGeom>
              <a:avLst/>
              <a:gdLst>
                <a:gd name="connsiteX0" fmla="*/ 0 w 22634"/>
                <a:gd name="connsiteY0" fmla="*/ 37743 h 37743"/>
                <a:gd name="connsiteX1" fmla="*/ 83 w 22634"/>
                <a:gd name="connsiteY1" fmla="*/ 36420 h 37743"/>
                <a:gd name="connsiteX2" fmla="*/ 637 w 22634"/>
                <a:gd name="connsiteY2" fmla="*/ 35644 h 37743"/>
                <a:gd name="connsiteX3" fmla="*/ 11511 w 22634"/>
                <a:gd name="connsiteY3" fmla="*/ 23526 h 37743"/>
                <a:gd name="connsiteX4" fmla="*/ 17460 w 22634"/>
                <a:gd name="connsiteY4" fmla="*/ 10990 h 37743"/>
                <a:gd name="connsiteX5" fmla="*/ 15468 w 22634"/>
                <a:gd name="connsiteY5" fmla="*/ 4483 h 37743"/>
                <a:gd name="connsiteX6" fmla="*/ 9878 w 22634"/>
                <a:gd name="connsiteY6" fmla="*/ 1775 h 37743"/>
                <a:gd name="connsiteX7" fmla="*/ 5285 w 22634"/>
                <a:gd name="connsiteY7" fmla="*/ 3294 h 37743"/>
                <a:gd name="connsiteX8" fmla="*/ 2214 w 22634"/>
                <a:gd name="connsiteY8" fmla="*/ 7527 h 37743"/>
                <a:gd name="connsiteX9" fmla="*/ 2961 w 22634"/>
                <a:gd name="connsiteY9" fmla="*/ 7473 h 37743"/>
                <a:gd name="connsiteX10" fmla="*/ 5147 w 22634"/>
                <a:gd name="connsiteY10" fmla="*/ 8357 h 37743"/>
                <a:gd name="connsiteX11" fmla="*/ 5949 w 22634"/>
                <a:gd name="connsiteY11" fmla="*/ 10437 h 37743"/>
                <a:gd name="connsiteX12" fmla="*/ 4953 w 22634"/>
                <a:gd name="connsiteY12" fmla="*/ 12705 h 37743"/>
                <a:gd name="connsiteX13" fmla="*/ 3016 w 22634"/>
                <a:gd name="connsiteY13" fmla="*/ 13420 h 37743"/>
                <a:gd name="connsiteX14" fmla="*/ 2103 w 22634"/>
                <a:gd name="connsiteY14" fmla="*/ 13339 h 37743"/>
                <a:gd name="connsiteX15" fmla="*/ 803 w 22634"/>
                <a:gd name="connsiteY15" fmla="*/ 12482 h 37743"/>
                <a:gd name="connsiteX16" fmla="*/ 0 w 22634"/>
                <a:gd name="connsiteY16" fmla="*/ 10268 h 37743"/>
                <a:gd name="connsiteX17" fmla="*/ 2989 w 22634"/>
                <a:gd name="connsiteY17" fmla="*/ 3159 h 37743"/>
                <a:gd name="connsiteX18" fmla="*/ 10598 w 22634"/>
                <a:gd name="connsiteY18" fmla="*/ 0 h 37743"/>
                <a:gd name="connsiteX19" fmla="*/ 19203 w 22634"/>
                <a:gd name="connsiteY19" fmla="*/ 3105 h 37743"/>
                <a:gd name="connsiteX20" fmla="*/ 22635 w 22634"/>
                <a:gd name="connsiteY20" fmla="*/ 10990 h 37743"/>
                <a:gd name="connsiteX21" fmla="*/ 22109 w 22634"/>
                <a:gd name="connsiteY21" fmla="*/ 14224 h 37743"/>
                <a:gd name="connsiteX22" fmla="*/ 20919 w 22634"/>
                <a:gd name="connsiteY22" fmla="*/ 16938 h 37743"/>
                <a:gd name="connsiteX23" fmla="*/ 18429 w 22634"/>
                <a:gd name="connsiteY23" fmla="*/ 20036 h 37743"/>
                <a:gd name="connsiteX24" fmla="*/ 15136 w 22634"/>
                <a:gd name="connsiteY24" fmla="*/ 23304 h 37743"/>
                <a:gd name="connsiteX25" fmla="*/ 10377 w 22634"/>
                <a:gd name="connsiteY25" fmla="*/ 27536 h 37743"/>
                <a:gd name="connsiteX26" fmla="*/ 4372 w 22634"/>
                <a:gd name="connsiteY26" fmla="*/ 33376 h 37743"/>
                <a:gd name="connsiteX27" fmla="*/ 14582 w 22634"/>
                <a:gd name="connsiteY27" fmla="*/ 33376 h 37743"/>
                <a:gd name="connsiteX28" fmla="*/ 19951 w 22634"/>
                <a:gd name="connsiteY28" fmla="*/ 32930 h 37743"/>
                <a:gd name="connsiteX29" fmla="*/ 21196 w 22634"/>
                <a:gd name="connsiteY29" fmla="*/ 27894 h 37743"/>
                <a:gd name="connsiteX30" fmla="*/ 22635 w 22634"/>
                <a:gd name="connsiteY30" fmla="*/ 27894 h 37743"/>
                <a:gd name="connsiteX31" fmla="*/ 21030 w 22634"/>
                <a:gd name="connsiteY31" fmla="*/ 37743 h 37743"/>
                <a:gd name="connsiteX32" fmla="*/ 0 w 22634"/>
                <a:gd name="connsiteY32" fmla="*/ 37743 h 3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34" h="37743">
                  <a:moveTo>
                    <a:pt x="0" y="37743"/>
                  </a:moveTo>
                  <a:cubicBezTo>
                    <a:pt x="0" y="37062"/>
                    <a:pt x="28" y="36623"/>
                    <a:pt x="83" y="36420"/>
                  </a:cubicBezTo>
                  <a:cubicBezTo>
                    <a:pt x="157" y="36218"/>
                    <a:pt x="342" y="35961"/>
                    <a:pt x="637" y="35644"/>
                  </a:cubicBezTo>
                  <a:lnTo>
                    <a:pt x="11511" y="23526"/>
                  </a:lnTo>
                  <a:cubicBezTo>
                    <a:pt x="15477" y="19064"/>
                    <a:pt x="17460" y="14885"/>
                    <a:pt x="17460" y="10990"/>
                  </a:cubicBezTo>
                  <a:cubicBezTo>
                    <a:pt x="17460" y="8459"/>
                    <a:pt x="16796" y="6292"/>
                    <a:pt x="15468" y="4483"/>
                  </a:cubicBezTo>
                  <a:cubicBezTo>
                    <a:pt x="14158" y="2680"/>
                    <a:pt x="12295" y="1775"/>
                    <a:pt x="9878" y="1775"/>
                  </a:cubicBezTo>
                  <a:cubicBezTo>
                    <a:pt x="8218" y="1775"/>
                    <a:pt x="6687" y="2282"/>
                    <a:pt x="5285" y="3294"/>
                  </a:cubicBezTo>
                  <a:cubicBezTo>
                    <a:pt x="3883" y="4314"/>
                    <a:pt x="2860" y="5725"/>
                    <a:pt x="2214" y="7527"/>
                  </a:cubicBezTo>
                  <a:cubicBezTo>
                    <a:pt x="2324" y="7493"/>
                    <a:pt x="2573" y="7473"/>
                    <a:pt x="2961" y="7473"/>
                  </a:cubicBezTo>
                  <a:cubicBezTo>
                    <a:pt x="3901" y="7473"/>
                    <a:pt x="4630" y="7770"/>
                    <a:pt x="5147" y="8357"/>
                  </a:cubicBezTo>
                  <a:cubicBezTo>
                    <a:pt x="5682" y="8952"/>
                    <a:pt x="5949" y="9647"/>
                    <a:pt x="5949" y="10437"/>
                  </a:cubicBezTo>
                  <a:cubicBezTo>
                    <a:pt x="5949" y="11449"/>
                    <a:pt x="5617" y="12205"/>
                    <a:pt x="4953" y="12705"/>
                  </a:cubicBezTo>
                  <a:cubicBezTo>
                    <a:pt x="4307" y="13184"/>
                    <a:pt x="3662" y="13420"/>
                    <a:pt x="3016" y="13420"/>
                  </a:cubicBezTo>
                  <a:cubicBezTo>
                    <a:pt x="2758" y="13420"/>
                    <a:pt x="2453" y="13394"/>
                    <a:pt x="2103" y="13339"/>
                  </a:cubicBezTo>
                  <a:cubicBezTo>
                    <a:pt x="1771" y="13286"/>
                    <a:pt x="1337" y="13002"/>
                    <a:pt x="803" y="12482"/>
                  </a:cubicBezTo>
                  <a:cubicBezTo>
                    <a:pt x="267" y="11949"/>
                    <a:pt x="0" y="11206"/>
                    <a:pt x="0" y="10268"/>
                  </a:cubicBezTo>
                  <a:cubicBezTo>
                    <a:pt x="0" y="7628"/>
                    <a:pt x="996" y="5259"/>
                    <a:pt x="2989" y="3159"/>
                  </a:cubicBezTo>
                  <a:cubicBezTo>
                    <a:pt x="5000" y="1053"/>
                    <a:pt x="7536" y="0"/>
                    <a:pt x="10598" y="0"/>
                  </a:cubicBezTo>
                  <a:cubicBezTo>
                    <a:pt x="14066" y="0"/>
                    <a:pt x="16934" y="1033"/>
                    <a:pt x="19203" y="3105"/>
                  </a:cubicBezTo>
                  <a:cubicBezTo>
                    <a:pt x="21491" y="5151"/>
                    <a:pt x="22635" y="7784"/>
                    <a:pt x="22635" y="10990"/>
                  </a:cubicBezTo>
                  <a:cubicBezTo>
                    <a:pt x="22635" y="12118"/>
                    <a:pt x="22459" y="13191"/>
                    <a:pt x="22109" y="14224"/>
                  </a:cubicBezTo>
                  <a:cubicBezTo>
                    <a:pt x="21777" y="15243"/>
                    <a:pt x="21380" y="16148"/>
                    <a:pt x="20919" y="16938"/>
                  </a:cubicBezTo>
                  <a:cubicBezTo>
                    <a:pt x="20476" y="17727"/>
                    <a:pt x="19646" y="18760"/>
                    <a:pt x="18429" y="20036"/>
                  </a:cubicBezTo>
                  <a:cubicBezTo>
                    <a:pt x="17212" y="21312"/>
                    <a:pt x="16114" y="22399"/>
                    <a:pt x="15136" y="23304"/>
                  </a:cubicBezTo>
                  <a:cubicBezTo>
                    <a:pt x="14158" y="24208"/>
                    <a:pt x="12572" y="25619"/>
                    <a:pt x="10377" y="27536"/>
                  </a:cubicBezTo>
                  <a:lnTo>
                    <a:pt x="4372" y="33376"/>
                  </a:lnTo>
                  <a:lnTo>
                    <a:pt x="14582" y="33376"/>
                  </a:lnTo>
                  <a:cubicBezTo>
                    <a:pt x="17903" y="33376"/>
                    <a:pt x="19692" y="33227"/>
                    <a:pt x="19951" y="32930"/>
                  </a:cubicBezTo>
                  <a:cubicBezTo>
                    <a:pt x="20320" y="32397"/>
                    <a:pt x="20735" y="30716"/>
                    <a:pt x="21196" y="27894"/>
                  </a:cubicBezTo>
                  <a:lnTo>
                    <a:pt x="22635" y="27894"/>
                  </a:lnTo>
                  <a:lnTo>
                    <a:pt x="21030" y="37743"/>
                  </a:lnTo>
                  <a:lnTo>
                    <a:pt x="0" y="37743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B9D2EFF-006E-341E-8E2F-8DA7C2B64F82}"/>
              </a:ext>
            </a:extLst>
          </p:cNvPr>
          <p:cNvGrpSpPr/>
          <p:nvPr/>
        </p:nvGrpSpPr>
        <p:grpSpPr>
          <a:xfrm>
            <a:off x="8879818" y="1884523"/>
            <a:ext cx="37534" cy="90274"/>
            <a:chOff x="8879818" y="1884523"/>
            <a:chExt cx="37534" cy="90274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51537EC-A45E-61D9-4222-32E7E301013E}"/>
                </a:ext>
              </a:extLst>
            </p:cNvPr>
            <p:cNvSpPr/>
            <p:nvPr/>
          </p:nvSpPr>
          <p:spPr>
            <a:xfrm>
              <a:off x="8879818" y="1884523"/>
              <a:ext cx="31789" cy="25678"/>
            </a:xfrm>
            <a:custGeom>
              <a:avLst/>
              <a:gdLst>
                <a:gd name="connsiteX0" fmla="*/ 31789 w 31789"/>
                <a:gd name="connsiteY0" fmla="*/ 3348 h 25678"/>
                <a:gd name="connsiteX1" fmla="*/ 31627 w 31789"/>
                <a:gd name="connsiteY1" fmla="*/ 4123 h 25678"/>
                <a:gd name="connsiteX2" fmla="*/ 31013 w 31789"/>
                <a:gd name="connsiteY2" fmla="*/ 6087 h 25678"/>
                <a:gd name="connsiteX3" fmla="*/ 29852 w 31789"/>
                <a:gd name="connsiteY3" fmla="*/ 9103 h 25678"/>
                <a:gd name="connsiteX4" fmla="*/ 27975 w 31789"/>
                <a:gd name="connsiteY4" fmla="*/ 12701 h 25678"/>
                <a:gd name="connsiteX5" fmla="*/ 25261 w 31789"/>
                <a:gd name="connsiteY5" fmla="*/ 16657 h 25678"/>
                <a:gd name="connsiteX6" fmla="*/ 24762 w 31789"/>
                <a:gd name="connsiteY6" fmla="*/ 17460 h 25678"/>
                <a:gd name="connsiteX7" fmla="*/ 24708 w 31789"/>
                <a:gd name="connsiteY7" fmla="*/ 18650 h 25678"/>
                <a:gd name="connsiteX8" fmla="*/ 26449 w 31789"/>
                <a:gd name="connsiteY8" fmla="*/ 24405 h 25678"/>
                <a:gd name="connsiteX9" fmla="*/ 26672 w 31789"/>
                <a:gd name="connsiteY9" fmla="*/ 24405 h 25678"/>
                <a:gd name="connsiteX10" fmla="*/ 27253 w 31789"/>
                <a:gd name="connsiteY10" fmla="*/ 24239 h 25678"/>
                <a:gd name="connsiteX11" fmla="*/ 28083 w 31789"/>
                <a:gd name="connsiteY11" fmla="*/ 23824 h 25678"/>
                <a:gd name="connsiteX12" fmla="*/ 28913 w 31789"/>
                <a:gd name="connsiteY12" fmla="*/ 22994 h 25678"/>
                <a:gd name="connsiteX13" fmla="*/ 29629 w 31789"/>
                <a:gd name="connsiteY13" fmla="*/ 21638 h 25678"/>
                <a:gd name="connsiteX14" fmla="*/ 30378 w 31789"/>
                <a:gd name="connsiteY14" fmla="*/ 21085 h 25678"/>
                <a:gd name="connsiteX15" fmla="*/ 31047 w 31789"/>
                <a:gd name="connsiteY15" fmla="*/ 21638 h 25678"/>
                <a:gd name="connsiteX16" fmla="*/ 29663 w 31789"/>
                <a:gd name="connsiteY16" fmla="*/ 24156 h 25678"/>
                <a:gd name="connsiteX17" fmla="*/ 26281 w 31789"/>
                <a:gd name="connsiteY17" fmla="*/ 25679 h 25678"/>
                <a:gd name="connsiteX18" fmla="*/ 23020 w 31789"/>
                <a:gd name="connsiteY18" fmla="*/ 24433 h 25678"/>
                <a:gd name="connsiteX19" fmla="*/ 21136 w 31789"/>
                <a:gd name="connsiteY19" fmla="*/ 20891 h 25678"/>
                <a:gd name="connsiteX20" fmla="*/ 9181 w 31789"/>
                <a:gd name="connsiteY20" fmla="*/ 25679 h 25678"/>
                <a:gd name="connsiteX21" fmla="*/ 2484 w 31789"/>
                <a:gd name="connsiteY21" fmla="*/ 22939 h 25678"/>
                <a:gd name="connsiteX22" fmla="*/ 0 w 31789"/>
                <a:gd name="connsiteY22" fmla="*/ 16076 h 25678"/>
                <a:gd name="connsiteX23" fmla="*/ 2153 w 31789"/>
                <a:gd name="connsiteY23" fmla="*/ 8411 h 25678"/>
                <a:gd name="connsiteX24" fmla="*/ 7885 w 31789"/>
                <a:gd name="connsiteY24" fmla="*/ 2352 h 25678"/>
                <a:gd name="connsiteX25" fmla="*/ 15243 w 31789"/>
                <a:gd name="connsiteY25" fmla="*/ 0 h 25678"/>
                <a:gd name="connsiteX26" fmla="*/ 17842 w 31789"/>
                <a:gd name="connsiteY26" fmla="*/ 359 h 25678"/>
                <a:gd name="connsiteX27" fmla="*/ 20387 w 31789"/>
                <a:gd name="connsiteY27" fmla="*/ 1549 h 25678"/>
                <a:gd name="connsiteX28" fmla="*/ 22601 w 31789"/>
                <a:gd name="connsiteY28" fmla="*/ 3708 h 25678"/>
                <a:gd name="connsiteX29" fmla="*/ 24127 w 31789"/>
                <a:gd name="connsiteY29" fmla="*/ 7056 h 25678"/>
                <a:gd name="connsiteX30" fmla="*/ 24708 w 31789"/>
                <a:gd name="connsiteY30" fmla="*/ 11677 h 25678"/>
                <a:gd name="connsiteX31" fmla="*/ 24708 w 31789"/>
                <a:gd name="connsiteY31" fmla="*/ 15191 h 25678"/>
                <a:gd name="connsiteX32" fmla="*/ 30270 w 31789"/>
                <a:gd name="connsiteY32" fmla="*/ 3957 h 25678"/>
                <a:gd name="connsiteX33" fmla="*/ 30709 w 31789"/>
                <a:gd name="connsiteY33" fmla="*/ 2849 h 25678"/>
                <a:gd name="connsiteX34" fmla="*/ 31101 w 31789"/>
                <a:gd name="connsiteY34" fmla="*/ 2766 h 25678"/>
                <a:gd name="connsiteX35" fmla="*/ 31539 w 31789"/>
                <a:gd name="connsiteY35" fmla="*/ 2933 h 25678"/>
                <a:gd name="connsiteX36" fmla="*/ 31762 w 31789"/>
                <a:gd name="connsiteY36" fmla="*/ 3209 h 25678"/>
                <a:gd name="connsiteX37" fmla="*/ 31789 w 31789"/>
                <a:gd name="connsiteY37" fmla="*/ 3348 h 25678"/>
                <a:gd name="connsiteX38" fmla="*/ 20914 w 31789"/>
                <a:gd name="connsiteY38" fmla="*/ 19425 h 25678"/>
                <a:gd name="connsiteX39" fmla="*/ 20806 w 31789"/>
                <a:gd name="connsiteY39" fmla="*/ 13088 h 25678"/>
                <a:gd name="connsiteX40" fmla="*/ 20806 w 31789"/>
                <a:gd name="connsiteY40" fmla="*/ 11511 h 25678"/>
                <a:gd name="connsiteX41" fmla="*/ 20752 w 31789"/>
                <a:gd name="connsiteY41" fmla="*/ 9823 h 25678"/>
                <a:gd name="connsiteX42" fmla="*/ 20583 w 31789"/>
                <a:gd name="connsiteY42" fmla="*/ 8024 h 25678"/>
                <a:gd name="connsiteX43" fmla="*/ 20306 w 31789"/>
                <a:gd name="connsiteY43" fmla="*/ 6336 h 25678"/>
                <a:gd name="connsiteX44" fmla="*/ 19834 w 31789"/>
                <a:gd name="connsiteY44" fmla="*/ 4704 h 25678"/>
                <a:gd name="connsiteX45" fmla="*/ 19118 w 31789"/>
                <a:gd name="connsiteY45" fmla="*/ 3348 h 25678"/>
                <a:gd name="connsiteX46" fmla="*/ 18146 w 31789"/>
                <a:gd name="connsiteY46" fmla="*/ 2214 h 25678"/>
                <a:gd name="connsiteX47" fmla="*/ 16850 w 31789"/>
                <a:gd name="connsiteY47" fmla="*/ 1522 h 25678"/>
                <a:gd name="connsiteX48" fmla="*/ 15189 w 31789"/>
                <a:gd name="connsiteY48" fmla="*/ 1245 h 25678"/>
                <a:gd name="connsiteX49" fmla="*/ 12867 w 31789"/>
                <a:gd name="connsiteY49" fmla="*/ 1660 h 25678"/>
                <a:gd name="connsiteX50" fmla="*/ 10207 w 31789"/>
                <a:gd name="connsiteY50" fmla="*/ 3292 h 25678"/>
                <a:gd name="connsiteX51" fmla="*/ 7466 w 31789"/>
                <a:gd name="connsiteY51" fmla="*/ 6447 h 25678"/>
                <a:gd name="connsiteX52" fmla="*/ 5171 w 31789"/>
                <a:gd name="connsiteY52" fmla="*/ 12258 h 25678"/>
                <a:gd name="connsiteX53" fmla="*/ 4206 w 31789"/>
                <a:gd name="connsiteY53" fmla="*/ 18234 h 25678"/>
                <a:gd name="connsiteX54" fmla="*/ 5502 w 31789"/>
                <a:gd name="connsiteY54" fmla="*/ 22745 h 25678"/>
                <a:gd name="connsiteX55" fmla="*/ 9296 w 31789"/>
                <a:gd name="connsiteY55" fmla="*/ 24405 h 25678"/>
                <a:gd name="connsiteX56" fmla="*/ 20914 w 31789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89" h="25678">
                  <a:moveTo>
                    <a:pt x="31789" y="3348"/>
                  </a:moveTo>
                  <a:cubicBezTo>
                    <a:pt x="31755" y="3532"/>
                    <a:pt x="31701" y="3791"/>
                    <a:pt x="31627" y="4123"/>
                  </a:cubicBezTo>
                  <a:cubicBezTo>
                    <a:pt x="31553" y="4437"/>
                    <a:pt x="31344" y="5091"/>
                    <a:pt x="31013" y="6087"/>
                  </a:cubicBezTo>
                  <a:cubicBezTo>
                    <a:pt x="30682" y="7084"/>
                    <a:pt x="30297" y="8089"/>
                    <a:pt x="29852" y="9103"/>
                  </a:cubicBezTo>
                  <a:cubicBezTo>
                    <a:pt x="29426" y="10099"/>
                    <a:pt x="28805" y="11299"/>
                    <a:pt x="27975" y="12701"/>
                  </a:cubicBezTo>
                  <a:cubicBezTo>
                    <a:pt x="27158" y="14084"/>
                    <a:pt x="26254" y="15403"/>
                    <a:pt x="25261" y="16657"/>
                  </a:cubicBezTo>
                  <a:cubicBezTo>
                    <a:pt x="24985" y="16990"/>
                    <a:pt x="24816" y="17257"/>
                    <a:pt x="24762" y="17460"/>
                  </a:cubicBezTo>
                  <a:cubicBezTo>
                    <a:pt x="24728" y="17644"/>
                    <a:pt x="24708" y="18041"/>
                    <a:pt x="24708" y="18650"/>
                  </a:cubicBezTo>
                  <a:cubicBezTo>
                    <a:pt x="24708" y="22487"/>
                    <a:pt x="25288" y="24405"/>
                    <a:pt x="26449" y="24405"/>
                  </a:cubicBezTo>
                  <a:cubicBezTo>
                    <a:pt x="26503" y="24405"/>
                    <a:pt x="26578" y="24405"/>
                    <a:pt x="26672" y="24405"/>
                  </a:cubicBezTo>
                  <a:cubicBezTo>
                    <a:pt x="26780" y="24387"/>
                    <a:pt x="26976" y="24332"/>
                    <a:pt x="27253" y="24239"/>
                  </a:cubicBezTo>
                  <a:cubicBezTo>
                    <a:pt x="27550" y="24129"/>
                    <a:pt x="27827" y="23990"/>
                    <a:pt x="28083" y="23824"/>
                  </a:cubicBezTo>
                  <a:cubicBezTo>
                    <a:pt x="28340" y="23640"/>
                    <a:pt x="28616" y="23363"/>
                    <a:pt x="28913" y="22994"/>
                  </a:cubicBezTo>
                  <a:cubicBezTo>
                    <a:pt x="29204" y="22607"/>
                    <a:pt x="29447" y="22155"/>
                    <a:pt x="29629" y="21638"/>
                  </a:cubicBezTo>
                  <a:cubicBezTo>
                    <a:pt x="29798" y="21269"/>
                    <a:pt x="30048" y="21085"/>
                    <a:pt x="30378" y="21085"/>
                  </a:cubicBezTo>
                  <a:cubicBezTo>
                    <a:pt x="30824" y="21085"/>
                    <a:pt x="31047" y="21269"/>
                    <a:pt x="31047" y="21638"/>
                  </a:cubicBezTo>
                  <a:cubicBezTo>
                    <a:pt x="31047" y="22302"/>
                    <a:pt x="30588" y="23142"/>
                    <a:pt x="29663" y="24156"/>
                  </a:cubicBezTo>
                  <a:cubicBezTo>
                    <a:pt x="28738" y="25171"/>
                    <a:pt x="27611" y="25679"/>
                    <a:pt x="26281" y="25679"/>
                  </a:cubicBezTo>
                  <a:cubicBezTo>
                    <a:pt x="25011" y="25679"/>
                    <a:pt x="23925" y="25263"/>
                    <a:pt x="23020" y="24433"/>
                  </a:cubicBezTo>
                  <a:cubicBezTo>
                    <a:pt x="22136" y="23584"/>
                    <a:pt x="21508" y="22404"/>
                    <a:pt x="21136" y="20891"/>
                  </a:cubicBezTo>
                  <a:cubicBezTo>
                    <a:pt x="17154" y="24083"/>
                    <a:pt x="13171" y="25679"/>
                    <a:pt x="9181" y="25679"/>
                  </a:cubicBezTo>
                  <a:cubicBezTo>
                    <a:pt x="6379" y="25679"/>
                    <a:pt x="4145" y="24765"/>
                    <a:pt x="2484" y="22939"/>
                  </a:cubicBezTo>
                  <a:cubicBezTo>
                    <a:pt x="830" y="21094"/>
                    <a:pt x="0" y="18807"/>
                    <a:pt x="0" y="16076"/>
                  </a:cubicBezTo>
                  <a:cubicBezTo>
                    <a:pt x="0" y="13457"/>
                    <a:pt x="715" y="10902"/>
                    <a:pt x="2153" y="8411"/>
                  </a:cubicBezTo>
                  <a:cubicBezTo>
                    <a:pt x="3612" y="5921"/>
                    <a:pt x="5522" y="3901"/>
                    <a:pt x="7885" y="2352"/>
                  </a:cubicBezTo>
                  <a:cubicBezTo>
                    <a:pt x="10261" y="784"/>
                    <a:pt x="12712" y="0"/>
                    <a:pt x="15243" y="0"/>
                  </a:cubicBezTo>
                  <a:cubicBezTo>
                    <a:pt x="16127" y="0"/>
                    <a:pt x="16998" y="119"/>
                    <a:pt x="17842" y="359"/>
                  </a:cubicBezTo>
                  <a:cubicBezTo>
                    <a:pt x="18693" y="581"/>
                    <a:pt x="19543" y="978"/>
                    <a:pt x="20387" y="1549"/>
                  </a:cubicBezTo>
                  <a:cubicBezTo>
                    <a:pt x="21238" y="2121"/>
                    <a:pt x="21974" y="2841"/>
                    <a:pt x="22601" y="3708"/>
                  </a:cubicBezTo>
                  <a:cubicBezTo>
                    <a:pt x="23229" y="4575"/>
                    <a:pt x="23742" y="5691"/>
                    <a:pt x="24127" y="7056"/>
                  </a:cubicBezTo>
                  <a:cubicBezTo>
                    <a:pt x="24512" y="8421"/>
                    <a:pt x="24708" y="9961"/>
                    <a:pt x="24708" y="11677"/>
                  </a:cubicBezTo>
                  <a:lnTo>
                    <a:pt x="24708" y="15191"/>
                  </a:lnTo>
                  <a:cubicBezTo>
                    <a:pt x="27145" y="12110"/>
                    <a:pt x="28994" y="8366"/>
                    <a:pt x="30270" y="3957"/>
                  </a:cubicBezTo>
                  <a:cubicBezTo>
                    <a:pt x="30453" y="3292"/>
                    <a:pt x="30601" y="2923"/>
                    <a:pt x="30709" y="2849"/>
                  </a:cubicBezTo>
                  <a:cubicBezTo>
                    <a:pt x="30783" y="2794"/>
                    <a:pt x="30918" y="2766"/>
                    <a:pt x="31101" y="2766"/>
                  </a:cubicBezTo>
                  <a:cubicBezTo>
                    <a:pt x="31283" y="2766"/>
                    <a:pt x="31431" y="2822"/>
                    <a:pt x="31539" y="2933"/>
                  </a:cubicBezTo>
                  <a:cubicBezTo>
                    <a:pt x="31668" y="3025"/>
                    <a:pt x="31742" y="3117"/>
                    <a:pt x="31762" y="3209"/>
                  </a:cubicBezTo>
                  <a:lnTo>
                    <a:pt x="31789" y="3348"/>
                  </a:lnTo>
                  <a:moveTo>
                    <a:pt x="20914" y="19425"/>
                  </a:moveTo>
                  <a:cubicBezTo>
                    <a:pt x="20839" y="18779"/>
                    <a:pt x="20806" y="16666"/>
                    <a:pt x="20806" y="13088"/>
                  </a:cubicBezTo>
                  <a:cubicBezTo>
                    <a:pt x="20806" y="12405"/>
                    <a:pt x="20806" y="11880"/>
                    <a:pt x="20806" y="11511"/>
                  </a:cubicBezTo>
                  <a:cubicBezTo>
                    <a:pt x="20806" y="11123"/>
                    <a:pt x="20785" y="10561"/>
                    <a:pt x="20752" y="9823"/>
                  </a:cubicBezTo>
                  <a:cubicBezTo>
                    <a:pt x="20718" y="9085"/>
                    <a:pt x="20657" y="8485"/>
                    <a:pt x="20583" y="8024"/>
                  </a:cubicBezTo>
                  <a:cubicBezTo>
                    <a:pt x="20529" y="7563"/>
                    <a:pt x="20435" y="7001"/>
                    <a:pt x="20306" y="6336"/>
                  </a:cubicBezTo>
                  <a:cubicBezTo>
                    <a:pt x="20178" y="5672"/>
                    <a:pt x="20016" y="5128"/>
                    <a:pt x="19834" y="4704"/>
                  </a:cubicBezTo>
                  <a:cubicBezTo>
                    <a:pt x="19651" y="4279"/>
                    <a:pt x="19408" y="3828"/>
                    <a:pt x="19118" y="3348"/>
                  </a:cubicBezTo>
                  <a:cubicBezTo>
                    <a:pt x="18841" y="2868"/>
                    <a:pt x="18517" y="2490"/>
                    <a:pt x="18146" y="2214"/>
                  </a:cubicBezTo>
                  <a:cubicBezTo>
                    <a:pt x="17802" y="1937"/>
                    <a:pt x="17370" y="1706"/>
                    <a:pt x="16850" y="1522"/>
                  </a:cubicBezTo>
                  <a:cubicBezTo>
                    <a:pt x="16350" y="1337"/>
                    <a:pt x="15797" y="1245"/>
                    <a:pt x="15189" y="1245"/>
                  </a:cubicBezTo>
                  <a:cubicBezTo>
                    <a:pt x="14433" y="1245"/>
                    <a:pt x="13657" y="1383"/>
                    <a:pt x="12867" y="1660"/>
                  </a:cubicBezTo>
                  <a:cubicBezTo>
                    <a:pt x="12091" y="1919"/>
                    <a:pt x="11199" y="2463"/>
                    <a:pt x="10207" y="3292"/>
                  </a:cubicBezTo>
                  <a:cubicBezTo>
                    <a:pt x="9215" y="4104"/>
                    <a:pt x="8297" y="5156"/>
                    <a:pt x="7466" y="6447"/>
                  </a:cubicBezTo>
                  <a:cubicBezTo>
                    <a:pt x="6602" y="7812"/>
                    <a:pt x="5839" y="9749"/>
                    <a:pt x="5171" y="12258"/>
                  </a:cubicBezTo>
                  <a:cubicBezTo>
                    <a:pt x="4530" y="14748"/>
                    <a:pt x="4206" y="16741"/>
                    <a:pt x="4206" y="18234"/>
                  </a:cubicBezTo>
                  <a:cubicBezTo>
                    <a:pt x="4206" y="20116"/>
                    <a:pt x="4638" y="21620"/>
                    <a:pt x="5502" y="22745"/>
                  </a:cubicBezTo>
                  <a:cubicBezTo>
                    <a:pt x="6373" y="23852"/>
                    <a:pt x="7635" y="24405"/>
                    <a:pt x="9296" y="24405"/>
                  </a:cubicBezTo>
                  <a:cubicBezTo>
                    <a:pt x="13258" y="24405"/>
                    <a:pt x="17133" y="22745"/>
                    <a:pt x="20914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4A9080D-A0C4-DCC1-E6DD-DED25254909E}"/>
                </a:ext>
              </a:extLst>
            </p:cNvPr>
            <p:cNvSpPr/>
            <p:nvPr/>
          </p:nvSpPr>
          <p:spPr>
            <a:xfrm>
              <a:off x="8879818" y="1922297"/>
              <a:ext cx="37534" cy="3024"/>
            </a:xfrm>
            <a:custGeom>
              <a:avLst/>
              <a:gdLst>
                <a:gd name="connsiteX0" fmla="*/ 0 w 37534"/>
                <a:gd name="connsiteY0" fmla="*/ 3024 h 3024"/>
                <a:gd name="connsiteX1" fmla="*/ 37534 w 37534"/>
                <a:gd name="connsiteY1" fmla="*/ 3024 h 3024"/>
                <a:gd name="connsiteX2" fmla="*/ 37534 w 37534"/>
                <a:gd name="connsiteY2" fmla="*/ 0 h 3024"/>
                <a:gd name="connsiteX3" fmla="*/ 0 w 37534"/>
                <a:gd name="connsiteY3" fmla="*/ 0 h 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34" h="3024">
                  <a:moveTo>
                    <a:pt x="0" y="3024"/>
                  </a:moveTo>
                  <a:lnTo>
                    <a:pt x="37534" y="3024"/>
                  </a:lnTo>
                  <a:lnTo>
                    <a:pt x="375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5FD89F0-93D2-251B-0E0A-2186CB2E68E7}"/>
                </a:ext>
              </a:extLst>
            </p:cNvPr>
            <p:cNvSpPr/>
            <p:nvPr/>
          </p:nvSpPr>
          <p:spPr>
            <a:xfrm>
              <a:off x="8884544" y="1937054"/>
              <a:ext cx="22628" cy="37743"/>
            </a:xfrm>
            <a:custGeom>
              <a:avLst/>
              <a:gdLst>
                <a:gd name="connsiteX0" fmla="*/ 0 w 22628"/>
                <a:gd name="connsiteY0" fmla="*/ 37743 h 37743"/>
                <a:gd name="connsiteX1" fmla="*/ 81 w 22628"/>
                <a:gd name="connsiteY1" fmla="*/ 36414 h 37743"/>
                <a:gd name="connsiteX2" fmla="*/ 635 w 22628"/>
                <a:gd name="connsiteY2" fmla="*/ 35644 h 37743"/>
                <a:gd name="connsiteX3" fmla="*/ 11510 w 22628"/>
                <a:gd name="connsiteY3" fmla="*/ 23520 h 37743"/>
                <a:gd name="connsiteX4" fmla="*/ 17457 w 22628"/>
                <a:gd name="connsiteY4" fmla="*/ 10990 h 37743"/>
                <a:gd name="connsiteX5" fmla="*/ 15466 w 22628"/>
                <a:gd name="connsiteY5" fmla="*/ 4482 h 37743"/>
                <a:gd name="connsiteX6" fmla="*/ 9876 w 22628"/>
                <a:gd name="connsiteY6" fmla="*/ 1775 h 37743"/>
                <a:gd name="connsiteX7" fmla="*/ 5279 w 22628"/>
                <a:gd name="connsiteY7" fmla="*/ 3294 h 37743"/>
                <a:gd name="connsiteX8" fmla="*/ 2208 w 22628"/>
                <a:gd name="connsiteY8" fmla="*/ 7527 h 37743"/>
                <a:gd name="connsiteX9" fmla="*/ 2957 w 22628"/>
                <a:gd name="connsiteY9" fmla="*/ 7473 h 37743"/>
                <a:gd name="connsiteX10" fmla="*/ 5144 w 22628"/>
                <a:gd name="connsiteY10" fmla="*/ 8357 h 37743"/>
                <a:gd name="connsiteX11" fmla="*/ 5947 w 22628"/>
                <a:gd name="connsiteY11" fmla="*/ 10437 h 37743"/>
                <a:gd name="connsiteX12" fmla="*/ 4948 w 22628"/>
                <a:gd name="connsiteY12" fmla="*/ 12705 h 37743"/>
                <a:gd name="connsiteX13" fmla="*/ 3011 w 22628"/>
                <a:gd name="connsiteY13" fmla="*/ 13420 h 37743"/>
                <a:gd name="connsiteX14" fmla="*/ 2099 w 22628"/>
                <a:gd name="connsiteY14" fmla="*/ 13339 h 37743"/>
                <a:gd name="connsiteX15" fmla="*/ 797 w 22628"/>
                <a:gd name="connsiteY15" fmla="*/ 12482 h 37743"/>
                <a:gd name="connsiteX16" fmla="*/ 0 w 22628"/>
                <a:gd name="connsiteY16" fmla="*/ 10268 h 37743"/>
                <a:gd name="connsiteX17" fmla="*/ 2984 w 22628"/>
                <a:gd name="connsiteY17" fmla="*/ 3159 h 37743"/>
                <a:gd name="connsiteX18" fmla="*/ 10592 w 22628"/>
                <a:gd name="connsiteY18" fmla="*/ 0 h 37743"/>
                <a:gd name="connsiteX19" fmla="*/ 19199 w 22628"/>
                <a:gd name="connsiteY19" fmla="*/ 3099 h 37743"/>
                <a:gd name="connsiteX20" fmla="*/ 22629 w 22628"/>
                <a:gd name="connsiteY20" fmla="*/ 10990 h 37743"/>
                <a:gd name="connsiteX21" fmla="*/ 22109 w 22628"/>
                <a:gd name="connsiteY21" fmla="*/ 14224 h 37743"/>
                <a:gd name="connsiteX22" fmla="*/ 20914 w 22628"/>
                <a:gd name="connsiteY22" fmla="*/ 16938 h 37743"/>
                <a:gd name="connsiteX23" fmla="*/ 18423 w 22628"/>
                <a:gd name="connsiteY23" fmla="*/ 20036 h 37743"/>
                <a:gd name="connsiteX24" fmla="*/ 15135 w 22628"/>
                <a:gd name="connsiteY24" fmla="*/ 23304 h 37743"/>
                <a:gd name="connsiteX25" fmla="*/ 10376 w 22628"/>
                <a:gd name="connsiteY25" fmla="*/ 27536 h 37743"/>
                <a:gd name="connsiteX26" fmla="*/ 4368 w 22628"/>
                <a:gd name="connsiteY26" fmla="*/ 33376 h 37743"/>
                <a:gd name="connsiteX27" fmla="*/ 14582 w 22628"/>
                <a:gd name="connsiteY27" fmla="*/ 33376 h 37743"/>
                <a:gd name="connsiteX28" fmla="*/ 19948 w 22628"/>
                <a:gd name="connsiteY28" fmla="*/ 32930 h 37743"/>
                <a:gd name="connsiteX29" fmla="*/ 21191 w 22628"/>
                <a:gd name="connsiteY29" fmla="*/ 27894 h 37743"/>
                <a:gd name="connsiteX30" fmla="*/ 22629 w 22628"/>
                <a:gd name="connsiteY30" fmla="*/ 27894 h 37743"/>
                <a:gd name="connsiteX31" fmla="*/ 21029 w 22628"/>
                <a:gd name="connsiteY31" fmla="*/ 37743 h 37743"/>
                <a:gd name="connsiteX32" fmla="*/ 0 w 22628"/>
                <a:gd name="connsiteY32" fmla="*/ 37743 h 3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28" h="37743">
                  <a:moveTo>
                    <a:pt x="0" y="37743"/>
                  </a:moveTo>
                  <a:cubicBezTo>
                    <a:pt x="0" y="37062"/>
                    <a:pt x="27" y="36623"/>
                    <a:pt x="81" y="36414"/>
                  </a:cubicBezTo>
                  <a:cubicBezTo>
                    <a:pt x="155" y="36211"/>
                    <a:pt x="338" y="35955"/>
                    <a:pt x="635" y="35644"/>
                  </a:cubicBezTo>
                  <a:lnTo>
                    <a:pt x="11510" y="23520"/>
                  </a:lnTo>
                  <a:cubicBezTo>
                    <a:pt x="15473" y="19057"/>
                    <a:pt x="17457" y="14879"/>
                    <a:pt x="17457" y="10990"/>
                  </a:cubicBezTo>
                  <a:cubicBezTo>
                    <a:pt x="17457" y="8459"/>
                    <a:pt x="16796" y="6292"/>
                    <a:pt x="15466" y="4482"/>
                  </a:cubicBezTo>
                  <a:cubicBezTo>
                    <a:pt x="14156" y="2680"/>
                    <a:pt x="12293" y="1775"/>
                    <a:pt x="9876" y="1775"/>
                  </a:cubicBezTo>
                  <a:cubicBezTo>
                    <a:pt x="8216" y="1775"/>
                    <a:pt x="6683" y="2282"/>
                    <a:pt x="5279" y="3294"/>
                  </a:cubicBezTo>
                  <a:cubicBezTo>
                    <a:pt x="3882" y="4314"/>
                    <a:pt x="2856" y="5725"/>
                    <a:pt x="2208" y="7527"/>
                  </a:cubicBezTo>
                  <a:cubicBezTo>
                    <a:pt x="2322" y="7493"/>
                    <a:pt x="2572" y="7473"/>
                    <a:pt x="2957" y="7473"/>
                  </a:cubicBezTo>
                  <a:cubicBezTo>
                    <a:pt x="3895" y="7473"/>
                    <a:pt x="4624" y="7770"/>
                    <a:pt x="5144" y="8357"/>
                  </a:cubicBezTo>
                  <a:cubicBezTo>
                    <a:pt x="5677" y="8945"/>
                    <a:pt x="5947" y="9640"/>
                    <a:pt x="5947" y="10437"/>
                  </a:cubicBezTo>
                  <a:cubicBezTo>
                    <a:pt x="5947" y="11449"/>
                    <a:pt x="5617" y="12205"/>
                    <a:pt x="4948" y="12705"/>
                  </a:cubicBezTo>
                  <a:cubicBezTo>
                    <a:pt x="4307" y="13184"/>
                    <a:pt x="3659" y="13420"/>
                    <a:pt x="3011" y="13420"/>
                  </a:cubicBezTo>
                  <a:cubicBezTo>
                    <a:pt x="2754" y="13420"/>
                    <a:pt x="2450" y="13393"/>
                    <a:pt x="2099" y="13339"/>
                  </a:cubicBezTo>
                  <a:cubicBezTo>
                    <a:pt x="1769" y="13285"/>
                    <a:pt x="1330" y="13002"/>
                    <a:pt x="797" y="12482"/>
                  </a:cubicBezTo>
                  <a:cubicBezTo>
                    <a:pt x="263" y="11949"/>
                    <a:pt x="0" y="11206"/>
                    <a:pt x="0" y="10268"/>
                  </a:cubicBezTo>
                  <a:cubicBezTo>
                    <a:pt x="0" y="7628"/>
                    <a:pt x="992" y="5259"/>
                    <a:pt x="2984" y="3159"/>
                  </a:cubicBezTo>
                  <a:cubicBezTo>
                    <a:pt x="4995" y="1053"/>
                    <a:pt x="7534" y="0"/>
                    <a:pt x="10592" y="0"/>
                  </a:cubicBezTo>
                  <a:cubicBezTo>
                    <a:pt x="14062" y="0"/>
                    <a:pt x="16931" y="1033"/>
                    <a:pt x="19199" y="3099"/>
                  </a:cubicBezTo>
                  <a:cubicBezTo>
                    <a:pt x="21488" y="5144"/>
                    <a:pt x="22629" y="7777"/>
                    <a:pt x="22629" y="10990"/>
                  </a:cubicBezTo>
                  <a:cubicBezTo>
                    <a:pt x="22629" y="12118"/>
                    <a:pt x="22453" y="13191"/>
                    <a:pt x="22109" y="14224"/>
                  </a:cubicBezTo>
                  <a:cubicBezTo>
                    <a:pt x="21778" y="15243"/>
                    <a:pt x="21380" y="16148"/>
                    <a:pt x="20914" y="16938"/>
                  </a:cubicBezTo>
                  <a:cubicBezTo>
                    <a:pt x="20475" y="17727"/>
                    <a:pt x="19645" y="18760"/>
                    <a:pt x="18423" y="20036"/>
                  </a:cubicBezTo>
                  <a:cubicBezTo>
                    <a:pt x="17208" y="21312"/>
                    <a:pt x="16114" y="22399"/>
                    <a:pt x="15135" y="23304"/>
                  </a:cubicBezTo>
                  <a:cubicBezTo>
                    <a:pt x="14156" y="24201"/>
                    <a:pt x="12570" y="25612"/>
                    <a:pt x="10376" y="27536"/>
                  </a:cubicBezTo>
                  <a:lnTo>
                    <a:pt x="4368" y="33376"/>
                  </a:lnTo>
                  <a:lnTo>
                    <a:pt x="14582" y="33376"/>
                  </a:lnTo>
                  <a:cubicBezTo>
                    <a:pt x="17896" y="33376"/>
                    <a:pt x="19685" y="33227"/>
                    <a:pt x="19948" y="32930"/>
                  </a:cubicBezTo>
                  <a:cubicBezTo>
                    <a:pt x="20320" y="32397"/>
                    <a:pt x="20732" y="30716"/>
                    <a:pt x="21191" y="27894"/>
                  </a:cubicBezTo>
                  <a:lnTo>
                    <a:pt x="22629" y="27894"/>
                  </a:lnTo>
                  <a:lnTo>
                    <a:pt x="21029" y="37743"/>
                  </a:lnTo>
                  <a:lnTo>
                    <a:pt x="0" y="37743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FFC2967-7AEC-358A-4897-1B4955341B88}"/>
              </a:ext>
            </a:extLst>
          </p:cNvPr>
          <p:cNvGrpSpPr/>
          <p:nvPr/>
        </p:nvGrpSpPr>
        <p:grpSpPr>
          <a:xfrm>
            <a:off x="8413821" y="1375288"/>
            <a:ext cx="134961" cy="38378"/>
            <a:chOff x="8413821" y="1375288"/>
            <a:chExt cx="134961" cy="38378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D99A17-B19F-5CB8-4739-9EA0F63769EE}"/>
                </a:ext>
              </a:extLst>
            </p:cNvPr>
            <p:cNvSpPr/>
            <p:nvPr/>
          </p:nvSpPr>
          <p:spPr>
            <a:xfrm>
              <a:off x="8413821" y="1375288"/>
              <a:ext cx="18706" cy="37742"/>
            </a:xfrm>
            <a:custGeom>
              <a:avLst/>
              <a:gdLst>
                <a:gd name="connsiteX0" fmla="*/ 0 w 18706"/>
                <a:gd name="connsiteY0" fmla="*/ 5396 h 37742"/>
                <a:gd name="connsiteX1" fmla="*/ 0 w 18706"/>
                <a:gd name="connsiteY1" fmla="*/ 3624 h 37742"/>
                <a:gd name="connsiteX2" fmla="*/ 10322 w 18706"/>
                <a:gd name="connsiteY2" fmla="*/ 0 h 37742"/>
                <a:gd name="connsiteX3" fmla="*/ 11456 w 18706"/>
                <a:gd name="connsiteY3" fmla="*/ 221 h 37742"/>
                <a:gd name="connsiteX4" fmla="*/ 11625 w 18706"/>
                <a:gd name="connsiteY4" fmla="*/ 1466 h 37742"/>
                <a:gd name="connsiteX5" fmla="*/ 11625 w 18706"/>
                <a:gd name="connsiteY5" fmla="*/ 33260 h 37742"/>
                <a:gd name="connsiteX6" fmla="*/ 12455 w 18706"/>
                <a:gd name="connsiteY6" fmla="*/ 35474 h 37742"/>
                <a:gd name="connsiteX7" fmla="*/ 16904 w 18706"/>
                <a:gd name="connsiteY7" fmla="*/ 36000 h 37742"/>
                <a:gd name="connsiteX8" fmla="*/ 18706 w 18706"/>
                <a:gd name="connsiteY8" fmla="*/ 36000 h 37742"/>
                <a:gd name="connsiteX9" fmla="*/ 18706 w 18706"/>
                <a:gd name="connsiteY9" fmla="*/ 37743 h 37742"/>
                <a:gd name="connsiteX10" fmla="*/ 9519 w 18706"/>
                <a:gd name="connsiteY10" fmla="*/ 37577 h 37742"/>
                <a:gd name="connsiteX11" fmla="*/ 358 w 18706"/>
                <a:gd name="connsiteY11" fmla="*/ 37743 h 37742"/>
                <a:gd name="connsiteX12" fmla="*/ 358 w 18706"/>
                <a:gd name="connsiteY12" fmla="*/ 36000 h 37742"/>
                <a:gd name="connsiteX13" fmla="*/ 2160 w 18706"/>
                <a:gd name="connsiteY13" fmla="*/ 36000 h 37742"/>
                <a:gd name="connsiteX14" fmla="*/ 6589 w 18706"/>
                <a:gd name="connsiteY14" fmla="*/ 35502 h 37742"/>
                <a:gd name="connsiteX15" fmla="*/ 7446 w 18706"/>
                <a:gd name="connsiteY15" fmla="*/ 33260 h 37742"/>
                <a:gd name="connsiteX16" fmla="*/ 7446 w 18706"/>
                <a:gd name="connsiteY16" fmla="*/ 3901 h 37742"/>
                <a:gd name="connsiteX17" fmla="*/ 0 w 18706"/>
                <a:gd name="connsiteY17" fmla="*/ 5396 h 3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06" h="37742">
                  <a:moveTo>
                    <a:pt x="0" y="5396"/>
                  </a:moveTo>
                  <a:lnTo>
                    <a:pt x="0" y="3624"/>
                  </a:lnTo>
                  <a:cubicBezTo>
                    <a:pt x="4536" y="3624"/>
                    <a:pt x="7979" y="2416"/>
                    <a:pt x="10322" y="0"/>
                  </a:cubicBezTo>
                  <a:cubicBezTo>
                    <a:pt x="10963" y="0"/>
                    <a:pt x="11341" y="74"/>
                    <a:pt x="11456" y="221"/>
                  </a:cubicBezTo>
                  <a:cubicBezTo>
                    <a:pt x="11571" y="369"/>
                    <a:pt x="11625" y="784"/>
                    <a:pt x="11625" y="1466"/>
                  </a:cubicBezTo>
                  <a:lnTo>
                    <a:pt x="11625" y="33260"/>
                  </a:lnTo>
                  <a:cubicBezTo>
                    <a:pt x="11625" y="34386"/>
                    <a:pt x="11901" y="35123"/>
                    <a:pt x="12455" y="35474"/>
                  </a:cubicBezTo>
                  <a:cubicBezTo>
                    <a:pt x="13009" y="35824"/>
                    <a:pt x="14494" y="36000"/>
                    <a:pt x="16904" y="36000"/>
                  </a:cubicBezTo>
                  <a:lnTo>
                    <a:pt x="18706" y="36000"/>
                  </a:lnTo>
                  <a:lnTo>
                    <a:pt x="18706" y="37743"/>
                  </a:lnTo>
                  <a:cubicBezTo>
                    <a:pt x="17376" y="37632"/>
                    <a:pt x="14318" y="37577"/>
                    <a:pt x="9519" y="37577"/>
                  </a:cubicBezTo>
                  <a:cubicBezTo>
                    <a:pt x="4719" y="37577"/>
                    <a:pt x="1667" y="37632"/>
                    <a:pt x="358" y="37743"/>
                  </a:cubicBezTo>
                  <a:lnTo>
                    <a:pt x="358" y="36000"/>
                  </a:lnTo>
                  <a:lnTo>
                    <a:pt x="2160" y="36000"/>
                  </a:lnTo>
                  <a:cubicBezTo>
                    <a:pt x="4543" y="36000"/>
                    <a:pt x="6015" y="35834"/>
                    <a:pt x="6589" y="35502"/>
                  </a:cubicBezTo>
                  <a:cubicBezTo>
                    <a:pt x="7163" y="35151"/>
                    <a:pt x="7446" y="34404"/>
                    <a:pt x="7446" y="33260"/>
                  </a:cubicBezTo>
                  <a:lnTo>
                    <a:pt x="7446" y="3901"/>
                  </a:lnTo>
                  <a:cubicBezTo>
                    <a:pt x="5468" y="4898"/>
                    <a:pt x="2991" y="5396"/>
                    <a:pt x="0" y="539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AE03F7D-6011-B84F-C022-C6AC03825337}"/>
                </a:ext>
              </a:extLst>
            </p:cNvPr>
            <p:cNvSpPr/>
            <p:nvPr/>
          </p:nvSpPr>
          <p:spPr>
            <a:xfrm>
              <a:off x="8457606" y="1397728"/>
              <a:ext cx="37743" cy="2268"/>
            </a:xfrm>
            <a:custGeom>
              <a:avLst/>
              <a:gdLst>
                <a:gd name="connsiteX0" fmla="*/ 37413 w 37743"/>
                <a:gd name="connsiteY0" fmla="*/ 332 h 2268"/>
                <a:gd name="connsiteX1" fmla="*/ 37743 w 37743"/>
                <a:gd name="connsiteY1" fmla="*/ 1135 h 2268"/>
                <a:gd name="connsiteX2" fmla="*/ 37413 w 37743"/>
                <a:gd name="connsiteY2" fmla="*/ 1937 h 2268"/>
                <a:gd name="connsiteX3" fmla="*/ 36609 w 37743"/>
                <a:gd name="connsiteY3" fmla="*/ 2269 h 2268"/>
                <a:gd name="connsiteX4" fmla="*/ 1134 w 37743"/>
                <a:gd name="connsiteY4" fmla="*/ 2269 h 2268"/>
                <a:gd name="connsiteX5" fmla="*/ 331 w 37743"/>
                <a:gd name="connsiteY5" fmla="*/ 1937 h 2268"/>
                <a:gd name="connsiteX6" fmla="*/ 0 w 37743"/>
                <a:gd name="connsiteY6" fmla="*/ 1135 h 2268"/>
                <a:gd name="connsiteX7" fmla="*/ 331 w 37743"/>
                <a:gd name="connsiteY7" fmla="*/ 332 h 2268"/>
                <a:gd name="connsiteX8" fmla="*/ 1134 w 37743"/>
                <a:gd name="connsiteY8" fmla="*/ 0 h 2268"/>
                <a:gd name="connsiteX9" fmla="*/ 36609 w 37743"/>
                <a:gd name="connsiteY9" fmla="*/ 0 h 2268"/>
                <a:gd name="connsiteX10" fmla="*/ 37413 w 37743"/>
                <a:gd name="connsiteY10" fmla="*/ 332 h 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43" h="2268">
                  <a:moveTo>
                    <a:pt x="37413" y="332"/>
                  </a:moveTo>
                  <a:cubicBezTo>
                    <a:pt x="37635" y="554"/>
                    <a:pt x="37743" y="821"/>
                    <a:pt x="37743" y="1135"/>
                  </a:cubicBezTo>
                  <a:cubicBezTo>
                    <a:pt x="37743" y="1448"/>
                    <a:pt x="37635" y="1715"/>
                    <a:pt x="37413" y="1937"/>
                  </a:cubicBezTo>
                  <a:cubicBezTo>
                    <a:pt x="37190" y="2158"/>
                    <a:pt x="36927" y="2269"/>
                    <a:pt x="36609" y="2269"/>
                  </a:cubicBezTo>
                  <a:lnTo>
                    <a:pt x="1134" y="2269"/>
                  </a:lnTo>
                  <a:cubicBezTo>
                    <a:pt x="824" y="2269"/>
                    <a:pt x="554" y="2158"/>
                    <a:pt x="331" y="1937"/>
                  </a:cubicBezTo>
                  <a:cubicBezTo>
                    <a:pt x="108" y="1715"/>
                    <a:pt x="0" y="1448"/>
                    <a:pt x="0" y="1135"/>
                  </a:cubicBezTo>
                  <a:cubicBezTo>
                    <a:pt x="0" y="821"/>
                    <a:pt x="108" y="554"/>
                    <a:pt x="331" y="332"/>
                  </a:cubicBezTo>
                  <a:cubicBezTo>
                    <a:pt x="554" y="111"/>
                    <a:pt x="824" y="0"/>
                    <a:pt x="1134" y="0"/>
                  </a:cubicBezTo>
                  <a:lnTo>
                    <a:pt x="36609" y="0"/>
                  </a:lnTo>
                  <a:cubicBezTo>
                    <a:pt x="36927" y="0"/>
                    <a:pt x="37190" y="111"/>
                    <a:pt x="37413" y="332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34D7D37-236B-4607-3FA1-737C57E2575E}"/>
                </a:ext>
              </a:extLst>
            </p:cNvPr>
            <p:cNvSpPr/>
            <p:nvPr/>
          </p:nvSpPr>
          <p:spPr>
            <a:xfrm>
              <a:off x="8516986" y="1387988"/>
              <a:ext cx="31796" cy="25678"/>
            </a:xfrm>
            <a:custGeom>
              <a:avLst/>
              <a:gdLst>
                <a:gd name="connsiteX0" fmla="*/ 31796 w 31796"/>
                <a:gd name="connsiteY0" fmla="*/ 3348 h 25678"/>
                <a:gd name="connsiteX1" fmla="*/ 31627 w 31796"/>
                <a:gd name="connsiteY1" fmla="*/ 4123 h 25678"/>
                <a:gd name="connsiteX2" fmla="*/ 31020 w 31796"/>
                <a:gd name="connsiteY2" fmla="*/ 6087 h 25678"/>
                <a:gd name="connsiteX3" fmla="*/ 29859 w 31796"/>
                <a:gd name="connsiteY3" fmla="*/ 9103 h 25678"/>
                <a:gd name="connsiteX4" fmla="*/ 27975 w 31796"/>
                <a:gd name="connsiteY4" fmla="*/ 12701 h 25678"/>
                <a:gd name="connsiteX5" fmla="*/ 25261 w 31796"/>
                <a:gd name="connsiteY5" fmla="*/ 16657 h 25678"/>
                <a:gd name="connsiteX6" fmla="*/ 24768 w 31796"/>
                <a:gd name="connsiteY6" fmla="*/ 17460 h 25678"/>
                <a:gd name="connsiteX7" fmla="*/ 24708 w 31796"/>
                <a:gd name="connsiteY7" fmla="*/ 18650 h 25678"/>
                <a:gd name="connsiteX8" fmla="*/ 26456 w 31796"/>
                <a:gd name="connsiteY8" fmla="*/ 24405 h 25678"/>
                <a:gd name="connsiteX9" fmla="*/ 26672 w 31796"/>
                <a:gd name="connsiteY9" fmla="*/ 24405 h 25678"/>
                <a:gd name="connsiteX10" fmla="*/ 27260 w 31796"/>
                <a:gd name="connsiteY10" fmla="*/ 24239 h 25678"/>
                <a:gd name="connsiteX11" fmla="*/ 28090 w 31796"/>
                <a:gd name="connsiteY11" fmla="*/ 23825 h 25678"/>
                <a:gd name="connsiteX12" fmla="*/ 28920 w 31796"/>
                <a:gd name="connsiteY12" fmla="*/ 22994 h 25678"/>
                <a:gd name="connsiteX13" fmla="*/ 29636 w 31796"/>
                <a:gd name="connsiteY13" fmla="*/ 21638 h 25678"/>
                <a:gd name="connsiteX14" fmla="*/ 30385 w 31796"/>
                <a:gd name="connsiteY14" fmla="*/ 21085 h 25678"/>
                <a:gd name="connsiteX15" fmla="*/ 31047 w 31796"/>
                <a:gd name="connsiteY15" fmla="*/ 21638 h 25678"/>
                <a:gd name="connsiteX16" fmla="*/ 29663 w 31796"/>
                <a:gd name="connsiteY16" fmla="*/ 24156 h 25678"/>
                <a:gd name="connsiteX17" fmla="*/ 26287 w 31796"/>
                <a:gd name="connsiteY17" fmla="*/ 25678 h 25678"/>
                <a:gd name="connsiteX18" fmla="*/ 23020 w 31796"/>
                <a:gd name="connsiteY18" fmla="*/ 24433 h 25678"/>
                <a:gd name="connsiteX19" fmla="*/ 21143 w 31796"/>
                <a:gd name="connsiteY19" fmla="*/ 20892 h 25678"/>
                <a:gd name="connsiteX20" fmla="*/ 9188 w 31796"/>
                <a:gd name="connsiteY20" fmla="*/ 25678 h 25678"/>
                <a:gd name="connsiteX21" fmla="*/ 2491 w 31796"/>
                <a:gd name="connsiteY21" fmla="*/ 22939 h 25678"/>
                <a:gd name="connsiteX22" fmla="*/ 0 w 31796"/>
                <a:gd name="connsiteY22" fmla="*/ 16077 h 25678"/>
                <a:gd name="connsiteX23" fmla="*/ 2160 w 31796"/>
                <a:gd name="connsiteY23" fmla="*/ 8412 h 25678"/>
                <a:gd name="connsiteX24" fmla="*/ 7885 w 31796"/>
                <a:gd name="connsiteY24" fmla="*/ 2352 h 25678"/>
                <a:gd name="connsiteX25" fmla="*/ 15250 w 31796"/>
                <a:gd name="connsiteY25" fmla="*/ 0 h 25678"/>
                <a:gd name="connsiteX26" fmla="*/ 17849 w 31796"/>
                <a:gd name="connsiteY26" fmla="*/ 360 h 25678"/>
                <a:gd name="connsiteX27" fmla="*/ 20394 w 31796"/>
                <a:gd name="connsiteY27" fmla="*/ 1549 h 25678"/>
                <a:gd name="connsiteX28" fmla="*/ 22608 w 31796"/>
                <a:gd name="connsiteY28" fmla="*/ 3708 h 25678"/>
                <a:gd name="connsiteX29" fmla="*/ 24127 w 31796"/>
                <a:gd name="connsiteY29" fmla="*/ 7056 h 25678"/>
                <a:gd name="connsiteX30" fmla="*/ 24708 w 31796"/>
                <a:gd name="connsiteY30" fmla="*/ 11677 h 25678"/>
                <a:gd name="connsiteX31" fmla="*/ 24708 w 31796"/>
                <a:gd name="connsiteY31" fmla="*/ 15191 h 25678"/>
                <a:gd name="connsiteX32" fmla="*/ 30270 w 31796"/>
                <a:gd name="connsiteY32" fmla="*/ 3957 h 25678"/>
                <a:gd name="connsiteX33" fmla="*/ 30716 w 31796"/>
                <a:gd name="connsiteY33" fmla="*/ 2850 h 25678"/>
                <a:gd name="connsiteX34" fmla="*/ 31101 w 31796"/>
                <a:gd name="connsiteY34" fmla="*/ 2767 h 25678"/>
                <a:gd name="connsiteX35" fmla="*/ 31546 w 31796"/>
                <a:gd name="connsiteY35" fmla="*/ 2933 h 25678"/>
                <a:gd name="connsiteX36" fmla="*/ 31769 w 31796"/>
                <a:gd name="connsiteY36" fmla="*/ 3210 h 25678"/>
                <a:gd name="connsiteX37" fmla="*/ 31796 w 31796"/>
                <a:gd name="connsiteY37" fmla="*/ 3348 h 25678"/>
                <a:gd name="connsiteX38" fmla="*/ 20921 w 31796"/>
                <a:gd name="connsiteY38" fmla="*/ 19425 h 25678"/>
                <a:gd name="connsiteX39" fmla="*/ 20813 w 31796"/>
                <a:gd name="connsiteY39" fmla="*/ 13088 h 25678"/>
                <a:gd name="connsiteX40" fmla="*/ 20813 w 31796"/>
                <a:gd name="connsiteY40" fmla="*/ 11511 h 25678"/>
                <a:gd name="connsiteX41" fmla="*/ 20752 w 31796"/>
                <a:gd name="connsiteY41" fmla="*/ 9823 h 25678"/>
                <a:gd name="connsiteX42" fmla="*/ 20590 w 31796"/>
                <a:gd name="connsiteY42" fmla="*/ 8025 h 25678"/>
                <a:gd name="connsiteX43" fmla="*/ 20313 w 31796"/>
                <a:gd name="connsiteY43" fmla="*/ 6336 h 25678"/>
                <a:gd name="connsiteX44" fmla="*/ 19840 w 31796"/>
                <a:gd name="connsiteY44" fmla="*/ 4704 h 25678"/>
                <a:gd name="connsiteX45" fmla="*/ 19118 w 31796"/>
                <a:gd name="connsiteY45" fmla="*/ 3348 h 25678"/>
                <a:gd name="connsiteX46" fmla="*/ 18153 w 31796"/>
                <a:gd name="connsiteY46" fmla="*/ 2214 h 25678"/>
                <a:gd name="connsiteX47" fmla="*/ 16850 w 31796"/>
                <a:gd name="connsiteY47" fmla="*/ 1522 h 25678"/>
                <a:gd name="connsiteX48" fmla="*/ 15189 w 31796"/>
                <a:gd name="connsiteY48" fmla="*/ 1245 h 25678"/>
                <a:gd name="connsiteX49" fmla="*/ 12867 w 31796"/>
                <a:gd name="connsiteY49" fmla="*/ 1660 h 25678"/>
                <a:gd name="connsiteX50" fmla="*/ 10214 w 31796"/>
                <a:gd name="connsiteY50" fmla="*/ 3293 h 25678"/>
                <a:gd name="connsiteX51" fmla="*/ 7473 w 31796"/>
                <a:gd name="connsiteY51" fmla="*/ 6447 h 25678"/>
                <a:gd name="connsiteX52" fmla="*/ 5178 w 31796"/>
                <a:gd name="connsiteY52" fmla="*/ 12258 h 25678"/>
                <a:gd name="connsiteX53" fmla="*/ 4206 w 31796"/>
                <a:gd name="connsiteY53" fmla="*/ 18235 h 25678"/>
                <a:gd name="connsiteX54" fmla="*/ 5509 w 31796"/>
                <a:gd name="connsiteY54" fmla="*/ 22745 h 25678"/>
                <a:gd name="connsiteX55" fmla="*/ 9296 w 31796"/>
                <a:gd name="connsiteY55" fmla="*/ 24405 h 25678"/>
                <a:gd name="connsiteX56" fmla="*/ 20921 w 31796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96" h="25678">
                  <a:moveTo>
                    <a:pt x="31796" y="3348"/>
                  </a:moveTo>
                  <a:cubicBezTo>
                    <a:pt x="31762" y="3533"/>
                    <a:pt x="31701" y="3791"/>
                    <a:pt x="31627" y="4123"/>
                  </a:cubicBezTo>
                  <a:cubicBezTo>
                    <a:pt x="31553" y="4437"/>
                    <a:pt x="31350" y="5091"/>
                    <a:pt x="31020" y="6087"/>
                  </a:cubicBezTo>
                  <a:cubicBezTo>
                    <a:pt x="30689" y="7084"/>
                    <a:pt x="30297" y="8089"/>
                    <a:pt x="29859" y="9103"/>
                  </a:cubicBezTo>
                  <a:cubicBezTo>
                    <a:pt x="29433" y="10100"/>
                    <a:pt x="28805" y="11299"/>
                    <a:pt x="27975" y="12701"/>
                  </a:cubicBezTo>
                  <a:cubicBezTo>
                    <a:pt x="27165" y="14084"/>
                    <a:pt x="26260" y="15403"/>
                    <a:pt x="25261" y="16657"/>
                  </a:cubicBezTo>
                  <a:cubicBezTo>
                    <a:pt x="24985" y="16990"/>
                    <a:pt x="24823" y="17257"/>
                    <a:pt x="24768" y="17460"/>
                  </a:cubicBezTo>
                  <a:cubicBezTo>
                    <a:pt x="24728" y="17644"/>
                    <a:pt x="24708" y="18041"/>
                    <a:pt x="24708" y="18650"/>
                  </a:cubicBezTo>
                  <a:cubicBezTo>
                    <a:pt x="24708" y="22487"/>
                    <a:pt x="25288" y="24405"/>
                    <a:pt x="26456" y="24405"/>
                  </a:cubicBezTo>
                  <a:cubicBezTo>
                    <a:pt x="26510" y="24405"/>
                    <a:pt x="26584" y="24405"/>
                    <a:pt x="26672" y="24405"/>
                  </a:cubicBezTo>
                  <a:cubicBezTo>
                    <a:pt x="26787" y="24387"/>
                    <a:pt x="26983" y="24332"/>
                    <a:pt x="27260" y="24239"/>
                  </a:cubicBezTo>
                  <a:cubicBezTo>
                    <a:pt x="27550" y="24129"/>
                    <a:pt x="27827" y="23990"/>
                    <a:pt x="28090" y="23825"/>
                  </a:cubicBezTo>
                  <a:cubicBezTo>
                    <a:pt x="28346" y="23640"/>
                    <a:pt x="28623" y="23364"/>
                    <a:pt x="28920" y="22994"/>
                  </a:cubicBezTo>
                  <a:cubicBezTo>
                    <a:pt x="29211" y="22607"/>
                    <a:pt x="29454" y="22155"/>
                    <a:pt x="29636" y="21638"/>
                  </a:cubicBezTo>
                  <a:cubicBezTo>
                    <a:pt x="29805" y="21270"/>
                    <a:pt x="30054" y="21085"/>
                    <a:pt x="30385" y="21085"/>
                  </a:cubicBezTo>
                  <a:cubicBezTo>
                    <a:pt x="30824" y="21085"/>
                    <a:pt x="31047" y="21270"/>
                    <a:pt x="31047" y="21638"/>
                  </a:cubicBezTo>
                  <a:cubicBezTo>
                    <a:pt x="31047" y="22302"/>
                    <a:pt x="30588" y="23142"/>
                    <a:pt x="29663" y="24156"/>
                  </a:cubicBezTo>
                  <a:cubicBezTo>
                    <a:pt x="28738" y="25171"/>
                    <a:pt x="27617" y="25678"/>
                    <a:pt x="26287" y="25678"/>
                  </a:cubicBezTo>
                  <a:cubicBezTo>
                    <a:pt x="25012" y="25678"/>
                    <a:pt x="23925" y="25263"/>
                    <a:pt x="23020" y="24433"/>
                  </a:cubicBezTo>
                  <a:cubicBezTo>
                    <a:pt x="22136" y="23584"/>
                    <a:pt x="21515" y="22404"/>
                    <a:pt x="21143" y="20892"/>
                  </a:cubicBezTo>
                  <a:cubicBezTo>
                    <a:pt x="17154" y="24083"/>
                    <a:pt x="13171" y="25678"/>
                    <a:pt x="9188" y="25678"/>
                  </a:cubicBezTo>
                  <a:cubicBezTo>
                    <a:pt x="6386" y="25678"/>
                    <a:pt x="4152" y="24765"/>
                    <a:pt x="2491" y="22939"/>
                  </a:cubicBezTo>
                  <a:cubicBezTo>
                    <a:pt x="830" y="21094"/>
                    <a:pt x="0" y="18807"/>
                    <a:pt x="0" y="16077"/>
                  </a:cubicBezTo>
                  <a:cubicBezTo>
                    <a:pt x="0" y="13457"/>
                    <a:pt x="722" y="10902"/>
                    <a:pt x="2160" y="8412"/>
                  </a:cubicBezTo>
                  <a:cubicBezTo>
                    <a:pt x="3618" y="5922"/>
                    <a:pt x="5529" y="3901"/>
                    <a:pt x="7885" y="2352"/>
                  </a:cubicBezTo>
                  <a:cubicBezTo>
                    <a:pt x="10268" y="784"/>
                    <a:pt x="12718" y="0"/>
                    <a:pt x="15250" y="0"/>
                  </a:cubicBezTo>
                  <a:cubicBezTo>
                    <a:pt x="16134" y="0"/>
                    <a:pt x="16998" y="120"/>
                    <a:pt x="17849" y="360"/>
                  </a:cubicBezTo>
                  <a:cubicBezTo>
                    <a:pt x="18693" y="581"/>
                    <a:pt x="19543" y="978"/>
                    <a:pt x="20394" y="1549"/>
                  </a:cubicBezTo>
                  <a:cubicBezTo>
                    <a:pt x="21245" y="2121"/>
                    <a:pt x="21980" y="2841"/>
                    <a:pt x="22608" y="3708"/>
                  </a:cubicBezTo>
                  <a:cubicBezTo>
                    <a:pt x="23236" y="4575"/>
                    <a:pt x="23742" y="5691"/>
                    <a:pt x="24127" y="7056"/>
                  </a:cubicBezTo>
                  <a:cubicBezTo>
                    <a:pt x="24512" y="8421"/>
                    <a:pt x="24708" y="9961"/>
                    <a:pt x="24708" y="11677"/>
                  </a:cubicBezTo>
                  <a:lnTo>
                    <a:pt x="24708" y="15191"/>
                  </a:lnTo>
                  <a:cubicBezTo>
                    <a:pt x="27145" y="12111"/>
                    <a:pt x="29001" y="8366"/>
                    <a:pt x="30270" y="3957"/>
                  </a:cubicBezTo>
                  <a:cubicBezTo>
                    <a:pt x="30453" y="3293"/>
                    <a:pt x="30601" y="2924"/>
                    <a:pt x="30716" y="2850"/>
                  </a:cubicBezTo>
                  <a:cubicBezTo>
                    <a:pt x="30790" y="2795"/>
                    <a:pt x="30918" y="2767"/>
                    <a:pt x="31101" y="2767"/>
                  </a:cubicBezTo>
                  <a:cubicBezTo>
                    <a:pt x="31283" y="2767"/>
                    <a:pt x="31431" y="2822"/>
                    <a:pt x="31546" y="2933"/>
                  </a:cubicBezTo>
                  <a:cubicBezTo>
                    <a:pt x="31675" y="3026"/>
                    <a:pt x="31749" y="3117"/>
                    <a:pt x="31769" y="3210"/>
                  </a:cubicBezTo>
                  <a:lnTo>
                    <a:pt x="31796" y="3348"/>
                  </a:lnTo>
                  <a:moveTo>
                    <a:pt x="20921" y="19425"/>
                  </a:moveTo>
                  <a:cubicBezTo>
                    <a:pt x="20846" y="18779"/>
                    <a:pt x="20813" y="16667"/>
                    <a:pt x="20813" y="13088"/>
                  </a:cubicBezTo>
                  <a:cubicBezTo>
                    <a:pt x="20813" y="12406"/>
                    <a:pt x="20813" y="11880"/>
                    <a:pt x="20813" y="11511"/>
                  </a:cubicBezTo>
                  <a:cubicBezTo>
                    <a:pt x="20813" y="11124"/>
                    <a:pt x="20792" y="10561"/>
                    <a:pt x="20752" y="9823"/>
                  </a:cubicBezTo>
                  <a:cubicBezTo>
                    <a:pt x="20718" y="9085"/>
                    <a:pt x="20664" y="8486"/>
                    <a:pt x="20590" y="8025"/>
                  </a:cubicBezTo>
                  <a:cubicBezTo>
                    <a:pt x="20529" y="7564"/>
                    <a:pt x="20441" y="7001"/>
                    <a:pt x="20313" y="6336"/>
                  </a:cubicBezTo>
                  <a:cubicBezTo>
                    <a:pt x="20185" y="5673"/>
                    <a:pt x="20023" y="5129"/>
                    <a:pt x="19840" y="4704"/>
                  </a:cubicBezTo>
                  <a:cubicBezTo>
                    <a:pt x="19658" y="4279"/>
                    <a:pt x="19415" y="3828"/>
                    <a:pt x="19118" y="3348"/>
                  </a:cubicBezTo>
                  <a:cubicBezTo>
                    <a:pt x="18841" y="2868"/>
                    <a:pt x="18524" y="2490"/>
                    <a:pt x="18153" y="2214"/>
                  </a:cubicBezTo>
                  <a:cubicBezTo>
                    <a:pt x="17802" y="1937"/>
                    <a:pt x="17370" y="1706"/>
                    <a:pt x="16850" y="1522"/>
                  </a:cubicBezTo>
                  <a:cubicBezTo>
                    <a:pt x="16357" y="1337"/>
                    <a:pt x="15804" y="1245"/>
                    <a:pt x="15189" y="1245"/>
                  </a:cubicBezTo>
                  <a:cubicBezTo>
                    <a:pt x="14433" y="1245"/>
                    <a:pt x="13657" y="1383"/>
                    <a:pt x="12867" y="1660"/>
                  </a:cubicBezTo>
                  <a:cubicBezTo>
                    <a:pt x="12091" y="1919"/>
                    <a:pt x="11206" y="2463"/>
                    <a:pt x="10214" y="3293"/>
                  </a:cubicBezTo>
                  <a:cubicBezTo>
                    <a:pt x="9215" y="4104"/>
                    <a:pt x="8303" y="5156"/>
                    <a:pt x="7473" y="6447"/>
                  </a:cubicBezTo>
                  <a:cubicBezTo>
                    <a:pt x="6602" y="7813"/>
                    <a:pt x="5839" y="9749"/>
                    <a:pt x="5178" y="12258"/>
                  </a:cubicBezTo>
                  <a:cubicBezTo>
                    <a:pt x="4530" y="14748"/>
                    <a:pt x="4206" y="16741"/>
                    <a:pt x="4206" y="18235"/>
                  </a:cubicBezTo>
                  <a:cubicBezTo>
                    <a:pt x="4206" y="20117"/>
                    <a:pt x="4638" y="21620"/>
                    <a:pt x="5509" y="22745"/>
                  </a:cubicBezTo>
                  <a:cubicBezTo>
                    <a:pt x="6373" y="23852"/>
                    <a:pt x="7635" y="24405"/>
                    <a:pt x="9296" y="24405"/>
                  </a:cubicBezTo>
                  <a:cubicBezTo>
                    <a:pt x="13265" y="24405"/>
                    <a:pt x="17140" y="22745"/>
                    <a:pt x="20921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4ED6E36-B0F5-CE99-F660-64467ED177CE}"/>
              </a:ext>
            </a:extLst>
          </p:cNvPr>
          <p:cNvGrpSpPr/>
          <p:nvPr/>
        </p:nvGrpSpPr>
        <p:grpSpPr>
          <a:xfrm>
            <a:off x="7425717" y="3795886"/>
            <a:ext cx="1620180" cy="1080120"/>
            <a:chOff x="7425717" y="3795886"/>
            <a:chExt cx="1620180" cy="1080120"/>
          </a:xfrm>
        </p:grpSpPr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6EB9A24-5C75-62A5-094A-297C697307AC}"/>
                </a:ext>
              </a:extLst>
            </p:cNvPr>
            <p:cNvSpPr/>
            <p:nvPr/>
          </p:nvSpPr>
          <p:spPr>
            <a:xfrm>
              <a:off x="7425717" y="3795886"/>
              <a:ext cx="1620180" cy="1080120"/>
            </a:xfrm>
            <a:custGeom>
              <a:avLst/>
              <a:gdLst>
                <a:gd name="connsiteX0" fmla="*/ 0 w 1620180"/>
                <a:gd name="connsiteY0" fmla="*/ 1080120 h 1080120"/>
                <a:gd name="connsiteX1" fmla="*/ 1620180 w 1620180"/>
                <a:gd name="connsiteY1" fmla="*/ 1080120 h 1080120"/>
                <a:gd name="connsiteX2" fmla="*/ 1620180 w 1620180"/>
                <a:gd name="connsiteY2" fmla="*/ 0 h 1080120"/>
                <a:gd name="connsiteX3" fmla="*/ 0 w 1620180"/>
                <a:gd name="connsiteY3" fmla="*/ 0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180" h="1080120">
                  <a:moveTo>
                    <a:pt x="0" y="1080120"/>
                  </a:moveTo>
                  <a:lnTo>
                    <a:pt x="1620180" y="1080120"/>
                  </a:lnTo>
                  <a:lnTo>
                    <a:pt x="1620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E6599C1D-D3A0-F805-2FD3-80F7A2025E2E}"/>
                </a:ext>
              </a:extLst>
            </p:cNvPr>
            <p:cNvSpPr/>
            <p:nvPr/>
          </p:nvSpPr>
          <p:spPr>
            <a:xfrm>
              <a:off x="7682992" y="3827779"/>
              <a:ext cx="1331013" cy="908445"/>
            </a:xfrm>
            <a:custGeom>
              <a:avLst/>
              <a:gdLst>
                <a:gd name="connsiteX0" fmla="*/ 0 w 1331013"/>
                <a:gd name="connsiteY0" fmla="*/ 908446 h 908445"/>
                <a:gd name="connsiteX1" fmla="*/ 1331014 w 1331013"/>
                <a:gd name="connsiteY1" fmla="*/ 908446 h 908445"/>
                <a:gd name="connsiteX2" fmla="*/ 1331014 w 1331013"/>
                <a:gd name="connsiteY2" fmla="*/ 0 h 908445"/>
                <a:gd name="connsiteX3" fmla="*/ 0 w 1331013"/>
                <a:gd name="connsiteY3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013" h="908445">
                  <a:moveTo>
                    <a:pt x="0" y="908446"/>
                  </a:moveTo>
                  <a:lnTo>
                    <a:pt x="1331014" y="908446"/>
                  </a:lnTo>
                  <a:lnTo>
                    <a:pt x="133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CE84D70-CC85-62DC-7FD8-07F5CF96972D}"/>
                </a:ext>
              </a:extLst>
            </p:cNvPr>
            <p:cNvSpPr/>
            <p:nvPr/>
          </p:nvSpPr>
          <p:spPr>
            <a:xfrm>
              <a:off x="7720662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59DCE84F-D816-E0DE-A98E-9284FC91A55B}"/>
                </a:ext>
              </a:extLst>
            </p:cNvPr>
            <p:cNvSpPr/>
            <p:nvPr/>
          </p:nvSpPr>
          <p:spPr>
            <a:xfrm>
              <a:off x="8009615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217D6F89-3120-7C9F-F419-EB01B609E752}"/>
                </a:ext>
              </a:extLst>
            </p:cNvPr>
            <p:cNvSpPr/>
            <p:nvPr/>
          </p:nvSpPr>
          <p:spPr>
            <a:xfrm>
              <a:off x="8298568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C1340AC9-E5C5-63E9-6B71-C1B8CCB0C53E}"/>
                </a:ext>
              </a:extLst>
            </p:cNvPr>
            <p:cNvSpPr/>
            <p:nvPr/>
          </p:nvSpPr>
          <p:spPr>
            <a:xfrm>
              <a:off x="8587521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678EDB4-1270-65A6-2954-0EC3CB8377DD}"/>
                </a:ext>
              </a:extLst>
            </p:cNvPr>
            <p:cNvSpPr/>
            <p:nvPr/>
          </p:nvSpPr>
          <p:spPr>
            <a:xfrm>
              <a:off x="8876473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CBDC5668-723E-2DAB-904F-547FD3D816AE}"/>
                </a:ext>
              </a:extLst>
            </p:cNvPr>
            <p:cNvSpPr/>
            <p:nvPr/>
          </p:nvSpPr>
          <p:spPr>
            <a:xfrm>
              <a:off x="7682992" y="4736224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9AC929F-27FA-6211-519C-4C02690B997F}"/>
                </a:ext>
              </a:extLst>
            </p:cNvPr>
            <p:cNvSpPr/>
            <p:nvPr/>
          </p:nvSpPr>
          <p:spPr>
            <a:xfrm>
              <a:off x="7720662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4AFF18A0-E982-779B-7DE8-D0AE65C07A37}"/>
                </a:ext>
              </a:extLst>
            </p:cNvPr>
            <p:cNvSpPr/>
            <p:nvPr/>
          </p:nvSpPr>
          <p:spPr>
            <a:xfrm>
              <a:off x="8009615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D58FDF-AAFF-3A17-EAA6-F6E5AC2858AE}"/>
                </a:ext>
              </a:extLst>
            </p:cNvPr>
            <p:cNvSpPr/>
            <p:nvPr/>
          </p:nvSpPr>
          <p:spPr>
            <a:xfrm>
              <a:off x="8298568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AB56FF9-2BB2-6627-9B25-0035BE9122C1}"/>
                </a:ext>
              </a:extLst>
            </p:cNvPr>
            <p:cNvSpPr/>
            <p:nvPr/>
          </p:nvSpPr>
          <p:spPr>
            <a:xfrm>
              <a:off x="8587521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979D0168-0F52-E075-9EC2-F8960700F409}"/>
                </a:ext>
              </a:extLst>
            </p:cNvPr>
            <p:cNvSpPr/>
            <p:nvPr/>
          </p:nvSpPr>
          <p:spPr>
            <a:xfrm>
              <a:off x="8876473" y="4723466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C16A9D6-59B3-5169-1E2F-0A9D7E21769E}"/>
                </a:ext>
              </a:extLst>
            </p:cNvPr>
            <p:cNvSpPr/>
            <p:nvPr/>
          </p:nvSpPr>
          <p:spPr>
            <a:xfrm>
              <a:off x="7706551" y="4758657"/>
              <a:ext cx="28222" cy="42354"/>
            </a:xfrm>
            <a:custGeom>
              <a:avLst/>
              <a:gdLst>
                <a:gd name="connsiteX0" fmla="*/ 14111 w 28222"/>
                <a:gd name="connsiteY0" fmla="*/ 4374 h 42354"/>
                <a:gd name="connsiteX1" fmla="*/ 7684 w 28222"/>
                <a:gd name="connsiteY1" fmla="*/ 8587 h 42354"/>
                <a:gd name="connsiteX2" fmla="*/ 5552 w 28222"/>
                <a:gd name="connsiteY2" fmla="*/ 21191 h 42354"/>
                <a:gd name="connsiteX3" fmla="*/ 7684 w 28222"/>
                <a:gd name="connsiteY3" fmla="*/ 33801 h 42354"/>
                <a:gd name="connsiteX4" fmla="*/ 14111 w 28222"/>
                <a:gd name="connsiteY4" fmla="*/ 37980 h 42354"/>
                <a:gd name="connsiteX5" fmla="*/ 20538 w 28222"/>
                <a:gd name="connsiteY5" fmla="*/ 33801 h 42354"/>
                <a:gd name="connsiteX6" fmla="*/ 22698 w 28222"/>
                <a:gd name="connsiteY6" fmla="*/ 21191 h 42354"/>
                <a:gd name="connsiteX7" fmla="*/ 20538 w 28222"/>
                <a:gd name="connsiteY7" fmla="*/ 8587 h 42354"/>
                <a:gd name="connsiteX8" fmla="*/ 14111 w 28222"/>
                <a:gd name="connsiteY8" fmla="*/ 4374 h 42354"/>
                <a:gd name="connsiteX9" fmla="*/ 14111 w 28222"/>
                <a:gd name="connsiteY9" fmla="*/ 0 h 42354"/>
                <a:gd name="connsiteX10" fmla="*/ 24585 w 28222"/>
                <a:gd name="connsiteY10" fmla="*/ 5441 h 42354"/>
                <a:gd name="connsiteX11" fmla="*/ 28222 w 28222"/>
                <a:gd name="connsiteY11" fmla="*/ 21191 h 42354"/>
                <a:gd name="connsiteX12" fmla="*/ 24585 w 28222"/>
                <a:gd name="connsiteY12" fmla="*/ 36940 h 42354"/>
                <a:gd name="connsiteX13" fmla="*/ 14111 w 28222"/>
                <a:gd name="connsiteY13" fmla="*/ 42354 h 42354"/>
                <a:gd name="connsiteX14" fmla="*/ 3610 w 28222"/>
                <a:gd name="connsiteY14" fmla="*/ 36940 h 42354"/>
                <a:gd name="connsiteX15" fmla="*/ 0 w 28222"/>
                <a:gd name="connsiteY15" fmla="*/ 21191 h 42354"/>
                <a:gd name="connsiteX16" fmla="*/ 3610 w 28222"/>
                <a:gd name="connsiteY16" fmla="*/ 5441 h 42354"/>
                <a:gd name="connsiteX17" fmla="*/ 14111 w 28222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4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74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63"/>
                    <a:pt x="27010" y="33315"/>
                    <a:pt x="24585" y="36940"/>
                  </a:cubicBezTo>
                  <a:cubicBezTo>
                    <a:pt x="22178" y="40552"/>
                    <a:pt x="18687" y="42354"/>
                    <a:pt x="14111" y="42354"/>
                  </a:cubicBezTo>
                  <a:cubicBezTo>
                    <a:pt x="9535" y="42354"/>
                    <a:pt x="6034" y="40552"/>
                    <a:pt x="3610" y="36940"/>
                  </a:cubicBezTo>
                  <a:cubicBezTo>
                    <a:pt x="1204" y="33315"/>
                    <a:pt x="0" y="28063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7DF9623-F482-3ED8-C7FF-BB4497EB0DC9}"/>
                </a:ext>
              </a:extLst>
            </p:cNvPr>
            <p:cNvSpPr/>
            <p:nvPr/>
          </p:nvSpPr>
          <p:spPr>
            <a:xfrm>
              <a:off x="7996407" y="4759393"/>
              <a:ext cx="26416" cy="41618"/>
            </a:xfrm>
            <a:custGeom>
              <a:avLst/>
              <a:gdLst>
                <a:gd name="connsiteX0" fmla="*/ 1723 w 26416"/>
                <a:gd name="connsiteY0" fmla="*/ 0 h 41618"/>
                <a:gd name="connsiteX1" fmla="*/ 23408 w 26416"/>
                <a:gd name="connsiteY1" fmla="*/ 0 h 41618"/>
                <a:gd name="connsiteX2" fmla="*/ 23408 w 26416"/>
                <a:gd name="connsiteY2" fmla="*/ 4651 h 41618"/>
                <a:gd name="connsiteX3" fmla="*/ 6782 w 26416"/>
                <a:gd name="connsiteY3" fmla="*/ 4651 h 41618"/>
                <a:gd name="connsiteX4" fmla="*/ 6782 w 26416"/>
                <a:gd name="connsiteY4" fmla="*/ 14656 h 41618"/>
                <a:gd name="connsiteX5" fmla="*/ 9188 w 26416"/>
                <a:gd name="connsiteY5" fmla="*/ 14055 h 41618"/>
                <a:gd name="connsiteX6" fmla="*/ 11594 w 26416"/>
                <a:gd name="connsiteY6" fmla="*/ 13839 h 41618"/>
                <a:gd name="connsiteX7" fmla="*/ 22424 w 26416"/>
                <a:gd name="connsiteY7" fmla="*/ 17586 h 41618"/>
                <a:gd name="connsiteX8" fmla="*/ 26416 w 26416"/>
                <a:gd name="connsiteY8" fmla="*/ 27732 h 41618"/>
                <a:gd name="connsiteX9" fmla="*/ 22315 w 26416"/>
                <a:gd name="connsiteY9" fmla="*/ 37986 h 41618"/>
                <a:gd name="connsiteX10" fmla="*/ 10747 w 26416"/>
                <a:gd name="connsiteY10" fmla="*/ 41618 h 41618"/>
                <a:gd name="connsiteX11" fmla="*/ 5496 w 26416"/>
                <a:gd name="connsiteY11" fmla="*/ 41186 h 41618"/>
                <a:gd name="connsiteX12" fmla="*/ 0 w 26416"/>
                <a:gd name="connsiteY12" fmla="*/ 39870 h 41618"/>
                <a:gd name="connsiteX13" fmla="*/ 0 w 26416"/>
                <a:gd name="connsiteY13" fmla="*/ 34321 h 41618"/>
                <a:gd name="connsiteX14" fmla="*/ 5086 w 26416"/>
                <a:gd name="connsiteY14" fmla="*/ 36319 h 41618"/>
                <a:gd name="connsiteX15" fmla="*/ 10638 w 26416"/>
                <a:gd name="connsiteY15" fmla="*/ 36974 h 41618"/>
                <a:gd name="connsiteX16" fmla="*/ 18130 w 26416"/>
                <a:gd name="connsiteY16" fmla="*/ 34483 h 41618"/>
                <a:gd name="connsiteX17" fmla="*/ 20893 w 26416"/>
                <a:gd name="connsiteY17" fmla="*/ 27732 h 41618"/>
                <a:gd name="connsiteX18" fmla="*/ 18130 w 26416"/>
                <a:gd name="connsiteY18" fmla="*/ 20975 h 41618"/>
                <a:gd name="connsiteX19" fmla="*/ 10638 w 26416"/>
                <a:gd name="connsiteY19" fmla="*/ 18484 h 41618"/>
                <a:gd name="connsiteX20" fmla="*/ 6207 w 26416"/>
                <a:gd name="connsiteY20" fmla="*/ 18976 h 41618"/>
                <a:gd name="connsiteX21" fmla="*/ 1723 w 26416"/>
                <a:gd name="connsiteY21" fmla="*/ 20509 h 41618"/>
                <a:gd name="connsiteX22" fmla="*/ 1723 w 26416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6" h="41618">
                  <a:moveTo>
                    <a:pt x="1723" y="0"/>
                  </a:moveTo>
                  <a:lnTo>
                    <a:pt x="23408" y="0"/>
                  </a:lnTo>
                  <a:lnTo>
                    <a:pt x="23408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4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49" y="35543"/>
                    <a:pt x="22315" y="37986"/>
                  </a:cubicBezTo>
                  <a:cubicBezTo>
                    <a:pt x="19580" y="40410"/>
                    <a:pt x="15725" y="41618"/>
                    <a:pt x="10747" y="41618"/>
                  </a:cubicBezTo>
                  <a:cubicBezTo>
                    <a:pt x="9033" y="41618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36" y="35880"/>
                    <a:pt x="5086" y="36319"/>
                  </a:cubicBezTo>
                  <a:cubicBezTo>
                    <a:pt x="6836" y="36758"/>
                    <a:pt x="8687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14"/>
                    <a:pt x="13792" y="18484"/>
                    <a:pt x="10638" y="18484"/>
                  </a:cubicBezTo>
                  <a:cubicBezTo>
                    <a:pt x="9161" y="18484"/>
                    <a:pt x="7684" y="18646"/>
                    <a:pt x="6207" y="18976"/>
                  </a:cubicBezTo>
                  <a:cubicBezTo>
                    <a:pt x="4748" y="19307"/>
                    <a:pt x="3254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9CB83D6-60AF-352E-65B3-E9E4F5B55493}"/>
                </a:ext>
              </a:extLst>
            </p:cNvPr>
            <p:cNvSpPr/>
            <p:nvPr/>
          </p:nvSpPr>
          <p:spPr>
            <a:xfrm>
              <a:off x="8267873" y="4759393"/>
              <a:ext cx="24309" cy="40828"/>
            </a:xfrm>
            <a:custGeom>
              <a:avLst/>
              <a:gdLst>
                <a:gd name="connsiteX0" fmla="*/ 790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84 w 24309"/>
                <a:gd name="connsiteY6" fmla="*/ 0 h 40828"/>
                <a:gd name="connsiteX7" fmla="*/ 15284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0 w 24309"/>
                <a:gd name="connsiteY10" fmla="*/ 40829 h 40828"/>
                <a:gd name="connsiteX11" fmla="*/ 790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0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84" y="0"/>
                  </a:lnTo>
                  <a:lnTo>
                    <a:pt x="15284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0" y="40829"/>
                  </a:lnTo>
                  <a:lnTo>
                    <a:pt x="790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2518595-73F5-0C0B-99D3-C6CC983EBC35}"/>
                </a:ext>
              </a:extLst>
            </p:cNvPr>
            <p:cNvSpPr/>
            <p:nvPr/>
          </p:nvSpPr>
          <p:spPr>
            <a:xfrm>
              <a:off x="8301046" y="4758657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0 w 28218"/>
                <a:gd name="connsiteY10" fmla="*/ 5441 h 42354"/>
                <a:gd name="connsiteX11" fmla="*/ 28218 w 28218"/>
                <a:gd name="connsiteY11" fmla="*/ 21191 h 42354"/>
                <a:gd name="connsiteX12" fmla="*/ 24580 w 28218"/>
                <a:gd name="connsiteY12" fmla="*/ 36940 h 42354"/>
                <a:gd name="connsiteX13" fmla="*/ 14109 w 28218"/>
                <a:gd name="connsiteY13" fmla="*/ 42354 h 42354"/>
                <a:gd name="connsiteX14" fmla="*/ 3605 w 28218"/>
                <a:gd name="connsiteY14" fmla="*/ 36940 h 42354"/>
                <a:gd name="connsiteX15" fmla="*/ 0 w 28218"/>
                <a:gd name="connsiteY15" fmla="*/ 21191 h 42354"/>
                <a:gd name="connsiteX16" fmla="*/ 3605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0" y="5441"/>
                  </a:cubicBezTo>
                  <a:cubicBezTo>
                    <a:pt x="27003" y="9053"/>
                    <a:pt x="28218" y="14298"/>
                    <a:pt x="28218" y="21191"/>
                  </a:cubicBezTo>
                  <a:cubicBezTo>
                    <a:pt x="28218" y="28063"/>
                    <a:pt x="27003" y="33315"/>
                    <a:pt x="24580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28" y="40552"/>
                    <a:pt x="3605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05" y="5441"/>
                  </a:cubicBezTo>
                  <a:cubicBezTo>
                    <a:pt x="6028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C534C3E-F625-5CEC-31EA-D0CFD5B7DB94}"/>
                </a:ext>
              </a:extLst>
            </p:cNvPr>
            <p:cNvSpPr/>
            <p:nvPr/>
          </p:nvSpPr>
          <p:spPr>
            <a:xfrm>
              <a:off x="8557412" y="4759393"/>
              <a:ext cx="24309" cy="40828"/>
            </a:xfrm>
            <a:custGeom>
              <a:avLst/>
              <a:gdLst>
                <a:gd name="connsiteX0" fmla="*/ 797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90 w 24309"/>
                <a:gd name="connsiteY6" fmla="*/ 0 h 40828"/>
                <a:gd name="connsiteX7" fmla="*/ 15290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7 w 24309"/>
                <a:gd name="connsiteY10" fmla="*/ 40829 h 40828"/>
                <a:gd name="connsiteX11" fmla="*/ 797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7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90" y="0"/>
                  </a:lnTo>
                  <a:lnTo>
                    <a:pt x="15290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7" y="40829"/>
                  </a:lnTo>
                  <a:lnTo>
                    <a:pt x="797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303BE98-2CE1-ED5A-C350-8F99FB6D44F7}"/>
                </a:ext>
              </a:extLst>
            </p:cNvPr>
            <p:cNvSpPr/>
            <p:nvPr/>
          </p:nvSpPr>
          <p:spPr>
            <a:xfrm>
              <a:off x="8591213" y="4759393"/>
              <a:ext cx="26415" cy="41618"/>
            </a:xfrm>
            <a:custGeom>
              <a:avLst/>
              <a:gdLst>
                <a:gd name="connsiteX0" fmla="*/ 1721 w 26415"/>
                <a:gd name="connsiteY0" fmla="*/ 0 h 41618"/>
                <a:gd name="connsiteX1" fmla="*/ 23412 w 26415"/>
                <a:gd name="connsiteY1" fmla="*/ 0 h 41618"/>
                <a:gd name="connsiteX2" fmla="*/ 23412 w 26415"/>
                <a:gd name="connsiteY2" fmla="*/ 4651 h 41618"/>
                <a:gd name="connsiteX3" fmla="*/ 6785 w 26415"/>
                <a:gd name="connsiteY3" fmla="*/ 4651 h 41618"/>
                <a:gd name="connsiteX4" fmla="*/ 6785 w 26415"/>
                <a:gd name="connsiteY4" fmla="*/ 14656 h 41618"/>
                <a:gd name="connsiteX5" fmla="*/ 9188 w 26415"/>
                <a:gd name="connsiteY5" fmla="*/ 14055 h 41618"/>
                <a:gd name="connsiteX6" fmla="*/ 11598 w 26415"/>
                <a:gd name="connsiteY6" fmla="*/ 13839 h 41618"/>
                <a:gd name="connsiteX7" fmla="*/ 22426 w 26415"/>
                <a:gd name="connsiteY7" fmla="*/ 17586 h 41618"/>
                <a:gd name="connsiteX8" fmla="*/ 26416 w 26415"/>
                <a:gd name="connsiteY8" fmla="*/ 27732 h 41618"/>
                <a:gd name="connsiteX9" fmla="*/ 22318 w 26415"/>
                <a:gd name="connsiteY9" fmla="*/ 37986 h 41618"/>
                <a:gd name="connsiteX10" fmla="*/ 10747 w 26415"/>
                <a:gd name="connsiteY10" fmla="*/ 41618 h 41618"/>
                <a:gd name="connsiteX11" fmla="*/ 5495 w 26415"/>
                <a:gd name="connsiteY11" fmla="*/ 41186 h 41618"/>
                <a:gd name="connsiteX12" fmla="*/ 0 w 26415"/>
                <a:gd name="connsiteY12" fmla="*/ 39870 h 41618"/>
                <a:gd name="connsiteX13" fmla="*/ 0 w 26415"/>
                <a:gd name="connsiteY13" fmla="*/ 34321 h 41618"/>
                <a:gd name="connsiteX14" fmla="*/ 5090 w 26415"/>
                <a:gd name="connsiteY14" fmla="*/ 36319 h 41618"/>
                <a:gd name="connsiteX15" fmla="*/ 10639 w 26415"/>
                <a:gd name="connsiteY15" fmla="*/ 36974 h 41618"/>
                <a:gd name="connsiteX16" fmla="*/ 18133 w 26415"/>
                <a:gd name="connsiteY16" fmla="*/ 34483 h 41618"/>
                <a:gd name="connsiteX17" fmla="*/ 20894 w 26415"/>
                <a:gd name="connsiteY17" fmla="*/ 27732 h 41618"/>
                <a:gd name="connsiteX18" fmla="*/ 18133 w 26415"/>
                <a:gd name="connsiteY18" fmla="*/ 20975 h 41618"/>
                <a:gd name="connsiteX19" fmla="*/ 10639 w 26415"/>
                <a:gd name="connsiteY19" fmla="*/ 18484 h 41618"/>
                <a:gd name="connsiteX20" fmla="*/ 6211 w 26415"/>
                <a:gd name="connsiteY20" fmla="*/ 18976 h 41618"/>
                <a:gd name="connsiteX21" fmla="*/ 1721 w 26415"/>
                <a:gd name="connsiteY21" fmla="*/ 20509 h 41618"/>
                <a:gd name="connsiteX22" fmla="*/ 1721 w 26415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5" h="41618">
                  <a:moveTo>
                    <a:pt x="1721" y="0"/>
                  </a:moveTo>
                  <a:lnTo>
                    <a:pt x="23412" y="0"/>
                  </a:lnTo>
                  <a:lnTo>
                    <a:pt x="23412" y="4651"/>
                  </a:lnTo>
                  <a:lnTo>
                    <a:pt x="6785" y="4651"/>
                  </a:lnTo>
                  <a:lnTo>
                    <a:pt x="6785" y="14656"/>
                  </a:lnTo>
                  <a:cubicBezTo>
                    <a:pt x="7588" y="14386"/>
                    <a:pt x="8384" y="14183"/>
                    <a:pt x="9188" y="14055"/>
                  </a:cubicBezTo>
                  <a:cubicBezTo>
                    <a:pt x="9991" y="13913"/>
                    <a:pt x="10794" y="13839"/>
                    <a:pt x="11598" y="13839"/>
                  </a:cubicBezTo>
                  <a:cubicBezTo>
                    <a:pt x="16155" y="13839"/>
                    <a:pt x="19759" y="15088"/>
                    <a:pt x="22426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52" y="35543"/>
                    <a:pt x="22318" y="37986"/>
                  </a:cubicBezTo>
                  <a:cubicBezTo>
                    <a:pt x="19584" y="40410"/>
                    <a:pt x="15723" y="41618"/>
                    <a:pt x="10747" y="41618"/>
                  </a:cubicBezTo>
                  <a:cubicBezTo>
                    <a:pt x="9033" y="41618"/>
                    <a:pt x="7284" y="41477"/>
                    <a:pt x="5495" y="41186"/>
                  </a:cubicBezTo>
                  <a:cubicBezTo>
                    <a:pt x="3726" y="40896"/>
                    <a:pt x="1897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42" y="35880"/>
                    <a:pt x="5090" y="36319"/>
                  </a:cubicBezTo>
                  <a:cubicBezTo>
                    <a:pt x="6839" y="36758"/>
                    <a:pt x="8688" y="36974"/>
                    <a:pt x="10639" y="36974"/>
                  </a:cubicBezTo>
                  <a:cubicBezTo>
                    <a:pt x="13792" y="36974"/>
                    <a:pt x="16290" y="36144"/>
                    <a:pt x="18133" y="34483"/>
                  </a:cubicBezTo>
                  <a:cubicBezTo>
                    <a:pt x="19976" y="32829"/>
                    <a:pt x="20894" y="30574"/>
                    <a:pt x="20894" y="27732"/>
                  </a:cubicBezTo>
                  <a:cubicBezTo>
                    <a:pt x="20894" y="24890"/>
                    <a:pt x="19976" y="22635"/>
                    <a:pt x="18133" y="20975"/>
                  </a:cubicBezTo>
                  <a:cubicBezTo>
                    <a:pt x="16290" y="19314"/>
                    <a:pt x="13792" y="18484"/>
                    <a:pt x="10639" y="18484"/>
                  </a:cubicBezTo>
                  <a:cubicBezTo>
                    <a:pt x="9161" y="18484"/>
                    <a:pt x="7689" y="18646"/>
                    <a:pt x="6211" y="18976"/>
                  </a:cubicBezTo>
                  <a:cubicBezTo>
                    <a:pt x="4753" y="19307"/>
                    <a:pt x="3254" y="19813"/>
                    <a:pt x="1721" y="20509"/>
                  </a:cubicBezTo>
                  <a:lnTo>
                    <a:pt x="1721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C4D1798-59B6-ED2F-582E-ACD426E6583C}"/>
                </a:ext>
              </a:extLst>
            </p:cNvPr>
            <p:cNvSpPr/>
            <p:nvPr/>
          </p:nvSpPr>
          <p:spPr>
            <a:xfrm>
              <a:off x="8844751" y="4758657"/>
              <a:ext cx="25929" cy="41564"/>
            </a:xfrm>
            <a:custGeom>
              <a:avLst/>
              <a:gdLst>
                <a:gd name="connsiteX0" fmla="*/ 6649 w 25929"/>
                <a:gd name="connsiteY0" fmla="*/ 36913 h 41564"/>
                <a:gd name="connsiteX1" fmla="*/ 25930 w 25929"/>
                <a:gd name="connsiteY1" fmla="*/ 36913 h 41564"/>
                <a:gd name="connsiteX2" fmla="*/ 25930 w 25929"/>
                <a:gd name="connsiteY2" fmla="*/ 41564 h 41564"/>
                <a:gd name="connsiteX3" fmla="*/ 0 w 25929"/>
                <a:gd name="connsiteY3" fmla="*/ 41564 h 41564"/>
                <a:gd name="connsiteX4" fmla="*/ 0 w 25929"/>
                <a:gd name="connsiteY4" fmla="*/ 36913 h 41564"/>
                <a:gd name="connsiteX5" fmla="*/ 8560 w 25929"/>
                <a:gd name="connsiteY5" fmla="*/ 28191 h 41564"/>
                <a:gd name="connsiteX6" fmla="*/ 15399 w 25929"/>
                <a:gd name="connsiteY6" fmla="*/ 21110 h 41564"/>
                <a:gd name="connsiteX7" fmla="*/ 19091 w 25929"/>
                <a:gd name="connsiteY7" fmla="*/ 16080 h 41564"/>
                <a:gd name="connsiteX8" fmla="*/ 20158 w 25929"/>
                <a:gd name="connsiteY8" fmla="*/ 12003 h 41564"/>
                <a:gd name="connsiteX9" fmla="*/ 17862 w 25929"/>
                <a:gd name="connsiteY9" fmla="*/ 6697 h 41564"/>
                <a:gd name="connsiteX10" fmla="*/ 11929 w 25929"/>
                <a:gd name="connsiteY10" fmla="*/ 4645 h 41564"/>
                <a:gd name="connsiteX11" fmla="*/ 6427 w 25929"/>
                <a:gd name="connsiteY11" fmla="*/ 5549 h 41564"/>
                <a:gd name="connsiteX12" fmla="*/ 277 w 25929"/>
                <a:gd name="connsiteY12" fmla="*/ 8283 h 41564"/>
                <a:gd name="connsiteX13" fmla="*/ 277 w 25929"/>
                <a:gd name="connsiteY13" fmla="*/ 2707 h 41564"/>
                <a:gd name="connsiteX14" fmla="*/ 6508 w 25929"/>
                <a:gd name="connsiteY14" fmla="*/ 682 h 41564"/>
                <a:gd name="connsiteX15" fmla="*/ 11814 w 25929"/>
                <a:gd name="connsiteY15" fmla="*/ 0 h 41564"/>
                <a:gd name="connsiteX16" fmla="*/ 21933 w 25929"/>
                <a:gd name="connsiteY16" fmla="*/ 3173 h 41564"/>
                <a:gd name="connsiteX17" fmla="*/ 25707 w 25929"/>
                <a:gd name="connsiteY17" fmla="*/ 11645 h 41564"/>
                <a:gd name="connsiteX18" fmla="*/ 24748 w 25929"/>
                <a:gd name="connsiteY18" fmla="*/ 16431 h 41564"/>
                <a:gd name="connsiteX19" fmla="*/ 21332 w 25929"/>
                <a:gd name="connsiteY19" fmla="*/ 21737 h 41564"/>
                <a:gd name="connsiteX20" fmla="*/ 16985 w 25929"/>
                <a:gd name="connsiteY20" fmla="*/ 26335 h 41564"/>
                <a:gd name="connsiteX21" fmla="*/ 6649 w 25929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9" h="41564">
                  <a:moveTo>
                    <a:pt x="6649" y="36913"/>
                  </a:moveTo>
                  <a:lnTo>
                    <a:pt x="25930" y="36913"/>
                  </a:lnTo>
                  <a:lnTo>
                    <a:pt x="25930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9" y="34746"/>
                    <a:pt x="4948" y="31836"/>
                    <a:pt x="8560" y="28191"/>
                  </a:cubicBezTo>
                  <a:cubicBezTo>
                    <a:pt x="12185" y="24525"/>
                    <a:pt x="14467" y="22169"/>
                    <a:pt x="15399" y="21110"/>
                  </a:cubicBezTo>
                  <a:cubicBezTo>
                    <a:pt x="17167" y="19118"/>
                    <a:pt x="18396" y="17444"/>
                    <a:pt x="19091" y="16080"/>
                  </a:cubicBezTo>
                  <a:cubicBezTo>
                    <a:pt x="19800" y="14696"/>
                    <a:pt x="20158" y="13333"/>
                    <a:pt x="20158" y="12003"/>
                  </a:cubicBezTo>
                  <a:cubicBezTo>
                    <a:pt x="20158" y="9836"/>
                    <a:pt x="19395" y="8067"/>
                    <a:pt x="17862" y="6697"/>
                  </a:cubicBezTo>
                  <a:cubicBezTo>
                    <a:pt x="16344" y="5326"/>
                    <a:pt x="14366" y="4645"/>
                    <a:pt x="11929" y="4645"/>
                  </a:cubicBezTo>
                  <a:cubicBezTo>
                    <a:pt x="10194" y="4645"/>
                    <a:pt x="8364" y="4948"/>
                    <a:pt x="6427" y="5549"/>
                  </a:cubicBezTo>
                  <a:cubicBezTo>
                    <a:pt x="4516" y="6150"/>
                    <a:pt x="2464" y="7061"/>
                    <a:pt x="277" y="8283"/>
                  </a:cubicBezTo>
                  <a:lnTo>
                    <a:pt x="277" y="2707"/>
                  </a:lnTo>
                  <a:cubicBezTo>
                    <a:pt x="2498" y="1809"/>
                    <a:pt x="4577" y="1134"/>
                    <a:pt x="6508" y="682"/>
                  </a:cubicBezTo>
                  <a:cubicBezTo>
                    <a:pt x="8445" y="230"/>
                    <a:pt x="10214" y="0"/>
                    <a:pt x="11814" y="0"/>
                  </a:cubicBezTo>
                  <a:cubicBezTo>
                    <a:pt x="16047" y="0"/>
                    <a:pt x="19415" y="1060"/>
                    <a:pt x="21933" y="3173"/>
                  </a:cubicBezTo>
                  <a:cubicBezTo>
                    <a:pt x="24451" y="5286"/>
                    <a:pt x="25707" y="8108"/>
                    <a:pt x="25707" y="11645"/>
                  </a:cubicBezTo>
                  <a:cubicBezTo>
                    <a:pt x="25707" y="13326"/>
                    <a:pt x="25389" y="14919"/>
                    <a:pt x="24748" y="16431"/>
                  </a:cubicBezTo>
                  <a:cubicBezTo>
                    <a:pt x="24134" y="17923"/>
                    <a:pt x="22993" y="19692"/>
                    <a:pt x="21332" y="21737"/>
                  </a:cubicBezTo>
                  <a:cubicBezTo>
                    <a:pt x="20880" y="22271"/>
                    <a:pt x="19429" y="23803"/>
                    <a:pt x="16985" y="26335"/>
                  </a:cubicBezTo>
                  <a:cubicBezTo>
                    <a:pt x="14541" y="28853"/>
                    <a:pt x="11098" y="32377"/>
                    <a:pt x="6649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D8646895-0450-C363-D711-FA226B24C7FA}"/>
                </a:ext>
              </a:extLst>
            </p:cNvPr>
            <p:cNvSpPr/>
            <p:nvPr/>
          </p:nvSpPr>
          <p:spPr>
            <a:xfrm>
              <a:off x="8879977" y="4758657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6 w 28218"/>
                <a:gd name="connsiteY10" fmla="*/ 5441 h 42354"/>
                <a:gd name="connsiteX11" fmla="*/ 28218 w 28218"/>
                <a:gd name="connsiteY11" fmla="*/ 21191 h 42354"/>
                <a:gd name="connsiteX12" fmla="*/ 24586 w 28218"/>
                <a:gd name="connsiteY12" fmla="*/ 36940 h 42354"/>
                <a:gd name="connsiteX13" fmla="*/ 14109 w 28218"/>
                <a:gd name="connsiteY13" fmla="*/ 42354 h 42354"/>
                <a:gd name="connsiteX14" fmla="*/ 3612 w 28218"/>
                <a:gd name="connsiteY14" fmla="*/ 36940 h 42354"/>
                <a:gd name="connsiteX15" fmla="*/ 0 w 28218"/>
                <a:gd name="connsiteY15" fmla="*/ 21191 h 42354"/>
                <a:gd name="connsiteX16" fmla="*/ 3612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6" y="5441"/>
                  </a:cubicBezTo>
                  <a:cubicBezTo>
                    <a:pt x="27010" y="9053"/>
                    <a:pt x="28218" y="14298"/>
                    <a:pt x="28218" y="21191"/>
                  </a:cubicBezTo>
                  <a:cubicBezTo>
                    <a:pt x="28218" y="28063"/>
                    <a:pt x="27010" y="33315"/>
                    <a:pt x="24586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35" y="40552"/>
                    <a:pt x="3612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12" y="5441"/>
                  </a:cubicBezTo>
                  <a:cubicBezTo>
                    <a:pt x="6035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68C05572-AC2E-F4D1-17E3-4215019E9C08}"/>
                </a:ext>
              </a:extLst>
            </p:cNvPr>
            <p:cNvSpPr/>
            <p:nvPr/>
          </p:nvSpPr>
          <p:spPr>
            <a:xfrm>
              <a:off x="8308499" y="4818172"/>
              <a:ext cx="24025" cy="34341"/>
            </a:xfrm>
            <a:custGeom>
              <a:avLst/>
              <a:gdLst>
                <a:gd name="connsiteX0" fmla="*/ 24026 w 24025"/>
                <a:gd name="connsiteY0" fmla="*/ 33747 h 34341"/>
                <a:gd name="connsiteX1" fmla="*/ 23506 w 24025"/>
                <a:gd name="connsiteY1" fmla="*/ 34247 h 34341"/>
                <a:gd name="connsiteX2" fmla="*/ 22439 w 24025"/>
                <a:gd name="connsiteY2" fmla="*/ 34247 h 34341"/>
                <a:gd name="connsiteX3" fmla="*/ 20873 w 24025"/>
                <a:gd name="connsiteY3" fmla="*/ 34078 h 34341"/>
                <a:gd name="connsiteX4" fmla="*/ 19854 w 24025"/>
                <a:gd name="connsiteY4" fmla="*/ 33153 h 34341"/>
                <a:gd name="connsiteX5" fmla="*/ 18693 w 24025"/>
                <a:gd name="connsiteY5" fmla="*/ 30473 h 34341"/>
                <a:gd name="connsiteX6" fmla="*/ 16701 w 24025"/>
                <a:gd name="connsiteY6" fmla="*/ 24877 h 34341"/>
                <a:gd name="connsiteX7" fmla="*/ 14757 w 24025"/>
                <a:gd name="connsiteY7" fmla="*/ 19516 h 34341"/>
                <a:gd name="connsiteX8" fmla="*/ 3065 w 24025"/>
                <a:gd name="connsiteY8" fmla="*/ 33322 h 34341"/>
                <a:gd name="connsiteX9" fmla="*/ 1451 w 24025"/>
                <a:gd name="connsiteY9" fmla="*/ 34341 h 34341"/>
                <a:gd name="connsiteX10" fmla="*/ 432 w 24025"/>
                <a:gd name="connsiteY10" fmla="*/ 33936 h 34341"/>
                <a:gd name="connsiteX11" fmla="*/ 0 w 24025"/>
                <a:gd name="connsiteY11" fmla="*/ 32917 h 34341"/>
                <a:gd name="connsiteX12" fmla="*/ 169 w 24025"/>
                <a:gd name="connsiteY12" fmla="*/ 32208 h 34341"/>
                <a:gd name="connsiteX13" fmla="*/ 857 w 24025"/>
                <a:gd name="connsiteY13" fmla="*/ 31425 h 34341"/>
                <a:gd name="connsiteX14" fmla="*/ 14278 w 24025"/>
                <a:gd name="connsiteY14" fmla="*/ 18119 h 34341"/>
                <a:gd name="connsiteX15" fmla="*/ 9559 w 24025"/>
                <a:gd name="connsiteY15" fmla="*/ 4908 h 34341"/>
                <a:gd name="connsiteX16" fmla="*/ 8135 w 24025"/>
                <a:gd name="connsiteY16" fmla="*/ 1850 h 34341"/>
                <a:gd name="connsiteX17" fmla="*/ 6406 w 24025"/>
                <a:gd name="connsiteY17" fmla="*/ 1019 h 34341"/>
                <a:gd name="connsiteX18" fmla="*/ 5954 w 24025"/>
                <a:gd name="connsiteY18" fmla="*/ 520 h 34341"/>
                <a:gd name="connsiteX19" fmla="*/ 6832 w 24025"/>
                <a:gd name="connsiteY19" fmla="*/ 0 h 34341"/>
                <a:gd name="connsiteX20" fmla="*/ 12759 w 24025"/>
                <a:gd name="connsiteY20" fmla="*/ 3436 h 34341"/>
                <a:gd name="connsiteX21" fmla="*/ 22676 w 24025"/>
                <a:gd name="connsiteY21" fmla="*/ 31067 h 34341"/>
                <a:gd name="connsiteX22" fmla="*/ 23790 w 24025"/>
                <a:gd name="connsiteY22" fmla="*/ 33322 h 34341"/>
                <a:gd name="connsiteX23" fmla="*/ 24026 w 24025"/>
                <a:gd name="connsiteY23" fmla="*/ 33747 h 3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25" h="34341">
                  <a:moveTo>
                    <a:pt x="24026" y="33747"/>
                  </a:moveTo>
                  <a:cubicBezTo>
                    <a:pt x="24026" y="34051"/>
                    <a:pt x="23850" y="34213"/>
                    <a:pt x="23506" y="34247"/>
                  </a:cubicBezTo>
                  <a:lnTo>
                    <a:pt x="22439" y="34247"/>
                  </a:lnTo>
                  <a:cubicBezTo>
                    <a:pt x="21710" y="34247"/>
                    <a:pt x="21191" y="34193"/>
                    <a:pt x="20873" y="34078"/>
                  </a:cubicBezTo>
                  <a:cubicBezTo>
                    <a:pt x="20556" y="33970"/>
                    <a:pt x="20218" y="33659"/>
                    <a:pt x="19854" y="33153"/>
                  </a:cubicBezTo>
                  <a:cubicBezTo>
                    <a:pt x="19631" y="32836"/>
                    <a:pt x="19246" y="31945"/>
                    <a:pt x="18693" y="30473"/>
                  </a:cubicBezTo>
                  <a:cubicBezTo>
                    <a:pt x="18153" y="28988"/>
                    <a:pt x="17491" y="27125"/>
                    <a:pt x="16701" y="24877"/>
                  </a:cubicBezTo>
                  <a:cubicBezTo>
                    <a:pt x="15925" y="22629"/>
                    <a:pt x="15277" y="20846"/>
                    <a:pt x="14757" y="19516"/>
                  </a:cubicBezTo>
                  <a:lnTo>
                    <a:pt x="3065" y="33322"/>
                  </a:lnTo>
                  <a:cubicBezTo>
                    <a:pt x="2525" y="34004"/>
                    <a:pt x="1985" y="34341"/>
                    <a:pt x="1451" y="34341"/>
                  </a:cubicBezTo>
                  <a:cubicBezTo>
                    <a:pt x="1053" y="34341"/>
                    <a:pt x="716" y="34206"/>
                    <a:pt x="432" y="33936"/>
                  </a:cubicBezTo>
                  <a:cubicBezTo>
                    <a:pt x="142" y="33666"/>
                    <a:pt x="0" y="33328"/>
                    <a:pt x="0" y="32917"/>
                  </a:cubicBezTo>
                  <a:cubicBezTo>
                    <a:pt x="0" y="32613"/>
                    <a:pt x="54" y="32377"/>
                    <a:pt x="169" y="32208"/>
                  </a:cubicBezTo>
                  <a:cubicBezTo>
                    <a:pt x="297" y="32032"/>
                    <a:pt x="526" y="31769"/>
                    <a:pt x="857" y="31425"/>
                  </a:cubicBezTo>
                  <a:lnTo>
                    <a:pt x="14278" y="18119"/>
                  </a:lnTo>
                  <a:lnTo>
                    <a:pt x="9559" y="4908"/>
                  </a:lnTo>
                  <a:cubicBezTo>
                    <a:pt x="8958" y="3281"/>
                    <a:pt x="8486" y="2262"/>
                    <a:pt x="8135" y="1850"/>
                  </a:cubicBezTo>
                  <a:cubicBezTo>
                    <a:pt x="7804" y="1438"/>
                    <a:pt x="7230" y="1161"/>
                    <a:pt x="6406" y="1019"/>
                  </a:cubicBezTo>
                  <a:cubicBezTo>
                    <a:pt x="6103" y="938"/>
                    <a:pt x="5954" y="770"/>
                    <a:pt x="5954" y="520"/>
                  </a:cubicBezTo>
                  <a:cubicBezTo>
                    <a:pt x="5954" y="176"/>
                    <a:pt x="6244" y="0"/>
                    <a:pt x="6832" y="0"/>
                  </a:cubicBezTo>
                  <a:cubicBezTo>
                    <a:pt x="9964" y="0"/>
                    <a:pt x="11942" y="1148"/>
                    <a:pt x="12759" y="3436"/>
                  </a:cubicBezTo>
                  <a:lnTo>
                    <a:pt x="22676" y="31067"/>
                  </a:lnTo>
                  <a:cubicBezTo>
                    <a:pt x="23040" y="32127"/>
                    <a:pt x="23412" y="32876"/>
                    <a:pt x="23790" y="33322"/>
                  </a:cubicBezTo>
                  <a:cubicBezTo>
                    <a:pt x="23945" y="33531"/>
                    <a:pt x="24026" y="33673"/>
                    <a:pt x="24026" y="33747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9A59365A-16A4-CDA4-A16E-2F21C01935E1}"/>
                </a:ext>
              </a:extLst>
            </p:cNvPr>
            <p:cNvSpPr/>
            <p:nvPr/>
          </p:nvSpPr>
          <p:spPr>
            <a:xfrm>
              <a:off x="8337480" y="4843082"/>
              <a:ext cx="18665" cy="23229"/>
            </a:xfrm>
            <a:custGeom>
              <a:avLst/>
              <a:gdLst>
                <a:gd name="connsiteX0" fmla="*/ 0 w 18665"/>
                <a:gd name="connsiteY0" fmla="*/ 23229 h 23229"/>
                <a:gd name="connsiteX1" fmla="*/ 0 w 18665"/>
                <a:gd name="connsiteY1" fmla="*/ 22183 h 23229"/>
                <a:gd name="connsiteX2" fmla="*/ 817 w 18665"/>
                <a:gd name="connsiteY2" fmla="*/ 22183 h 23229"/>
                <a:gd name="connsiteX3" fmla="*/ 3072 w 18665"/>
                <a:gd name="connsiteY3" fmla="*/ 21879 h 23229"/>
                <a:gd name="connsiteX4" fmla="*/ 3504 w 18665"/>
                <a:gd name="connsiteY4" fmla="*/ 20570 h 23229"/>
                <a:gd name="connsiteX5" fmla="*/ 3504 w 18665"/>
                <a:gd name="connsiteY5" fmla="*/ 2660 h 23229"/>
                <a:gd name="connsiteX6" fmla="*/ 3072 w 18665"/>
                <a:gd name="connsiteY6" fmla="*/ 1377 h 23229"/>
                <a:gd name="connsiteX7" fmla="*/ 817 w 18665"/>
                <a:gd name="connsiteY7" fmla="*/ 1060 h 23229"/>
                <a:gd name="connsiteX8" fmla="*/ 0 w 18665"/>
                <a:gd name="connsiteY8" fmla="*/ 1060 h 23229"/>
                <a:gd name="connsiteX9" fmla="*/ 0 w 18665"/>
                <a:gd name="connsiteY9" fmla="*/ 0 h 23229"/>
                <a:gd name="connsiteX10" fmla="*/ 5164 w 18665"/>
                <a:gd name="connsiteY10" fmla="*/ 101 h 23229"/>
                <a:gd name="connsiteX11" fmla="*/ 10875 w 18665"/>
                <a:gd name="connsiteY11" fmla="*/ 0 h 23229"/>
                <a:gd name="connsiteX12" fmla="*/ 10875 w 18665"/>
                <a:gd name="connsiteY12" fmla="*/ 1060 h 23229"/>
                <a:gd name="connsiteX13" fmla="*/ 9748 w 18665"/>
                <a:gd name="connsiteY13" fmla="*/ 1060 h 23229"/>
                <a:gd name="connsiteX14" fmla="*/ 7473 w 18665"/>
                <a:gd name="connsiteY14" fmla="*/ 1262 h 23229"/>
                <a:gd name="connsiteX15" fmla="*/ 6643 w 18665"/>
                <a:gd name="connsiteY15" fmla="*/ 1742 h 23229"/>
                <a:gd name="connsiteX16" fmla="*/ 6528 w 18665"/>
                <a:gd name="connsiteY16" fmla="*/ 2687 h 23229"/>
                <a:gd name="connsiteX17" fmla="*/ 6528 w 18665"/>
                <a:gd name="connsiteY17" fmla="*/ 20819 h 23229"/>
                <a:gd name="connsiteX18" fmla="*/ 6778 w 18665"/>
                <a:gd name="connsiteY18" fmla="*/ 21947 h 23229"/>
                <a:gd name="connsiteX19" fmla="*/ 8189 w 18665"/>
                <a:gd name="connsiteY19" fmla="*/ 22183 h 23229"/>
                <a:gd name="connsiteX20" fmla="*/ 10977 w 18665"/>
                <a:gd name="connsiteY20" fmla="*/ 22183 h 23229"/>
                <a:gd name="connsiteX21" fmla="*/ 13947 w 18665"/>
                <a:gd name="connsiteY21" fmla="*/ 21663 h 23229"/>
                <a:gd name="connsiteX22" fmla="*/ 15858 w 18665"/>
                <a:gd name="connsiteY22" fmla="*/ 20502 h 23229"/>
                <a:gd name="connsiteX23" fmla="*/ 16951 w 18665"/>
                <a:gd name="connsiteY23" fmla="*/ 18646 h 23229"/>
                <a:gd name="connsiteX24" fmla="*/ 17532 w 18665"/>
                <a:gd name="connsiteY24" fmla="*/ 16634 h 23229"/>
                <a:gd name="connsiteX25" fmla="*/ 17815 w 18665"/>
                <a:gd name="connsiteY25" fmla="*/ 14460 h 23229"/>
                <a:gd name="connsiteX26" fmla="*/ 18666 w 18665"/>
                <a:gd name="connsiteY26" fmla="*/ 14460 h 23229"/>
                <a:gd name="connsiteX27" fmla="*/ 17714 w 18665"/>
                <a:gd name="connsiteY27" fmla="*/ 23229 h 23229"/>
                <a:gd name="connsiteX28" fmla="*/ 0 w 18665"/>
                <a:gd name="connsiteY28" fmla="*/ 23229 h 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65" h="23229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cubicBezTo>
                    <a:pt x="797" y="67"/>
                    <a:pt x="2518" y="101"/>
                    <a:pt x="5164" y="101"/>
                  </a:cubicBezTo>
                  <a:cubicBezTo>
                    <a:pt x="8155" y="101"/>
                    <a:pt x="10059" y="67"/>
                    <a:pt x="10875" y="0"/>
                  </a:cubicBezTo>
                  <a:lnTo>
                    <a:pt x="10875" y="1060"/>
                  </a:lnTo>
                  <a:lnTo>
                    <a:pt x="9748" y="1060"/>
                  </a:lnTo>
                  <a:cubicBezTo>
                    <a:pt x="8708" y="1060"/>
                    <a:pt x="7952" y="1127"/>
                    <a:pt x="7473" y="1262"/>
                  </a:cubicBezTo>
                  <a:cubicBezTo>
                    <a:pt x="6994" y="1391"/>
                    <a:pt x="6717" y="1553"/>
                    <a:pt x="6643" y="1742"/>
                  </a:cubicBezTo>
                  <a:cubicBezTo>
                    <a:pt x="6568" y="1924"/>
                    <a:pt x="6528" y="2235"/>
                    <a:pt x="6528" y="2687"/>
                  </a:cubicBezTo>
                  <a:lnTo>
                    <a:pt x="6528" y="20819"/>
                  </a:lnTo>
                  <a:cubicBezTo>
                    <a:pt x="6528" y="21407"/>
                    <a:pt x="6609" y="21778"/>
                    <a:pt x="6778" y="21947"/>
                  </a:cubicBezTo>
                  <a:cubicBezTo>
                    <a:pt x="6953" y="22102"/>
                    <a:pt x="7426" y="22183"/>
                    <a:pt x="8189" y="22183"/>
                  </a:cubicBezTo>
                  <a:lnTo>
                    <a:pt x="10977" y="22183"/>
                  </a:lnTo>
                  <a:cubicBezTo>
                    <a:pt x="12131" y="22183"/>
                    <a:pt x="13117" y="22007"/>
                    <a:pt x="13947" y="21663"/>
                  </a:cubicBezTo>
                  <a:cubicBezTo>
                    <a:pt x="14777" y="21319"/>
                    <a:pt x="15419" y="20934"/>
                    <a:pt x="15858" y="20502"/>
                  </a:cubicBezTo>
                  <a:cubicBezTo>
                    <a:pt x="16296" y="20070"/>
                    <a:pt x="16661" y="19449"/>
                    <a:pt x="16951" y="18646"/>
                  </a:cubicBezTo>
                  <a:cubicBezTo>
                    <a:pt x="17255" y="17829"/>
                    <a:pt x="17444" y="17154"/>
                    <a:pt x="17532" y="16634"/>
                  </a:cubicBezTo>
                  <a:cubicBezTo>
                    <a:pt x="17633" y="16114"/>
                    <a:pt x="17727" y="15392"/>
                    <a:pt x="17815" y="14460"/>
                  </a:cubicBezTo>
                  <a:lnTo>
                    <a:pt x="18666" y="14460"/>
                  </a:lnTo>
                  <a:lnTo>
                    <a:pt x="17714" y="23229"/>
                  </a:lnTo>
                  <a:lnTo>
                    <a:pt x="0" y="23229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958A5975-7341-B782-3EA9-7F1833EB80C9}"/>
                </a:ext>
              </a:extLst>
            </p:cNvPr>
            <p:cNvSpPr/>
            <p:nvPr/>
          </p:nvSpPr>
          <p:spPr>
            <a:xfrm>
              <a:off x="8358528" y="4843082"/>
              <a:ext cx="23695" cy="23971"/>
            </a:xfrm>
            <a:custGeom>
              <a:avLst/>
              <a:gdLst>
                <a:gd name="connsiteX0" fmla="*/ 0 w 23695"/>
                <a:gd name="connsiteY0" fmla="*/ 23229 h 23971"/>
                <a:gd name="connsiteX1" fmla="*/ 0 w 23695"/>
                <a:gd name="connsiteY1" fmla="*/ 22183 h 23971"/>
                <a:gd name="connsiteX2" fmla="*/ 817 w 23695"/>
                <a:gd name="connsiteY2" fmla="*/ 22183 h 23971"/>
                <a:gd name="connsiteX3" fmla="*/ 3072 w 23695"/>
                <a:gd name="connsiteY3" fmla="*/ 21879 h 23971"/>
                <a:gd name="connsiteX4" fmla="*/ 3504 w 23695"/>
                <a:gd name="connsiteY4" fmla="*/ 20570 h 23971"/>
                <a:gd name="connsiteX5" fmla="*/ 3504 w 23695"/>
                <a:gd name="connsiteY5" fmla="*/ 2660 h 23971"/>
                <a:gd name="connsiteX6" fmla="*/ 3072 w 23695"/>
                <a:gd name="connsiteY6" fmla="*/ 1377 h 23971"/>
                <a:gd name="connsiteX7" fmla="*/ 817 w 23695"/>
                <a:gd name="connsiteY7" fmla="*/ 1060 h 23971"/>
                <a:gd name="connsiteX8" fmla="*/ 0 w 23695"/>
                <a:gd name="connsiteY8" fmla="*/ 1060 h 23971"/>
                <a:gd name="connsiteX9" fmla="*/ 0 w 23695"/>
                <a:gd name="connsiteY9" fmla="*/ 0 h 23971"/>
                <a:gd name="connsiteX10" fmla="*/ 10680 w 23695"/>
                <a:gd name="connsiteY10" fmla="*/ 0 h 23971"/>
                <a:gd name="connsiteX11" fmla="*/ 16951 w 23695"/>
                <a:gd name="connsiteY11" fmla="*/ 1829 h 23971"/>
                <a:gd name="connsiteX12" fmla="*/ 19543 w 23695"/>
                <a:gd name="connsiteY12" fmla="*/ 6130 h 23971"/>
                <a:gd name="connsiteX13" fmla="*/ 17862 w 23695"/>
                <a:gd name="connsiteY13" fmla="*/ 9532 h 23971"/>
                <a:gd name="connsiteX14" fmla="*/ 13596 w 23695"/>
                <a:gd name="connsiteY14" fmla="*/ 11672 h 23971"/>
                <a:gd name="connsiteX15" fmla="*/ 17748 w 23695"/>
                <a:gd name="connsiteY15" fmla="*/ 15608 h 23971"/>
                <a:gd name="connsiteX16" fmla="*/ 18180 w 23695"/>
                <a:gd name="connsiteY16" fmla="*/ 18328 h 23971"/>
                <a:gd name="connsiteX17" fmla="*/ 18396 w 23695"/>
                <a:gd name="connsiteY17" fmla="*/ 19807 h 23971"/>
                <a:gd name="connsiteX18" fmla="*/ 18646 w 23695"/>
                <a:gd name="connsiteY18" fmla="*/ 20988 h 23971"/>
                <a:gd name="connsiteX19" fmla="*/ 18943 w 23695"/>
                <a:gd name="connsiteY19" fmla="*/ 22001 h 23971"/>
                <a:gd name="connsiteX20" fmla="*/ 19341 w 23695"/>
                <a:gd name="connsiteY20" fmla="*/ 22662 h 23971"/>
                <a:gd name="connsiteX21" fmla="*/ 19874 w 23695"/>
                <a:gd name="connsiteY21" fmla="*/ 23108 h 23971"/>
                <a:gd name="connsiteX22" fmla="*/ 20603 w 23695"/>
                <a:gd name="connsiteY22" fmla="*/ 23229 h 23971"/>
                <a:gd name="connsiteX23" fmla="*/ 22048 w 23695"/>
                <a:gd name="connsiteY23" fmla="*/ 22527 h 23971"/>
                <a:gd name="connsiteX24" fmla="*/ 22845 w 23695"/>
                <a:gd name="connsiteY24" fmla="*/ 20205 h 23971"/>
                <a:gd name="connsiteX25" fmla="*/ 23263 w 23695"/>
                <a:gd name="connsiteY25" fmla="*/ 19658 h 23971"/>
                <a:gd name="connsiteX26" fmla="*/ 23695 w 23695"/>
                <a:gd name="connsiteY26" fmla="*/ 20205 h 23971"/>
                <a:gd name="connsiteX27" fmla="*/ 23560 w 23695"/>
                <a:gd name="connsiteY27" fmla="*/ 21251 h 23971"/>
                <a:gd name="connsiteX28" fmla="*/ 23094 w 23695"/>
                <a:gd name="connsiteY28" fmla="*/ 22446 h 23971"/>
                <a:gd name="connsiteX29" fmla="*/ 22082 w 23695"/>
                <a:gd name="connsiteY29" fmla="*/ 23526 h 23971"/>
                <a:gd name="connsiteX30" fmla="*/ 20475 w 23695"/>
                <a:gd name="connsiteY30" fmla="*/ 23972 h 23971"/>
                <a:gd name="connsiteX31" fmla="*/ 16188 w 23695"/>
                <a:gd name="connsiteY31" fmla="*/ 22548 h 23971"/>
                <a:gd name="connsiteX32" fmla="*/ 15189 w 23695"/>
                <a:gd name="connsiteY32" fmla="*/ 21137 h 23971"/>
                <a:gd name="connsiteX33" fmla="*/ 14845 w 23695"/>
                <a:gd name="connsiteY33" fmla="*/ 19705 h 23971"/>
                <a:gd name="connsiteX34" fmla="*/ 14791 w 23695"/>
                <a:gd name="connsiteY34" fmla="*/ 17680 h 23971"/>
                <a:gd name="connsiteX35" fmla="*/ 14575 w 23695"/>
                <a:gd name="connsiteY35" fmla="*/ 14845 h 23971"/>
                <a:gd name="connsiteX36" fmla="*/ 13502 w 23695"/>
                <a:gd name="connsiteY36" fmla="*/ 13130 h 23971"/>
                <a:gd name="connsiteX37" fmla="*/ 10329 w 23695"/>
                <a:gd name="connsiteY37" fmla="*/ 11969 h 23971"/>
                <a:gd name="connsiteX38" fmla="*/ 6427 w 23695"/>
                <a:gd name="connsiteY38" fmla="*/ 11969 h 23971"/>
                <a:gd name="connsiteX39" fmla="*/ 6427 w 23695"/>
                <a:gd name="connsiteY39" fmla="*/ 20570 h 23971"/>
                <a:gd name="connsiteX40" fmla="*/ 6839 w 23695"/>
                <a:gd name="connsiteY40" fmla="*/ 21866 h 23971"/>
                <a:gd name="connsiteX41" fmla="*/ 9114 w 23695"/>
                <a:gd name="connsiteY41" fmla="*/ 22183 h 23971"/>
                <a:gd name="connsiteX42" fmla="*/ 9930 w 23695"/>
                <a:gd name="connsiteY42" fmla="*/ 22183 h 23971"/>
                <a:gd name="connsiteX43" fmla="*/ 9930 w 23695"/>
                <a:gd name="connsiteY43" fmla="*/ 23229 h 23971"/>
                <a:gd name="connsiteX44" fmla="*/ 4969 w 23695"/>
                <a:gd name="connsiteY44" fmla="*/ 23128 h 23971"/>
                <a:gd name="connsiteX45" fmla="*/ 0 w 23695"/>
                <a:gd name="connsiteY45" fmla="*/ 23229 h 23971"/>
                <a:gd name="connsiteX46" fmla="*/ 6427 w 23695"/>
                <a:gd name="connsiteY46" fmla="*/ 11227 h 23971"/>
                <a:gd name="connsiteX47" fmla="*/ 10194 w 23695"/>
                <a:gd name="connsiteY47" fmla="*/ 11227 h 23971"/>
                <a:gd name="connsiteX48" fmla="*/ 13218 w 23695"/>
                <a:gd name="connsiteY48" fmla="*/ 10794 h 23971"/>
                <a:gd name="connsiteX49" fmla="*/ 15027 w 23695"/>
                <a:gd name="connsiteY49" fmla="*/ 9546 h 23971"/>
                <a:gd name="connsiteX50" fmla="*/ 15824 w 23695"/>
                <a:gd name="connsiteY50" fmla="*/ 7952 h 23971"/>
                <a:gd name="connsiteX51" fmla="*/ 16040 w 23695"/>
                <a:gd name="connsiteY51" fmla="*/ 6130 h 23971"/>
                <a:gd name="connsiteX52" fmla="*/ 15776 w 23695"/>
                <a:gd name="connsiteY52" fmla="*/ 4037 h 23971"/>
                <a:gd name="connsiteX53" fmla="*/ 14926 w 23695"/>
                <a:gd name="connsiteY53" fmla="*/ 2606 h 23971"/>
                <a:gd name="connsiteX54" fmla="*/ 13765 w 23695"/>
                <a:gd name="connsiteY54" fmla="*/ 1742 h 23971"/>
                <a:gd name="connsiteX55" fmla="*/ 12286 w 23695"/>
                <a:gd name="connsiteY55" fmla="*/ 1262 h 23971"/>
                <a:gd name="connsiteX56" fmla="*/ 10774 w 23695"/>
                <a:gd name="connsiteY56" fmla="*/ 1094 h 23971"/>
                <a:gd name="connsiteX57" fmla="*/ 9181 w 23695"/>
                <a:gd name="connsiteY57" fmla="*/ 1060 h 23971"/>
                <a:gd name="connsiteX58" fmla="*/ 7176 w 23695"/>
                <a:gd name="connsiteY58" fmla="*/ 1127 h 23971"/>
                <a:gd name="connsiteX59" fmla="*/ 6643 w 23695"/>
                <a:gd name="connsiteY59" fmla="*/ 1343 h 23971"/>
                <a:gd name="connsiteX60" fmla="*/ 6460 w 23695"/>
                <a:gd name="connsiteY60" fmla="*/ 1742 h 23971"/>
                <a:gd name="connsiteX61" fmla="*/ 6427 w 23695"/>
                <a:gd name="connsiteY61" fmla="*/ 2423 h 23971"/>
                <a:gd name="connsiteX62" fmla="*/ 6427 w 23695"/>
                <a:gd name="connsiteY62" fmla="*/ 11227 h 2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695" h="23971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lnTo>
                    <a:pt x="10680" y="0"/>
                  </a:lnTo>
                  <a:cubicBezTo>
                    <a:pt x="13144" y="0"/>
                    <a:pt x="15236" y="608"/>
                    <a:pt x="16951" y="1829"/>
                  </a:cubicBezTo>
                  <a:cubicBezTo>
                    <a:pt x="18679" y="3038"/>
                    <a:pt x="19543" y="4469"/>
                    <a:pt x="19543" y="6130"/>
                  </a:cubicBezTo>
                  <a:cubicBezTo>
                    <a:pt x="19543" y="7399"/>
                    <a:pt x="18983" y="8533"/>
                    <a:pt x="17862" y="9532"/>
                  </a:cubicBezTo>
                  <a:cubicBezTo>
                    <a:pt x="16749" y="10524"/>
                    <a:pt x="15324" y="11240"/>
                    <a:pt x="13596" y="11672"/>
                  </a:cubicBezTo>
                  <a:cubicBezTo>
                    <a:pt x="15844" y="12448"/>
                    <a:pt x="17228" y="13758"/>
                    <a:pt x="17748" y="15608"/>
                  </a:cubicBezTo>
                  <a:lnTo>
                    <a:pt x="18180" y="18328"/>
                  </a:lnTo>
                  <a:cubicBezTo>
                    <a:pt x="18267" y="18983"/>
                    <a:pt x="18342" y="19476"/>
                    <a:pt x="18396" y="19807"/>
                  </a:cubicBezTo>
                  <a:cubicBezTo>
                    <a:pt x="18463" y="20138"/>
                    <a:pt x="18544" y="20536"/>
                    <a:pt x="18646" y="20988"/>
                  </a:cubicBezTo>
                  <a:cubicBezTo>
                    <a:pt x="18747" y="21440"/>
                    <a:pt x="18841" y="21778"/>
                    <a:pt x="18943" y="22001"/>
                  </a:cubicBezTo>
                  <a:cubicBezTo>
                    <a:pt x="19057" y="22210"/>
                    <a:pt x="19186" y="22426"/>
                    <a:pt x="19341" y="22662"/>
                  </a:cubicBezTo>
                  <a:cubicBezTo>
                    <a:pt x="19496" y="22885"/>
                    <a:pt x="19678" y="23034"/>
                    <a:pt x="19874" y="23108"/>
                  </a:cubicBezTo>
                  <a:cubicBezTo>
                    <a:pt x="20083" y="23189"/>
                    <a:pt x="20326" y="23229"/>
                    <a:pt x="20603" y="23229"/>
                  </a:cubicBezTo>
                  <a:cubicBezTo>
                    <a:pt x="21123" y="23229"/>
                    <a:pt x="21609" y="22993"/>
                    <a:pt x="22048" y="22527"/>
                  </a:cubicBezTo>
                  <a:cubicBezTo>
                    <a:pt x="22493" y="22061"/>
                    <a:pt x="22757" y="21292"/>
                    <a:pt x="22845" y="20205"/>
                  </a:cubicBezTo>
                  <a:cubicBezTo>
                    <a:pt x="22892" y="19840"/>
                    <a:pt x="23027" y="19658"/>
                    <a:pt x="23263" y="19658"/>
                  </a:cubicBezTo>
                  <a:cubicBezTo>
                    <a:pt x="23553" y="19658"/>
                    <a:pt x="23695" y="19840"/>
                    <a:pt x="23695" y="20205"/>
                  </a:cubicBezTo>
                  <a:cubicBezTo>
                    <a:pt x="23695" y="20522"/>
                    <a:pt x="23648" y="20873"/>
                    <a:pt x="23560" y="21251"/>
                  </a:cubicBezTo>
                  <a:cubicBezTo>
                    <a:pt x="23472" y="21616"/>
                    <a:pt x="23317" y="22014"/>
                    <a:pt x="23094" y="22446"/>
                  </a:cubicBezTo>
                  <a:cubicBezTo>
                    <a:pt x="22885" y="22878"/>
                    <a:pt x="22547" y="23236"/>
                    <a:pt x="22082" y="23526"/>
                  </a:cubicBezTo>
                  <a:cubicBezTo>
                    <a:pt x="21616" y="23823"/>
                    <a:pt x="21083" y="23972"/>
                    <a:pt x="20475" y="23972"/>
                  </a:cubicBezTo>
                  <a:cubicBezTo>
                    <a:pt x="18700" y="23972"/>
                    <a:pt x="17275" y="23499"/>
                    <a:pt x="16188" y="22548"/>
                  </a:cubicBezTo>
                  <a:cubicBezTo>
                    <a:pt x="15736" y="22136"/>
                    <a:pt x="15398" y="21670"/>
                    <a:pt x="15189" y="21137"/>
                  </a:cubicBezTo>
                  <a:cubicBezTo>
                    <a:pt x="14993" y="20603"/>
                    <a:pt x="14879" y="20131"/>
                    <a:pt x="14845" y="19705"/>
                  </a:cubicBezTo>
                  <a:cubicBezTo>
                    <a:pt x="14811" y="19287"/>
                    <a:pt x="14791" y="18612"/>
                    <a:pt x="14791" y="17680"/>
                  </a:cubicBezTo>
                  <a:cubicBezTo>
                    <a:pt x="14791" y="16364"/>
                    <a:pt x="14717" y="15419"/>
                    <a:pt x="14575" y="14845"/>
                  </a:cubicBezTo>
                  <a:cubicBezTo>
                    <a:pt x="14447" y="14271"/>
                    <a:pt x="14089" y="13697"/>
                    <a:pt x="13502" y="13130"/>
                  </a:cubicBezTo>
                  <a:cubicBezTo>
                    <a:pt x="12705" y="12354"/>
                    <a:pt x="11645" y="11969"/>
                    <a:pt x="10329" y="11969"/>
                  </a:cubicBezTo>
                  <a:lnTo>
                    <a:pt x="6427" y="11969"/>
                  </a:lnTo>
                  <a:lnTo>
                    <a:pt x="6427" y="20570"/>
                  </a:lnTo>
                  <a:cubicBezTo>
                    <a:pt x="6427" y="21224"/>
                    <a:pt x="6562" y="21656"/>
                    <a:pt x="6839" y="21866"/>
                  </a:cubicBezTo>
                  <a:cubicBezTo>
                    <a:pt x="7129" y="22075"/>
                    <a:pt x="7885" y="22183"/>
                    <a:pt x="9114" y="22183"/>
                  </a:cubicBezTo>
                  <a:lnTo>
                    <a:pt x="9930" y="22183"/>
                  </a:lnTo>
                  <a:lnTo>
                    <a:pt x="9930" y="23229"/>
                  </a:lnTo>
                  <a:cubicBezTo>
                    <a:pt x="9114" y="23162"/>
                    <a:pt x="7460" y="23128"/>
                    <a:pt x="4969" y="23128"/>
                  </a:cubicBezTo>
                  <a:cubicBezTo>
                    <a:pt x="2477" y="23128"/>
                    <a:pt x="817" y="23162"/>
                    <a:pt x="0" y="23229"/>
                  </a:cubicBezTo>
                  <a:moveTo>
                    <a:pt x="6427" y="11227"/>
                  </a:moveTo>
                  <a:lnTo>
                    <a:pt x="10194" y="11227"/>
                  </a:lnTo>
                  <a:cubicBezTo>
                    <a:pt x="11402" y="11227"/>
                    <a:pt x="12408" y="11085"/>
                    <a:pt x="13218" y="10794"/>
                  </a:cubicBezTo>
                  <a:cubicBezTo>
                    <a:pt x="14035" y="10491"/>
                    <a:pt x="14642" y="10079"/>
                    <a:pt x="15027" y="9546"/>
                  </a:cubicBezTo>
                  <a:cubicBezTo>
                    <a:pt x="15412" y="9012"/>
                    <a:pt x="15682" y="8486"/>
                    <a:pt x="15824" y="7952"/>
                  </a:cubicBezTo>
                  <a:cubicBezTo>
                    <a:pt x="15965" y="7412"/>
                    <a:pt x="16040" y="6805"/>
                    <a:pt x="16040" y="6130"/>
                  </a:cubicBezTo>
                  <a:cubicBezTo>
                    <a:pt x="16040" y="5326"/>
                    <a:pt x="15952" y="4631"/>
                    <a:pt x="15776" y="4037"/>
                  </a:cubicBezTo>
                  <a:cubicBezTo>
                    <a:pt x="15594" y="3436"/>
                    <a:pt x="15311" y="2964"/>
                    <a:pt x="14926" y="2606"/>
                  </a:cubicBezTo>
                  <a:cubicBezTo>
                    <a:pt x="14541" y="2248"/>
                    <a:pt x="14150" y="1964"/>
                    <a:pt x="13765" y="1742"/>
                  </a:cubicBezTo>
                  <a:cubicBezTo>
                    <a:pt x="13380" y="1512"/>
                    <a:pt x="12887" y="1350"/>
                    <a:pt x="12286" y="1262"/>
                  </a:cubicBezTo>
                  <a:cubicBezTo>
                    <a:pt x="11686" y="1175"/>
                    <a:pt x="11186" y="1114"/>
                    <a:pt x="10774" y="1094"/>
                  </a:cubicBezTo>
                  <a:cubicBezTo>
                    <a:pt x="10362" y="1073"/>
                    <a:pt x="9836" y="1060"/>
                    <a:pt x="9181" y="1060"/>
                  </a:cubicBezTo>
                  <a:cubicBezTo>
                    <a:pt x="8074" y="1060"/>
                    <a:pt x="7406" y="1080"/>
                    <a:pt x="7176" y="1127"/>
                  </a:cubicBezTo>
                  <a:cubicBezTo>
                    <a:pt x="6920" y="1148"/>
                    <a:pt x="6744" y="1222"/>
                    <a:pt x="6643" y="1343"/>
                  </a:cubicBezTo>
                  <a:cubicBezTo>
                    <a:pt x="6541" y="1465"/>
                    <a:pt x="6481" y="1600"/>
                    <a:pt x="6460" y="1742"/>
                  </a:cubicBezTo>
                  <a:cubicBezTo>
                    <a:pt x="6440" y="1877"/>
                    <a:pt x="6427" y="2106"/>
                    <a:pt x="6427" y="2423"/>
                  </a:cubicBezTo>
                  <a:lnTo>
                    <a:pt x="6427" y="1122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EE7CE229-D23F-63C3-0665-126DF98B5D4E}"/>
                </a:ext>
              </a:extLst>
            </p:cNvPr>
            <p:cNvSpPr/>
            <p:nvPr/>
          </p:nvSpPr>
          <p:spPr>
            <a:xfrm>
              <a:off x="7682992" y="4710511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2B2732F-EDCD-9CC1-3DE4-EB9CD136787F}"/>
                </a:ext>
              </a:extLst>
            </p:cNvPr>
            <p:cNvSpPr/>
            <p:nvPr/>
          </p:nvSpPr>
          <p:spPr>
            <a:xfrm>
              <a:off x="7682992" y="4504735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128905A-25D3-B18B-96D6-9ECBE3881D27}"/>
                </a:ext>
              </a:extLst>
            </p:cNvPr>
            <p:cNvSpPr/>
            <p:nvPr/>
          </p:nvSpPr>
          <p:spPr>
            <a:xfrm>
              <a:off x="7682992" y="4298957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75747BC-D2E9-89D1-4754-199103432988}"/>
                </a:ext>
              </a:extLst>
            </p:cNvPr>
            <p:cNvSpPr/>
            <p:nvPr/>
          </p:nvSpPr>
          <p:spPr>
            <a:xfrm>
              <a:off x="7682992" y="4093178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0D8E76C-932B-1CCD-6ACE-A12F582D6EA8}"/>
                </a:ext>
              </a:extLst>
            </p:cNvPr>
            <p:cNvSpPr/>
            <p:nvPr/>
          </p:nvSpPr>
          <p:spPr>
            <a:xfrm>
              <a:off x="7682992" y="3887399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64F83148-D2FC-48FD-ED5A-CFF11813A3CE}"/>
                </a:ext>
              </a:extLst>
            </p:cNvPr>
            <p:cNvSpPr/>
            <p:nvPr/>
          </p:nvSpPr>
          <p:spPr>
            <a:xfrm>
              <a:off x="7682992" y="3827779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1B00E3-380B-8246-C118-F7A720370B82}"/>
                </a:ext>
              </a:extLst>
            </p:cNvPr>
            <p:cNvSpPr/>
            <p:nvPr/>
          </p:nvSpPr>
          <p:spPr>
            <a:xfrm>
              <a:off x="7682992" y="4710511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663246E2-4BFE-01C7-FE08-49A3810D6030}"/>
                </a:ext>
              </a:extLst>
            </p:cNvPr>
            <p:cNvSpPr/>
            <p:nvPr/>
          </p:nvSpPr>
          <p:spPr>
            <a:xfrm>
              <a:off x="7682992" y="4504735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D6C7AC07-2DAF-FE02-6B49-738B7150A823}"/>
                </a:ext>
              </a:extLst>
            </p:cNvPr>
            <p:cNvSpPr/>
            <p:nvPr/>
          </p:nvSpPr>
          <p:spPr>
            <a:xfrm>
              <a:off x="7682992" y="4298957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08007BE-F5F8-D0FE-68DE-D15084664C80}"/>
                </a:ext>
              </a:extLst>
            </p:cNvPr>
            <p:cNvSpPr/>
            <p:nvPr/>
          </p:nvSpPr>
          <p:spPr>
            <a:xfrm>
              <a:off x="7682992" y="4093178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A36E41B-3E75-3D6E-44F3-79D6E0F4CFF7}"/>
                </a:ext>
              </a:extLst>
            </p:cNvPr>
            <p:cNvSpPr/>
            <p:nvPr/>
          </p:nvSpPr>
          <p:spPr>
            <a:xfrm>
              <a:off x="7682992" y="3887399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14B3A4C8-22CB-A2D9-DC9E-7091BF41DAE9}"/>
                </a:ext>
              </a:extLst>
            </p:cNvPr>
            <p:cNvSpPr/>
            <p:nvPr/>
          </p:nvSpPr>
          <p:spPr>
            <a:xfrm>
              <a:off x="7505767" y="4689361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4AFE42B-CE09-AD20-DD69-D1B4DB6A4652}"/>
                </a:ext>
              </a:extLst>
            </p:cNvPr>
            <p:cNvSpPr/>
            <p:nvPr/>
          </p:nvSpPr>
          <p:spPr>
            <a:xfrm>
              <a:off x="7543697" y="4723979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6 h 6946"/>
                <a:gd name="connsiteX3" fmla="*/ 0 w 5770"/>
                <a:gd name="connsiteY3" fmla="*/ 6946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12C5B55-CA62-81B1-C77A-639260CE492B}"/>
                </a:ext>
              </a:extLst>
            </p:cNvPr>
            <p:cNvSpPr/>
            <p:nvPr/>
          </p:nvSpPr>
          <p:spPr>
            <a:xfrm>
              <a:off x="7559202" y="4689361"/>
              <a:ext cx="28221" cy="42360"/>
            </a:xfrm>
            <a:custGeom>
              <a:avLst/>
              <a:gdLst>
                <a:gd name="connsiteX0" fmla="*/ 14110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6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4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7 h 42360"/>
                <a:gd name="connsiteX13" fmla="*/ 14110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4"/>
                  </a:moveTo>
                  <a:cubicBezTo>
                    <a:pt x="11266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6"/>
                    <a:pt x="14110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81"/>
                    <a:pt x="21977" y="11375"/>
                    <a:pt x="20537" y="8587"/>
                  </a:cubicBezTo>
                  <a:cubicBezTo>
                    <a:pt x="19115" y="5779"/>
                    <a:pt x="16973" y="4374"/>
                    <a:pt x="14110" y="4374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4" y="36947"/>
                  </a:cubicBezTo>
                  <a:cubicBezTo>
                    <a:pt x="22178" y="40558"/>
                    <a:pt x="18687" y="42361"/>
                    <a:pt x="14110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4D272821-5DDC-B49C-D06F-2F5C1CDA222E}"/>
                </a:ext>
              </a:extLst>
            </p:cNvPr>
            <p:cNvSpPr/>
            <p:nvPr/>
          </p:nvSpPr>
          <p:spPr>
            <a:xfrm>
              <a:off x="7594835" y="4689361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4FB15D94-9D5C-B02C-3C6B-BC05F6C9F821}"/>
                </a:ext>
              </a:extLst>
            </p:cNvPr>
            <p:cNvSpPr/>
            <p:nvPr/>
          </p:nvSpPr>
          <p:spPr>
            <a:xfrm>
              <a:off x="7630467" y="4689361"/>
              <a:ext cx="28222" cy="42360"/>
            </a:xfrm>
            <a:custGeom>
              <a:avLst/>
              <a:gdLst>
                <a:gd name="connsiteX0" fmla="*/ 14111 w 28222"/>
                <a:gd name="connsiteY0" fmla="*/ 4374 h 42360"/>
                <a:gd name="connsiteX1" fmla="*/ 7684 w 28222"/>
                <a:gd name="connsiteY1" fmla="*/ 8587 h 42360"/>
                <a:gd name="connsiteX2" fmla="*/ 5552 w 28222"/>
                <a:gd name="connsiteY2" fmla="*/ 21191 h 42360"/>
                <a:gd name="connsiteX3" fmla="*/ 7684 w 28222"/>
                <a:gd name="connsiteY3" fmla="*/ 33801 h 42360"/>
                <a:gd name="connsiteX4" fmla="*/ 14111 w 28222"/>
                <a:gd name="connsiteY4" fmla="*/ 37986 h 42360"/>
                <a:gd name="connsiteX5" fmla="*/ 20538 w 28222"/>
                <a:gd name="connsiteY5" fmla="*/ 33801 h 42360"/>
                <a:gd name="connsiteX6" fmla="*/ 22698 w 28222"/>
                <a:gd name="connsiteY6" fmla="*/ 21191 h 42360"/>
                <a:gd name="connsiteX7" fmla="*/ 20538 w 28222"/>
                <a:gd name="connsiteY7" fmla="*/ 8587 h 42360"/>
                <a:gd name="connsiteX8" fmla="*/ 14111 w 28222"/>
                <a:gd name="connsiteY8" fmla="*/ 4374 h 42360"/>
                <a:gd name="connsiteX9" fmla="*/ 14111 w 28222"/>
                <a:gd name="connsiteY9" fmla="*/ 0 h 42360"/>
                <a:gd name="connsiteX10" fmla="*/ 24585 w 28222"/>
                <a:gd name="connsiteY10" fmla="*/ 5441 h 42360"/>
                <a:gd name="connsiteX11" fmla="*/ 28222 w 28222"/>
                <a:gd name="connsiteY11" fmla="*/ 21191 h 42360"/>
                <a:gd name="connsiteX12" fmla="*/ 24585 w 28222"/>
                <a:gd name="connsiteY12" fmla="*/ 36947 h 42360"/>
                <a:gd name="connsiteX13" fmla="*/ 14111 w 28222"/>
                <a:gd name="connsiteY13" fmla="*/ 42361 h 42360"/>
                <a:gd name="connsiteX14" fmla="*/ 3610 w 28222"/>
                <a:gd name="connsiteY14" fmla="*/ 36947 h 42360"/>
                <a:gd name="connsiteX15" fmla="*/ 0 w 28222"/>
                <a:gd name="connsiteY15" fmla="*/ 21191 h 42360"/>
                <a:gd name="connsiteX16" fmla="*/ 3610 w 28222"/>
                <a:gd name="connsiteY16" fmla="*/ 5441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81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70"/>
                    <a:pt x="27010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4" y="33322"/>
                    <a:pt x="0" y="28070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51B28588-3F81-1B53-E71A-A3ADD7FD59E0}"/>
                </a:ext>
              </a:extLst>
            </p:cNvPr>
            <p:cNvSpPr/>
            <p:nvPr/>
          </p:nvSpPr>
          <p:spPr>
            <a:xfrm>
              <a:off x="7506943" y="4483584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0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0 h 42360"/>
                <a:gd name="connsiteX13" fmla="*/ 14111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5" y="36940"/>
                  </a:cubicBezTo>
                  <a:cubicBezTo>
                    <a:pt x="22178" y="40552"/>
                    <a:pt x="18687" y="42361"/>
                    <a:pt x="14111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563182D0-8C8A-338B-9A73-F82ACEA9A6A1}"/>
                </a:ext>
              </a:extLst>
            </p:cNvPr>
            <p:cNvSpPr/>
            <p:nvPr/>
          </p:nvSpPr>
          <p:spPr>
            <a:xfrm>
              <a:off x="7544873" y="4518202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F454D676-141A-0758-1881-EEAF3FE38AAB}"/>
                </a:ext>
              </a:extLst>
            </p:cNvPr>
            <p:cNvSpPr/>
            <p:nvPr/>
          </p:nvSpPr>
          <p:spPr>
            <a:xfrm>
              <a:off x="7560378" y="4483584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0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0 h 42360"/>
                <a:gd name="connsiteX13" fmla="*/ 14110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0"/>
                    <a:pt x="14110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74"/>
                    <a:pt x="21977" y="11375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4" y="36940"/>
                  </a:cubicBezTo>
                  <a:cubicBezTo>
                    <a:pt x="22178" y="40552"/>
                    <a:pt x="18687" y="42361"/>
                    <a:pt x="14110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3BE3690-AD5C-AD0C-E776-8AA9850E3B29}"/>
                </a:ext>
              </a:extLst>
            </p:cNvPr>
            <p:cNvSpPr/>
            <p:nvPr/>
          </p:nvSpPr>
          <p:spPr>
            <a:xfrm>
              <a:off x="7596421" y="4483584"/>
              <a:ext cx="25924" cy="41564"/>
            </a:xfrm>
            <a:custGeom>
              <a:avLst/>
              <a:gdLst>
                <a:gd name="connsiteX0" fmla="*/ 6645 w 25924"/>
                <a:gd name="connsiteY0" fmla="*/ 36913 h 41564"/>
                <a:gd name="connsiteX1" fmla="*/ 25924 w 25924"/>
                <a:gd name="connsiteY1" fmla="*/ 36913 h 41564"/>
                <a:gd name="connsiteX2" fmla="*/ 25924 w 25924"/>
                <a:gd name="connsiteY2" fmla="*/ 41564 h 41564"/>
                <a:gd name="connsiteX3" fmla="*/ 0 w 25924"/>
                <a:gd name="connsiteY3" fmla="*/ 41564 h 41564"/>
                <a:gd name="connsiteX4" fmla="*/ 0 w 25924"/>
                <a:gd name="connsiteY4" fmla="*/ 36913 h 41564"/>
                <a:gd name="connsiteX5" fmla="*/ 8559 w 25924"/>
                <a:gd name="connsiteY5" fmla="*/ 28191 h 41564"/>
                <a:gd name="connsiteX6" fmla="*/ 15396 w 25924"/>
                <a:gd name="connsiteY6" fmla="*/ 21110 h 41564"/>
                <a:gd name="connsiteX7" fmla="*/ 19088 w 25924"/>
                <a:gd name="connsiteY7" fmla="*/ 16080 h 41564"/>
                <a:gd name="connsiteX8" fmla="*/ 20154 w 25924"/>
                <a:gd name="connsiteY8" fmla="*/ 12003 h 41564"/>
                <a:gd name="connsiteX9" fmla="*/ 17857 w 25924"/>
                <a:gd name="connsiteY9" fmla="*/ 6697 h 41564"/>
                <a:gd name="connsiteX10" fmla="*/ 11923 w 25924"/>
                <a:gd name="connsiteY10" fmla="*/ 4644 h 41564"/>
                <a:gd name="connsiteX11" fmla="*/ 6426 w 25924"/>
                <a:gd name="connsiteY11" fmla="*/ 5549 h 41564"/>
                <a:gd name="connsiteX12" fmla="*/ 273 w 25924"/>
                <a:gd name="connsiteY12" fmla="*/ 8283 h 41564"/>
                <a:gd name="connsiteX13" fmla="*/ 273 w 25924"/>
                <a:gd name="connsiteY13" fmla="*/ 2707 h 41564"/>
                <a:gd name="connsiteX14" fmla="*/ 6508 w 25924"/>
                <a:gd name="connsiteY14" fmla="*/ 682 h 41564"/>
                <a:gd name="connsiteX15" fmla="*/ 11814 w 25924"/>
                <a:gd name="connsiteY15" fmla="*/ 0 h 41564"/>
                <a:gd name="connsiteX16" fmla="*/ 21932 w 25924"/>
                <a:gd name="connsiteY16" fmla="*/ 3173 h 41564"/>
                <a:gd name="connsiteX17" fmla="*/ 25706 w 25924"/>
                <a:gd name="connsiteY17" fmla="*/ 11645 h 41564"/>
                <a:gd name="connsiteX18" fmla="*/ 24748 w 25924"/>
                <a:gd name="connsiteY18" fmla="*/ 16431 h 41564"/>
                <a:gd name="connsiteX19" fmla="*/ 21330 w 25924"/>
                <a:gd name="connsiteY19" fmla="*/ 21737 h 41564"/>
                <a:gd name="connsiteX20" fmla="*/ 16982 w 25924"/>
                <a:gd name="connsiteY20" fmla="*/ 26335 h 41564"/>
                <a:gd name="connsiteX21" fmla="*/ 6645 w 25924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4" h="41564">
                  <a:moveTo>
                    <a:pt x="6645" y="36913"/>
                  </a:moveTo>
                  <a:lnTo>
                    <a:pt x="25924" y="36913"/>
                  </a:lnTo>
                  <a:lnTo>
                    <a:pt x="25924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6" y="34746"/>
                    <a:pt x="4950" y="31837"/>
                    <a:pt x="8559" y="28191"/>
                  </a:cubicBezTo>
                  <a:cubicBezTo>
                    <a:pt x="12187" y="24525"/>
                    <a:pt x="14466" y="22169"/>
                    <a:pt x="15396" y="21110"/>
                  </a:cubicBezTo>
                  <a:cubicBezTo>
                    <a:pt x="17164" y="19118"/>
                    <a:pt x="18395" y="17444"/>
                    <a:pt x="19088" y="16080"/>
                  </a:cubicBezTo>
                  <a:cubicBezTo>
                    <a:pt x="19799" y="14696"/>
                    <a:pt x="20154" y="13333"/>
                    <a:pt x="20154" y="12003"/>
                  </a:cubicBezTo>
                  <a:cubicBezTo>
                    <a:pt x="20154" y="9836"/>
                    <a:pt x="19389" y="8067"/>
                    <a:pt x="17857" y="6697"/>
                  </a:cubicBezTo>
                  <a:cubicBezTo>
                    <a:pt x="16344" y="5326"/>
                    <a:pt x="14366" y="4644"/>
                    <a:pt x="11923" y="4644"/>
                  </a:cubicBezTo>
                  <a:cubicBezTo>
                    <a:pt x="10191" y="4644"/>
                    <a:pt x="8359" y="4948"/>
                    <a:pt x="6426" y="5549"/>
                  </a:cubicBezTo>
                  <a:cubicBezTo>
                    <a:pt x="4512" y="6150"/>
                    <a:pt x="2461" y="7061"/>
                    <a:pt x="273" y="8283"/>
                  </a:cubicBezTo>
                  <a:lnTo>
                    <a:pt x="273" y="2707"/>
                  </a:lnTo>
                  <a:cubicBezTo>
                    <a:pt x="2498" y="1809"/>
                    <a:pt x="4576" y="1134"/>
                    <a:pt x="6508" y="682"/>
                  </a:cubicBezTo>
                  <a:cubicBezTo>
                    <a:pt x="8441" y="230"/>
                    <a:pt x="10209" y="0"/>
                    <a:pt x="11814" y="0"/>
                  </a:cubicBezTo>
                  <a:cubicBezTo>
                    <a:pt x="16043" y="0"/>
                    <a:pt x="19416" y="1060"/>
                    <a:pt x="21932" y="3173"/>
                  </a:cubicBezTo>
                  <a:cubicBezTo>
                    <a:pt x="24448" y="5286"/>
                    <a:pt x="25706" y="8114"/>
                    <a:pt x="25706" y="11645"/>
                  </a:cubicBezTo>
                  <a:cubicBezTo>
                    <a:pt x="25706" y="13326"/>
                    <a:pt x="25386" y="14919"/>
                    <a:pt x="24748" y="16431"/>
                  </a:cubicBezTo>
                  <a:cubicBezTo>
                    <a:pt x="24129" y="17923"/>
                    <a:pt x="22989" y="19692"/>
                    <a:pt x="21330" y="21737"/>
                  </a:cubicBezTo>
                  <a:cubicBezTo>
                    <a:pt x="20875" y="22271"/>
                    <a:pt x="19425" y="23803"/>
                    <a:pt x="16982" y="26335"/>
                  </a:cubicBezTo>
                  <a:cubicBezTo>
                    <a:pt x="14539" y="28853"/>
                    <a:pt x="11094" y="32377"/>
                    <a:pt x="6645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35A9D706-A503-8835-36E5-4BC7BC04FA16}"/>
                </a:ext>
              </a:extLst>
            </p:cNvPr>
            <p:cNvSpPr/>
            <p:nvPr/>
          </p:nvSpPr>
          <p:spPr>
            <a:xfrm>
              <a:off x="7632273" y="4484320"/>
              <a:ext cx="26417" cy="41625"/>
            </a:xfrm>
            <a:custGeom>
              <a:avLst/>
              <a:gdLst>
                <a:gd name="connsiteX0" fmla="*/ 1723 w 26417"/>
                <a:gd name="connsiteY0" fmla="*/ 0 h 41625"/>
                <a:gd name="connsiteX1" fmla="*/ 23409 w 26417"/>
                <a:gd name="connsiteY1" fmla="*/ 0 h 41625"/>
                <a:gd name="connsiteX2" fmla="*/ 23409 w 26417"/>
                <a:gd name="connsiteY2" fmla="*/ 4651 h 41625"/>
                <a:gd name="connsiteX3" fmla="*/ 6782 w 26417"/>
                <a:gd name="connsiteY3" fmla="*/ 4651 h 41625"/>
                <a:gd name="connsiteX4" fmla="*/ 6782 w 26417"/>
                <a:gd name="connsiteY4" fmla="*/ 14656 h 41625"/>
                <a:gd name="connsiteX5" fmla="*/ 9188 w 26417"/>
                <a:gd name="connsiteY5" fmla="*/ 14055 h 41625"/>
                <a:gd name="connsiteX6" fmla="*/ 11595 w 26417"/>
                <a:gd name="connsiteY6" fmla="*/ 13839 h 41625"/>
                <a:gd name="connsiteX7" fmla="*/ 22424 w 26417"/>
                <a:gd name="connsiteY7" fmla="*/ 17586 h 41625"/>
                <a:gd name="connsiteX8" fmla="*/ 26417 w 26417"/>
                <a:gd name="connsiteY8" fmla="*/ 27732 h 41625"/>
                <a:gd name="connsiteX9" fmla="*/ 22315 w 26417"/>
                <a:gd name="connsiteY9" fmla="*/ 37987 h 41625"/>
                <a:gd name="connsiteX10" fmla="*/ 10747 w 26417"/>
                <a:gd name="connsiteY10" fmla="*/ 41625 h 41625"/>
                <a:gd name="connsiteX11" fmla="*/ 5496 w 26417"/>
                <a:gd name="connsiteY11" fmla="*/ 41186 h 41625"/>
                <a:gd name="connsiteX12" fmla="*/ 0 w 26417"/>
                <a:gd name="connsiteY12" fmla="*/ 39870 h 41625"/>
                <a:gd name="connsiteX13" fmla="*/ 0 w 26417"/>
                <a:gd name="connsiteY13" fmla="*/ 34321 h 41625"/>
                <a:gd name="connsiteX14" fmla="*/ 5087 w 26417"/>
                <a:gd name="connsiteY14" fmla="*/ 36319 h 41625"/>
                <a:gd name="connsiteX15" fmla="*/ 10638 w 26417"/>
                <a:gd name="connsiteY15" fmla="*/ 36974 h 41625"/>
                <a:gd name="connsiteX16" fmla="*/ 18130 w 26417"/>
                <a:gd name="connsiteY16" fmla="*/ 34483 h 41625"/>
                <a:gd name="connsiteX17" fmla="*/ 20893 w 26417"/>
                <a:gd name="connsiteY17" fmla="*/ 27732 h 41625"/>
                <a:gd name="connsiteX18" fmla="*/ 18130 w 26417"/>
                <a:gd name="connsiteY18" fmla="*/ 20975 h 41625"/>
                <a:gd name="connsiteX19" fmla="*/ 10638 w 26417"/>
                <a:gd name="connsiteY19" fmla="*/ 18490 h 41625"/>
                <a:gd name="connsiteX20" fmla="*/ 6208 w 26417"/>
                <a:gd name="connsiteY20" fmla="*/ 18976 h 41625"/>
                <a:gd name="connsiteX21" fmla="*/ 1723 w 26417"/>
                <a:gd name="connsiteY21" fmla="*/ 20509 h 41625"/>
                <a:gd name="connsiteX22" fmla="*/ 1723 w 26417"/>
                <a:gd name="connsiteY22" fmla="*/ 0 h 4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5">
                  <a:moveTo>
                    <a:pt x="1723" y="0"/>
                  </a:moveTo>
                  <a:lnTo>
                    <a:pt x="23409" y="0"/>
                  </a:lnTo>
                  <a:lnTo>
                    <a:pt x="23409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5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4"/>
                    <a:pt x="26417" y="23466"/>
                    <a:pt x="26417" y="27732"/>
                  </a:cubicBezTo>
                  <a:cubicBezTo>
                    <a:pt x="26417" y="32127"/>
                    <a:pt x="25049" y="35543"/>
                    <a:pt x="22315" y="37987"/>
                  </a:cubicBezTo>
                  <a:cubicBezTo>
                    <a:pt x="19580" y="40410"/>
                    <a:pt x="15725" y="41625"/>
                    <a:pt x="10747" y="41625"/>
                  </a:cubicBezTo>
                  <a:cubicBezTo>
                    <a:pt x="9033" y="41625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1" y="35212"/>
                    <a:pt x="3336" y="35880"/>
                    <a:pt x="5087" y="36319"/>
                  </a:cubicBezTo>
                  <a:cubicBezTo>
                    <a:pt x="6837" y="36758"/>
                    <a:pt x="8688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21"/>
                    <a:pt x="13792" y="18490"/>
                    <a:pt x="10638" y="18490"/>
                  </a:cubicBezTo>
                  <a:cubicBezTo>
                    <a:pt x="9161" y="18490"/>
                    <a:pt x="7684" y="18652"/>
                    <a:pt x="6208" y="18976"/>
                  </a:cubicBezTo>
                  <a:cubicBezTo>
                    <a:pt x="4749" y="19307"/>
                    <a:pt x="3255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AFBFFE7-2A07-DC63-F11C-C0EF33AD2F9E}"/>
                </a:ext>
              </a:extLst>
            </p:cNvPr>
            <p:cNvSpPr/>
            <p:nvPr/>
          </p:nvSpPr>
          <p:spPr>
            <a:xfrm>
              <a:off x="7505767" y="4277804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1 w 28221"/>
                <a:gd name="connsiteY4" fmla="*/ 37984 h 42360"/>
                <a:gd name="connsiteX5" fmla="*/ 20537 w 28221"/>
                <a:gd name="connsiteY5" fmla="*/ 33800 h 42360"/>
                <a:gd name="connsiteX6" fmla="*/ 22698 w 28221"/>
                <a:gd name="connsiteY6" fmla="*/ 21194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2 h 42360"/>
                <a:gd name="connsiteX11" fmla="*/ 28222 w 28221"/>
                <a:gd name="connsiteY11" fmla="*/ 21194 h 42360"/>
                <a:gd name="connsiteX12" fmla="*/ 24585 w 28221"/>
                <a:gd name="connsiteY12" fmla="*/ 36945 h 42360"/>
                <a:gd name="connsiteX13" fmla="*/ 14111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B7A56882-CEA9-0220-69A3-45BE28A5F26C}"/>
                </a:ext>
              </a:extLst>
            </p:cNvPr>
            <p:cNvSpPr/>
            <p:nvPr/>
          </p:nvSpPr>
          <p:spPr>
            <a:xfrm>
              <a:off x="7543697" y="4312425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7 h 6946"/>
                <a:gd name="connsiteX3" fmla="*/ 0 w 5770"/>
                <a:gd name="connsiteY3" fmla="*/ 6947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BBD2586-092D-BFB3-F9B1-416B7AE015B1}"/>
                </a:ext>
              </a:extLst>
            </p:cNvPr>
            <p:cNvSpPr/>
            <p:nvPr/>
          </p:nvSpPr>
          <p:spPr>
            <a:xfrm>
              <a:off x="7559202" y="4277804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0 w 28221"/>
                <a:gd name="connsiteY4" fmla="*/ 37984 h 42360"/>
                <a:gd name="connsiteX5" fmla="*/ 20537 w 28221"/>
                <a:gd name="connsiteY5" fmla="*/ 33800 h 42360"/>
                <a:gd name="connsiteX6" fmla="*/ 22697 w 28221"/>
                <a:gd name="connsiteY6" fmla="*/ 21194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2 h 42360"/>
                <a:gd name="connsiteX11" fmla="*/ 28222 w 28221"/>
                <a:gd name="connsiteY11" fmla="*/ 21194 h 42360"/>
                <a:gd name="connsiteX12" fmla="*/ 24584 w 28221"/>
                <a:gd name="connsiteY12" fmla="*/ 36945 h 42360"/>
                <a:gd name="connsiteX13" fmla="*/ 14110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1"/>
                    <a:pt x="22697" y="21194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4" y="36945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F44D5DBC-2018-95F4-32D2-6BC97BEC4E62}"/>
                </a:ext>
              </a:extLst>
            </p:cNvPr>
            <p:cNvSpPr/>
            <p:nvPr/>
          </p:nvSpPr>
          <p:spPr>
            <a:xfrm>
              <a:off x="7595464" y="4278543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8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2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20 h 41621"/>
                <a:gd name="connsiteX14" fmla="*/ 5086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7 w 26417"/>
                <a:gd name="connsiteY20" fmla="*/ 18978 h 41621"/>
                <a:gd name="connsiteX21" fmla="*/ 1723 w 26417"/>
                <a:gd name="connsiteY21" fmla="*/ 20510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8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2"/>
                    <a:pt x="10747" y="41622"/>
                  </a:cubicBezTo>
                  <a:cubicBezTo>
                    <a:pt x="9033" y="41622"/>
                    <a:pt x="7283" y="41476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20"/>
                  </a:lnTo>
                  <a:cubicBezTo>
                    <a:pt x="1641" y="35213"/>
                    <a:pt x="3336" y="35879"/>
                    <a:pt x="5086" y="36316"/>
                  </a:cubicBezTo>
                  <a:cubicBezTo>
                    <a:pt x="6836" y="36754"/>
                    <a:pt x="8687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4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7" y="18978"/>
                  </a:cubicBezTo>
                  <a:cubicBezTo>
                    <a:pt x="4749" y="19306"/>
                    <a:pt x="3255" y="19817"/>
                    <a:pt x="1723" y="20510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F8EE09EF-9A47-32B4-AA58-58C4215E5A11}"/>
                </a:ext>
              </a:extLst>
            </p:cNvPr>
            <p:cNvSpPr/>
            <p:nvPr/>
          </p:nvSpPr>
          <p:spPr>
            <a:xfrm>
              <a:off x="7630467" y="4277804"/>
              <a:ext cx="28222" cy="42360"/>
            </a:xfrm>
            <a:custGeom>
              <a:avLst/>
              <a:gdLst>
                <a:gd name="connsiteX0" fmla="*/ 14111 w 28222"/>
                <a:gd name="connsiteY0" fmla="*/ 4375 h 42360"/>
                <a:gd name="connsiteX1" fmla="*/ 7684 w 28222"/>
                <a:gd name="connsiteY1" fmla="*/ 8587 h 42360"/>
                <a:gd name="connsiteX2" fmla="*/ 5552 w 28222"/>
                <a:gd name="connsiteY2" fmla="*/ 21194 h 42360"/>
                <a:gd name="connsiteX3" fmla="*/ 7684 w 28222"/>
                <a:gd name="connsiteY3" fmla="*/ 33800 h 42360"/>
                <a:gd name="connsiteX4" fmla="*/ 14111 w 28222"/>
                <a:gd name="connsiteY4" fmla="*/ 37984 h 42360"/>
                <a:gd name="connsiteX5" fmla="*/ 20538 w 28222"/>
                <a:gd name="connsiteY5" fmla="*/ 33800 h 42360"/>
                <a:gd name="connsiteX6" fmla="*/ 22698 w 28222"/>
                <a:gd name="connsiteY6" fmla="*/ 21194 h 42360"/>
                <a:gd name="connsiteX7" fmla="*/ 20538 w 28222"/>
                <a:gd name="connsiteY7" fmla="*/ 8587 h 42360"/>
                <a:gd name="connsiteX8" fmla="*/ 14111 w 28222"/>
                <a:gd name="connsiteY8" fmla="*/ 4375 h 42360"/>
                <a:gd name="connsiteX9" fmla="*/ 14111 w 28222"/>
                <a:gd name="connsiteY9" fmla="*/ 0 h 42360"/>
                <a:gd name="connsiteX10" fmla="*/ 24585 w 28222"/>
                <a:gd name="connsiteY10" fmla="*/ 5442 h 42360"/>
                <a:gd name="connsiteX11" fmla="*/ 28222 w 28222"/>
                <a:gd name="connsiteY11" fmla="*/ 21194 h 42360"/>
                <a:gd name="connsiteX12" fmla="*/ 24585 w 28222"/>
                <a:gd name="connsiteY12" fmla="*/ 36945 h 42360"/>
                <a:gd name="connsiteX13" fmla="*/ 14111 w 28222"/>
                <a:gd name="connsiteY13" fmla="*/ 42360 h 42360"/>
                <a:gd name="connsiteX14" fmla="*/ 3610 w 28222"/>
                <a:gd name="connsiteY14" fmla="*/ 36945 h 42360"/>
                <a:gd name="connsiteX15" fmla="*/ 0 w 28222"/>
                <a:gd name="connsiteY15" fmla="*/ 21194 h 42360"/>
                <a:gd name="connsiteX16" fmla="*/ 3610 w 28222"/>
                <a:gd name="connsiteY16" fmla="*/ 5442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9"/>
                    <a:pt x="5552" y="21194"/>
                  </a:cubicBezTo>
                  <a:cubicBezTo>
                    <a:pt x="5552" y="26791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4"/>
                  </a:cubicBezTo>
                  <a:cubicBezTo>
                    <a:pt x="28222" y="28067"/>
                    <a:pt x="27010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4" y="33317"/>
                    <a:pt x="0" y="28067"/>
                    <a:pt x="0" y="21194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8228650C-033A-017A-7C44-7A88F61DB338}"/>
                </a:ext>
              </a:extLst>
            </p:cNvPr>
            <p:cNvSpPr/>
            <p:nvPr/>
          </p:nvSpPr>
          <p:spPr>
            <a:xfrm>
              <a:off x="7506943" y="4072026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6 h 42359"/>
                <a:gd name="connsiteX13" fmla="*/ 14111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6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198462E3-ECF5-1CE5-CFA4-90A9D5CA0C9E}"/>
                </a:ext>
              </a:extLst>
            </p:cNvPr>
            <p:cNvSpPr/>
            <p:nvPr/>
          </p:nvSpPr>
          <p:spPr>
            <a:xfrm>
              <a:off x="7544873" y="4106646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2B242AA5-1C6D-7D2E-0B48-3C77D07F973E}"/>
                </a:ext>
              </a:extLst>
            </p:cNvPr>
            <p:cNvSpPr/>
            <p:nvPr/>
          </p:nvSpPr>
          <p:spPr>
            <a:xfrm>
              <a:off x="7560378" y="4072026"/>
              <a:ext cx="28221" cy="42359"/>
            </a:xfrm>
            <a:custGeom>
              <a:avLst/>
              <a:gdLst>
                <a:gd name="connsiteX0" fmla="*/ 14110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0 w 28221"/>
                <a:gd name="connsiteY4" fmla="*/ 37984 h 42359"/>
                <a:gd name="connsiteX5" fmla="*/ 20537 w 28221"/>
                <a:gd name="connsiteY5" fmla="*/ 33800 h 42359"/>
                <a:gd name="connsiteX6" fmla="*/ 22697 w 28221"/>
                <a:gd name="connsiteY6" fmla="*/ 21193 h 42359"/>
                <a:gd name="connsiteX7" fmla="*/ 20537 w 28221"/>
                <a:gd name="connsiteY7" fmla="*/ 8587 h 42359"/>
                <a:gd name="connsiteX8" fmla="*/ 14110 w 28221"/>
                <a:gd name="connsiteY8" fmla="*/ 4375 h 42359"/>
                <a:gd name="connsiteX9" fmla="*/ 14110 w 28221"/>
                <a:gd name="connsiteY9" fmla="*/ 0 h 42359"/>
                <a:gd name="connsiteX10" fmla="*/ 24584 w 28221"/>
                <a:gd name="connsiteY10" fmla="*/ 5442 h 42359"/>
                <a:gd name="connsiteX11" fmla="*/ 28222 w 28221"/>
                <a:gd name="connsiteY11" fmla="*/ 21193 h 42359"/>
                <a:gd name="connsiteX12" fmla="*/ 24584 w 28221"/>
                <a:gd name="connsiteY12" fmla="*/ 36946 h 42359"/>
                <a:gd name="connsiteX13" fmla="*/ 14110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0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0"/>
                    <a:pt x="22697" y="21193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4" y="36946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82ECF392-0F65-3B9B-C373-CB944F984BAE}"/>
                </a:ext>
              </a:extLst>
            </p:cNvPr>
            <p:cNvSpPr/>
            <p:nvPr/>
          </p:nvSpPr>
          <p:spPr>
            <a:xfrm>
              <a:off x="7596913" y="4072764"/>
              <a:ext cx="26252" cy="40828"/>
            </a:xfrm>
            <a:custGeom>
              <a:avLst/>
              <a:gdLst>
                <a:gd name="connsiteX0" fmla="*/ 0 w 26252"/>
                <a:gd name="connsiteY0" fmla="*/ 0 h 40828"/>
                <a:gd name="connsiteX1" fmla="*/ 26252 w 26252"/>
                <a:gd name="connsiteY1" fmla="*/ 0 h 40828"/>
                <a:gd name="connsiteX2" fmla="*/ 26252 w 26252"/>
                <a:gd name="connsiteY2" fmla="*/ 2351 h 40828"/>
                <a:gd name="connsiteX3" fmla="*/ 11431 w 26252"/>
                <a:gd name="connsiteY3" fmla="*/ 40829 h 40828"/>
                <a:gd name="connsiteX4" fmla="*/ 5661 w 26252"/>
                <a:gd name="connsiteY4" fmla="*/ 40829 h 40828"/>
                <a:gd name="connsiteX5" fmla="*/ 19608 w 26252"/>
                <a:gd name="connsiteY5" fmla="*/ 4649 h 40828"/>
                <a:gd name="connsiteX6" fmla="*/ 0 w 26252"/>
                <a:gd name="connsiteY6" fmla="*/ 4649 h 40828"/>
                <a:gd name="connsiteX7" fmla="*/ 0 w 26252"/>
                <a:gd name="connsiteY7" fmla="*/ 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52" h="40828">
                  <a:moveTo>
                    <a:pt x="0" y="0"/>
                  </a:moveTo>
                  <a:lnTo>
                    <a:pt x="26252" y="0"/>
                  </a:lnTo>
                  <a:lnTo>
                    <a:pt x="26252" y="2351"/>
                  </a:lnTo>
                  <a:lnTo>
                    <a:pt x="11431" y="40829"/>
                  </a:lnTo>
                  <a:lnTo>
                    <a:pt x="5661" y="40829"/>
                  </a:lnTo>
                  <a:lnTo>
                    <a:pt x="19608" y="4649"/>
                  </a:lnTo>
                  <a:lnTo>
                    <a:pt x="0" y="4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DB032FD-EC97-8031-C7E1-65FFB2E33891}"/>
                </a:ext>
              </a:extLst>
            </p:cNvPr>
            <p:cNvSpPr/>
            <p:nvPr/>
          </p:nvSpPr>
          <p:spPr>
            <a:xfrm>
              <a:off x="7632273" y="4072764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7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1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19 h 41621"/>
                <a:gd name="connsiteX14" fmla="*/ 5087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8 w 26417"/>
                <a:gd name="connsiteY20" fmla="*/ 18978 h 41621"/>
                <a:gd name="connsiteX21" fmla="*/ 1723 w 26417"/>
                <a:gd name="connsiteY21" fmla="*/ 20509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7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1"/>
                    <a:pt x="10747" y="41621"/>
                  </a:cubicBezTo>
                  <a:cubicBezTo>
                    <a:pt x="9033" y="41621"/>
                    <a:pt x="7283" y="41475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19"/>
                  </a:lnTo>
                  <a:cubicBezTo>
                    <a:pt x="1641" y="35213"/>
                    <a:pt x="3336" y="35878"/>
                    <a:pt x="5087" y="36316"/>
                  </a:cubicBezTo>
                  <a:cubicBezTo>
                    <a:pt x="6837" y="36754"/>
                    <a:pt x="8688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3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8" y="18978"/>
                  </a:cubicBezTo>
                  <a:cubicBezTo>
                    <a:pt x="4749" y="19306"/>
                    <a:pt x="3255" y="19817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5682D57-B3A6-4F44-CD9C-55103D4C72BA}"/>
                </a:ext>
              </a:extLst>
            </p:cNvPr>
            <p:cNvSpPr/>
            <p:nvPr/>
          </p:nvSpPr>
          <p:spPr>
            <a:xfrm>
              <a:off x="7505767" y="386624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FFF78FB-F276-47AD-02F3-CD46D0A46B6E}"/>
                </a:ext>
              </a:extLst>
            </p:cNvPr>
            <p:cNvSpPr/>
            <p:nvPr/>
          </p:nvSpPr>
          <p:spPr>
            <a:xfrm>
              <a:off x="7543697" y="3900868"/>
              <a:ext cx="5770" cy="6945"/>
            </a:xfrm>
            <a:custGeom>
              <a:avLst/>
              <a:gdLst>
                <a:gd name="connsiteX0" fmla="*/ 0 w 5770"/>
                <a:gd name="connsiteY0" fmla="*/ 0 h 6945"/>
                <a:gd name="connsiteX1" fmla="*/ 5771 w 5770"/>
                <a:gd name="connsiteY1" fmla="*/ 0 h 6945"/>
                <a:gd name="connsiteX2" fmla="*/ 5771 w 5770"/>
                <a:gd name="connsiteY2" fmla="*/ 6946 h 6945"/>
                <a:gd name="connsiteX3" fmla="*/ 0 w 5770"/>
                <a:gd name="connsiteY3" fmla="*/ 6946 h 6945"/>
                <a:gd name="connsiteX4" fmla="*/ 0 w 5770"/>
                <a:gd name="connsiteY4" fmla="*/ 0 h 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5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03F0DD90-67B2-FE17-04F0-DC9EC28E452A}"/>
                </a:ext>
              </a:extLst>
            </p:cNvPr>
            <p:cNvSpPr/>
            <p:nvPr/>
          </p:nvSpPr>
          <p:spPr>
            <a:xfrm>
              <a:off x="7561664" y="3866985"/>
              <a:ext cx="24310" cy="40828"/>
            </a:xfrm>
            <a:custGeom>
              <a:avLst/>
              <a:gdLst>
                <a:gd name="connsiteX0" fmla="*/ 793 w 24310"/>
                <a:gd name="connsiteY0" fmla="*/ 36180 h 40828"/>
                <a:gd name="connsiteX1" fmla="*/ 9817 w 24310"/>
                <a:gd name="connsiteY1" fmla="*/ 36180 h 40828"/>
                <a:gd name="connsiteX2" fmla="*/ 9817 w 24310"/>
                <a:gd name="connsiteY2" fmla="*/ 5032 h 40828"/>
                <a:gd name="connsiteX3" fmla="*/ 0 w 24310"/>
                <a:gd name="connsiteY3" fmla="*/ 7001 h 40828"/>
                <a:gd name="connsiteX4" fmla="*/ 0 w 24310"/>
                <a:gd name="connsiteY4" fmla="*/ 1969 h 40828"/>
                <a:gd name="connsiteX5" fmla="*/ 9762 w 24310"/>
                <a:gd name="connsiteY5" fmla="*/ 0 h 40828"/>
                <a:gd name="connsiteX6" fmla="*/ 15286 w 24310"/>
                <a:gd name="connsiteY6" fmla="*/ 0 h 40828"/>
                <a:gd name="connsiteX7" fmla="*/ 15286 w 24310"/>
                <a:gd name="connsiteY7" fmla="*/ 36180 h 40828"/>
                <a:gd name="connsiteX8" fmla="*/ 24311 w 24310"/>
                <a:gd name="connsiteY8" fmla="*/ 36180 h 40828"/>
                <a:gd name="connsiteX9" fmla="*/ 24311 w 24310"/>
                <a:gd name="connsiteY9" fmla="*/ 40829 h 40828"/>
                <a:gd name="connsiteX10" fmla="*/ 793 w 24310"/>
                <a:gd name="connsiteY10" fmla="*/ 40829 h 40828"/>
                <a:gd name="connsiteX11" fmla="*/ 793 w 24310"/>
                <a:gd name="connsiteY11" fmla="*/ 3618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10" h="40828">
                  <a:moveTo>
                    <a:pt x="793" y="36180"/>
                  </a:moveTo>
                  <a:lnTo>
                    <a:pt x="9817" y="36180"/>
                  </a:lnTo>
                  <a:lnTo>
                    <a:pt x="9817" y="5032"/>
                  </a:lnTo>
                  <a:lnTo>
                    <a:pt x="0" y="7001"/>
                  </a:lnTo>
                  <a:lnTo>
                    <a:pt x="0" y="1969"/>
                  </a:lnTo>
                  <a:lnTo>
                    <a:pt x="9762" y="0"/>
                  </a:lnTo>
                  <a:lnTo>
                    <a:pt x="15286" y="0"/>
                  </a:lnTo>
                  <a:lnTo>
                    <a:pt x="15286" y="36180"/>
                  </a:lnTo>
                  <a:lnTo>
                    <a:pt x="24311" y="36180"/>
                  </a:lnTo>
                  <a:lnTo>
                    <a:pt x="24311" y="40829"/>
                  </a:lnTo>
                  <a:lnTo>
                    <a:pt x="793" y="40829"/>
                  </a:lnTo>
                  <a:lnTo>
                    <a:pt x="793" y="361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36E4C665-D86B-FBC4-7513-EB3CBA576A86}"/>
                </a:ext>
              </a:extLst>
            </p:cNvPr>
            <p:cNvSpPr/>
            <p:nvPr/>
          </p:nvSpPr>
          <p:spPr>
            <a:xfrm>
              <a:off x="7594835" y="3866247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C269600-9C9D-5290-4E4D-61DB0F850EC5}"/>
                </a:ext>
              </a:extLst>
            </p:cNvPr>
            <p:cNvSpPr/>
            <p:nvPr/>
          </p:nvSpPr>
          <p:spPr>
            <a:xfrm>
              <a:off x="7630467" y="3866247"/>
              <a:ext cx="28222" cy="42359"/>
            </a:xfrm>
            <a:custGeom>
              <a:avLst/>
              <a:gdLst>
                <a:gd name="connsiteX0" fmla="*/ 14111 w 28222"/>
                <a:gd name="connsiteY0" fmla="*/ 4375 h 42359"/>
                <a:gd name="connsiteX1" fmla="*/ 7684 w 28222"/>
                <a:gd name="connsiteY1" fmla="*/ 8587 h 42359"/>
                <a:gd name="connsiteX2" fmla="*/ 5552 w 28222"/>
                <a:gd name="connsiteY2" fmla="*/ 21193 h 42359"/>
                <a:gd name="connsiteX3" fmla="*/ 7684 w 28222"/>
                <a:gd name="connsiteY3" fmla="*/ 33800 h 42359"/>
                <a:gd name="connsiteX4" fmla="*/ 14111 w 28222"/>
                <a:gd name="connsiteY4" fmla="*/ 37984 h 42359"/>
                <a:gd name="connsiteX5" fmla="*/ 20538 w 28222"/>
                <a:gd name="connsiteY5" fmla="*/ 33800 h 42359"/>
                <a:gd name="connsiteX6" fmla="*/ 22698 w 28222"/>
                <a:gd name="connsiteY6" fmla="*/ 21193 h 42359"/>
                <a:gd name="connsiteX7" fmla="*/ 20538 w 28222"/>
                <a:gd name="connsiteY7" fmla="*/ 8587 h 42359"/>
                <a:gd name="connsiteX8" fmla="*/ 14111 w 28222"/>
                <a:gd name="connsiteY8" fmla="*/ 4375 h 42359"/>
                <a:gd name="connsiteX9" fmla="*/ 14111 w 28222"/>
                <a:gd name="connsiteY9" fmla="*/ 0 h 42359"/>
                <a:gd name="connsiteX10" fmla="*/ 24585 w 28222"/>
                <a:gd name="connsiteY10" fmla="*/ 5442 h 42359"/>
                <a:gd name="connsiteX11" fmla="*/ 28222 w 28222"/>
                <a:gd name="connsiteY11" fmla="*/ 21193 h 42359"/>
                <a:gd name="connsiteX12" fmla="*/ 24585 w 28222"/>
                <a:gd name="connsiteY12" fmla="*/ 36945 h 42359"/>
                <a:gd name="connsiteX13" fmla="*/ 14111 w 28222"/>
                <a:gd name="connsiteY13" fmla="*/ 42360 h 42359"/>
                <a:gd name="connsiteX14" fmla="*/ 3610 w 28222"/>
                <a:gd name="connsiteY14" fmla="*/ 36945 h 42359"/>
                <a:gd name="connsiteX15" fmla="*/ 0 w 28222"/>
                <a:gd name="connsiteY15" fmla="*/ 21193 h 42359"/>
                <a:gd name="connsiteX16" fmla="*/ 3610 w 28222"/>
                <a:gd name="connsiteY16" fmla="*/ 5442 h 42359"/>
                <a:gd name="connsiteX17" fmla="*/ 14111 w 28222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9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8"/>
                    <a:pt x="5552" y="21193"/>
                  </a:cubicBezTo>
                  <a:cubicBezTo>
                    <a:pt x="5552" y="26790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3"/>
                  </a:cubicBezTo>
                  <a:cubicBezTo>
                    <a:pt x="28222" y="28066"/>
                    <a:pt x="27010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4" y="33317"/>
                    <a:pt x="0" y="28066"/>
                    <a:pt x="0" y="21193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6FFD816B-F7B5-0B9F-5D9B-468193669EA9}"/>
                </a:ext>
              </a:extLst>
            </p:cNvPr>
            <p:cNvSpPr/>
            <p:nvPr/>
          </p:nvSpPr>
          <p:spPr>
            <a:xfrm>
              <a:off x="7449892" y="4341025"/>
              <a:ext cx="34153" cy="22839"/>
            </a:xfrm>
            <a:custGeom>
              <a:avLst/>
              <a:gdLst>
                <a:gd name="connsiteX0" fmla="*/ 1850 w 34153"/>
                <a:gd name="connsiteY0" fmla="*/ 22840 h 22839"/>
                <a:gd name="connsiteX1" fmla="*/ 593 w 34153"/>
                <a:gd name="connsiteY1" fmla="*/ 22342 h 22839"/>
                <a:gd name="connsiteX2" fmla="*/ 0 w 34153"/>
                <a:gd name="connsiteY2" fmla="*/ 20753 h 22839"/>
                <a:gd name="connsiteX3" fmla="*/ 546 w 34153"/>
                <a:gd name="connsiteY3" fmla="*/ 18974 h 22839"/>
                <a:gd name="connsiteX4" fmla="*/ 1779 w 34153"/>
                <a:gd name="connsiteY4" fmla="*/ 17409 h 22839"/>
                <a:gd name="connsiteX5" fmla="*/ 3795 w 34153"/>
                <a:gd name="connsiteY5" fmla="*/ 15962 h 22839"/>
                <a:gd name="connsiteX6" fmla="*/ 6096 w 34153"/>
                <a:gd name="connsiteY6" fmla="*/ 14729 h 22839"/>
                <a:gd name="connsiteX7" fmla="*/ 8823 w 34153"/>
                <a:gd name="connsiteY7" fmla="*/ 13590 h 22839"/>
                <a:gd name="connsiteX8" fmla="*/ 11408 w 34153"/>
                <a:gd name="connsiteY8" fmla="*/ 12641 h 22839"/>
                <a:gd name="connsiteX9" fmla="*/ 13946 w 34153"/>
                <a:gd name="connsiteY9" fmla="*/ 11764 h 22839"/>
                <a:gd name="connsiteX10" fmla="*/ 1210 w 34153"/>
                <a:gd name="connsiteY10" fmla="*/ 4530 h 22839"/>
                <a:gd name="connsiteX11" fmla="*/ 213 w 34153"/>
                <a:gd name="connsiteY11" fmla="*/ 3842 h 22839"/>
                <a:gd name="connsiteX12" fmla="*/ 47 w 34153"/>
                <a:gd name="connsiteY12" fmla="*/ 2964 h 22839"/>
                <a:gd name="connsiteX13" fmla="*/ 47 w 34153"/>
                <a:gd name="connsiteY13" fmla="*/ 1185 h 22839"/>
                <a:gd name="connsiteX14" fmla="*/ 569 w 34153"/>
                <a:gd name="connsiteY14" fmla="*/ 118 h 22839"/>
                <a:gd name="connsiteX15" fmla="*/ 1897 w 34153"/>
                <a:gd name="connsiteY15" fmla="*/ 687 h 22839"/>
                <a:gd name="connsiteX16" fmla="*/ 18073 w 34153"/>
                <a:gd name="connsiteY16" fmla="*/ 9866 h 22839"/>
                <a:gd name="connsiteX17" fmla="*/ 18951 w 34153"/>
                <a:gd name="connsiteY17" fmla="*/ 10151 h 22839"/>
                <a:gd name="connsiteX18" fmla="*/ 19899 w 34153"/>
                <a:gd name="connsiteY18" fmla="*/ 9866 h 22839"/>
                <a:gd name="connsiteX19" fmla="*/ 27916 w 34153"/>
                <a:gd name="connsiteY19" fmla="*/ 6427 h 22839"/>
                <a:gd name="connsiteX20" fmla="*/ 30549 w 34153"/>
                <a:gd name="connsiteY20" fmla="*/ 2775 h 22839"/>
                <a:gd name="connsiteX21" fmla="*/ 30525 w 34153"/>
                <a:gd name="connsiteY21" fmla="*/ 2324 h 22839"/>
                <a:gd name="connsiteX22" fmla="*/ 30501 w 34153"/>
                <a:gd name="connsiteY22" fmla="*/ 1850 h 22839"/>
                <a:gd name="connsiteX23" fmla="*/ 31094 w 34153"/>
                <a:gd name="connsiteY23" fmla="*/ 450 h 22839"/>
                <a:gd name="connsiteX24" fmla="*/ 32304 w 34153"/>
                <a:gd name="connsiteY24" fmla="*/ 0 h 22839"/>
                <a:gd name="connsiteX25" fmla="*/ 33561 w 34153"/>
                <a:gd name="connsiteY25" fmla="*/ 545 h 22839"/>
                <a:gd name="connsiteX26" fmla="*/ 34154 w 34153"/>
                <a:gd name="connsiteY26" fmla="*/ 2158 h 22839"/>
                <a:gd name="connsiteX27" fmla="*/ 33822 w 34153"/>
                <a:gd name="connsiteY27" fmla="*/ 3699 h 22839"/>
                <a:gd name="connsiteX28" fmla="*/ 32707 w 34153"/>
                <a:gd name="connsiteY28" fmla="*/ 5147 h 22839"/>
                <a:gd name="connsiteX29" fmla="*/ 31213 w 34153"/>
                <a:gd name="connsiteY29" fmla="*/ 6404 h 22839"/>
                <a:gd name="connsiteX30" fmla="*/ 29149 w 34153"/>
                <a:gd name="connsiteY30" fmla="*/ 7589 h 22839"/>
                <a:gd name="connsiteX31" fmla="*/ 27038 w 34153"/>
                <a:gd name="connsiteY31" fmla="*/ 8586 h 22839"/>
                <a:gd name="connsiteX32" fmla="*/ 24643 w 34153"/>
                <a:gd name="connsiteY32" fmla="*/ 9558 h 22839"/>
                <a:gd name="connsiteX33" fmla="*/ 22413 w 34153"/>
                <a:gd name="connsiteY33" fmla="*/ 10341 h 22839"/>
                <a:gd name="connsiteX34" fmla="*/ 20208 w 34153"/>
                <a:gd name="connsiteY34" fmla="*/ 11076 h 22839"/>
                <a:gd name="connsiteX35" fmla="*/ 32968 w 34153"/>
                <a:gd name="connsiteY35" fmla="*/ 18334 h 22839"/>
                <a:gd name="connsiteX36" fmla="*/ 33964 w 34153"/>
                <a:gd name="connsiteY36" fmla="*/ 19022 h 22839"/>
                <a:gd name="connsiteX37" fmla="*/ 34154 w 34153"/>
                <a:gd name="connsiteY37" fmla="*/ 19923 h 22839"/>
                <a:gd name="connsiteX38" fmla="*/ 34154 w 34153"/>
                <a:gd name="connsiteY38" fmla="*/ 21725 h 22839"/>
                <a:gd name="connsiteX39" fmla="*/ 33608 w 34153"/>
                <a:gd name="connsiteY39" fmla="*/ 22793 h 22839"/>
                <a:gd name="connsiteX40" fmla="*/ 32256 w 34153"/>
                <a:gd name="connsiteY40" fmla="*/ 22152 h 22839"/>
                <a:gd name="connsiteX41" fmla="*/ 16081 w 34153"/>
                <a:gd name="connsiteY41" fmla="*/ 12974 h 22839"/>
                <a:gd name="connsiteX42" fmla="*/ 15251 w 34153"/>
                <a:gd name="connsiteY42" fmla="*/ 12736 h 22839"/>
                <a:gd name="connsiteX43" fmla="*/ 13994 w 34153"/>
                <a:gd name="connsiteY43" fmla="*/ 13115 h 22839"/>
                <a:gd name="connsiteX44" fmla="*/ 11219 w 34153"/>
                <a:gd name="connsiteY44" fmla="*/ 14088 h 22839"/>
                <a:gd name="connsiteX45" fmla="*/ 7708 w 34153"/>
                <a:gd name="connsiteY45" fmla="*/ 15630 h 22839"/>
                <a:gd name="connsiteX46" fmla="*/ 4910 w 34153"/>
                <a:gd name="connsiteY46" fmla="*/ 17669 h 22839"/>
                <a:gd name="connsiteX47" fmla="*/ 3629 w 34153"/>
                <a:gd name="connsiteY47" fmla="*/ 20112 h 22839"/>
                <a:gd name="connsiteX48" fmla="*/ 3629 w 34153"/>
                <a:gd name="connsiteY48" fmla="*/ 20990 h 22839"/>
                <a:gd name="connsiteX49" fmla="*/ 3107 w 34153"/>
                <a:gd name="connsiteY49" fmla="*/ 22390 h 22839"/>
                <a:gd name="connsiteX50" fmla="*/ 1850 w 34153"/>
                <a:gd name="connsiteY50" fmla="*/ 22840 h 2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153" h="22839">
                  <a:moveTo>
                    <a:pt x="1850" y="22840"/>
                  </a:moveTo>
                  <a:cubicBezTo>
                    <a:pt x="1391" y="22840"/>
                    <a:pt x="972" y="22674"/>
                    <a:pt x="593" y="22342"/>
                  </a:cubicBezTo>
                  <a:cubicBezTo>
                    <a:pt x="198" y="21994"/>
                    <a:pt x="0" y="21465"/>
                    <a:pt x="0" y="20753"/>
                  </a:cubicBezTo>
                  <a:cubicBezTo>
                    <a:pt x="0" y="20168"/>
                    <a:pt x="182" y="19575"/>
                    <a:pt x="546" y="18974"/>
                  </a:cubicBezTo>
                  <a:cubicBezTo>
                    <a:pt x="893" y="18373"/>
                    <a:pt x="1304" y="17851"/>
                    <a:pt x="1779" y="17409"/>
                  </a:cubicBezTo>
                  <a:cubicBezTo>
                    <a:pt x="2237" y="16950"/>
                    <a:pt x="2909" y="16468"/>
                    <a:pt x="3795" y="15962"/>
                  </a:cubicBezTo>
                  <a:cubicBezTo>
                    <a:pt x="4665" y="15456"/>
                    <a:pt x="5431" y="15045"/>
                    <a:pt x="6096" y="14729"/>
                  </a:cubicBezTo>
                  <a:cubicBezTo>
                    <a:pt x="6760" y="14397"/>
                    <a:pt x="7669" y="14017"/>
                    <a:pt x="8823" y="13590"/>
                  </a:cubicBezTo>
                  <a:cubicBezTo>
                    <a:pt x="9962" y="13147"/>
                    <a:pt x="10823" y="12831"/>
                    <a:pt x="11408" y="12641"/>
                  </a:cubicBezTo>
                  <a:cubicBezTo>
                    <a:pt x="11993" y="12452"/>
                    <a:pt x="12839" y="12159"/>
                    <a:pt x="13946" y="11764"/>
                  </a:cubicBezTo>
                  <a:lnTo>
                    <a:pt x="1210" y="4530"/>
                  </a:lnTo>
                  <a:cubicBezTo>
                    <a:pt x="656" y="4246"/>
                    <a:pt x="324" y="4016"/>
                    <a:pt x="213" y="3842"/>
                  </a:cubicBezTo>
                  <a:cubicBezTo>
                    <a:pt x="103" y="3652"/>
                    <a:pt x="47" y="3360"/>
                    <a:pt x="47" y="2964"/>
                  </a:cubicBezTo>
                  <a:lnTo>
                    <a:pt x="47" y="1185"/>
                  </a:lnTo>
                  <a:cubicBezTo>
                    <a:pt x="47" y="474"/>
                    <a:pt x="221" y="118"/>
                    <a:pt x="569" y="118"/>
                  </a:cubicBezTo>
                  <a:cubicBezTo>
                    <a:pt x="727" y="118"/>
                    <a:pt x="1170" y="308"/>
                    <a:pt x="1897" y="687"/>
                  </a:cubicBezTo>
                  <a:lnTo>
                    <a:pt x="18073" y="9866"/>
                  </a:lnTo>
                  <a:cubicBezTo>
                    <a:pt x="18389" y="10056"/>
                    <a:pt x="18682" y="10151"/>
                    <a:pt x="18951" y="10151"/>
                  </a:cubicBezTo>
                  <a:cubicBezTo>
                    <a:pt x="19077" y="10151"/>
                    <a:pt x="19393" y="10056"/>
                    <a:pt x="19899" y="9866"/>
                  </a:cubicBezTo>
                  <a:cubicBezTo>
                    <a:pt x="23489" y="8633"/>
                    <a:pt x="26161" y="7487"/>
                    <a:pt x="27916" y="6427"/>
                  </a:cubicBezTo>
                  <a:cubicBezTo>
                    <a:pt x="29671" y="5352"/>
                    <a:pt x="30549" y="4135"/>
                    <a:pt x="30549" y="2775"/>
                  </a:cubicBezTo>
                  <a:cubicBezTo>
                    <a:pt x="30549" y="2679"/>
                    <a:pt x="30541" y="2529"/>
                    <a:pt x="30525" y="2324"/>
                  </a:cubicBezTo>
                  <a:cubicBezTo>
                    <a:pt x="30509" y="2103"/>
                    <a:pt x="30501" y="1945"/>
                    <a:pt x="30501" y="1850"/>
                  </a:cubicBezTo>
                  <a:cubicBezTo>
                    <a:pt x="30501" y="1202"/>
                    <a:pt x="30699" y="735"/>
                    <a:pt x="31094" y="450"/>
                  </a:cubicBezTo>
                  <a:cubicBezTo>
                    <a:pt x="31505" y="150"/>
                    <a:pt x="31908" y="0"/>
                    <a:pt x="32304" y="0"/>
                  </a:cubicBezTo>
                  <a:cubicBezTo>
                    <a:pt x="32762" y="0"/>
                    <a:pt x="33181" y="182"/>
                    <a:pt x="33561" y="545"/>
                  </a:cubicBezTo>
                  <a:cubicBezTo>
                    <a:pt x="33956" y="893"/>
                    <a:pt x="34154" y="1431"/>
                    <a:pt x="34154" y="2158"/>
                  </a:cubicBezTo>
                  <a:cubicBezTo>
                    <a:pt x="34154" y="2680"/>
                    <a:pt x="34043" y="3194"/>
                    <a:pt x="33822" y="3699"/>
                  </a:cubicBezTo>
                  <a:cubicBezTo>
                    <a:pt x="33616" y="4190"/>
                    <a:pt x="33245" y="4672"/>
                    <a:pt x="32707" y="5147"/>
                  </a:cubicBezTo>
                  <a:cubicBezTo>
                    <a:pt x="32169" y="5605"/>
                    <a:pt x="31671" y="6024"/>
                    <a:pt x="31213" y="6404"/>
                  </a:cubicBezTo>
                  <a:cubicBezTo>
                    <a:pt x="30770" y="6768"/>
                    <a:pt x="30082" y="7163"/>
                    <a:pt x="29149" y="7589"/>
                  </a:cubicBezTo>
                  <a:cubicBezTo>
                    <a:pt x="28232" y="8017"/>
                    <a:pt x="27529" y="8349"/>
                    <a:pt x="27038" y="8586"/>
                  </a:cubicBezTo>
                  <a:cubicBezTo>
                    <a:pt x="26564" y="8823"/>
                    <a:pt x="25766" y="9147"/>
                    <a:pt x="24643" y="9558"/>
                  </a:cubicBezTo>
                  <a:cubicBezTo>
                    <a:pt x="23520" y="9953"/>
                    <a:pt x="22777" y="10215"/>
                    <a:pt x="22413" y="10341"/>
                  </a:cubicBezTo>
                  <a:cubicBezTo>
                    <a:pt x="22066" y="10452"/>
                    <a:pt x="21330" y="10697"/>
                    <a:pt x="20208" y="11076"/>
                  </a:cubicBezTo>
                  <a:lnTo>
                    <a:pt x="32968" y="18334"/>
                  </a:lnTo>
                  <a:cubicBezTo>
                    <a:pt x="33521" y="18618"/>
                    <a:pt x="33853" y="18847"/>
                    <a:pt x="33964" y="19022"/>
                  </a:cubicBezTo>
                  <a:cubicBezTo>
                    <a:pt x="34090" y="19195"/>
                    <a:pt x="34154" y="19495"/>
                    <a:pt x="34154" y="19923"/>
                  </a:cubicBezTo>
                  <a:lnTo>
                    <a:pt x="34154" y="21725"/>
                  </a:lnTo>
                  <a:cubicBezTo>
                    <a:pt x="34154" y="22437"/>
                    <a:pt x="33972" y="22793"/>
                    <a:pt x="33608" y="22793"/>
                  </a:cubicBezTo>
                  <a:cubicBezTo>
                    <a:pt x="33482" y="22793"/>
                    <a:pt x="33031" y="22579"/>
                    <a:pt x="32256" y="22152"/>
                  </a:cubicBezTo>
                  <a:lnTo>
                    <a:pt x="16081" y="12974"/>
                  </a:lnTo>
                  <a:cubicBezTo>
                    <a:pt x="15796" y="12815"/>
                    <a:pt x="15519" y="12736"/>
                    <a:pt x="15251" y="12736"/>
                  </a:cubicBezTo>
                  <a:cubicBezTo>
                    <a:pt x="14934" y="12831"/>
                    <a:pt x="14515" y="12957"/>
                    <a:pt x="13994" y="13115"/>
                  </a:cubicBezTo>
                  <a:cubicBezTo>
                    <a:pt x="13472" y="13258"/>
                    <a:pt x="12547" y="13583"/>
                    <a:pt x="11219" y="14088"/>
                  </a:cubicBezTo>
                  <a:cubicBezTo>
                    <a:pt x="9890" y="14578"/>
                    <a:pt x="8720" y="15092"/>
                    <a:pt x="7708" y="15630"/>
                  </a:cubicBezTo>
                  <a:cubicBezTo>
                    <a:pt x="6681" y="16167"/>
                    <a:pt x="5748" y="16847"/>
                    <a:pt x="4910" y="17669"/>
                  </a:cubicBezTo>
                  <a:cubicBezTo>
                    <a:pt x="4056" y="18492"/>
                    <a:pt x="3629" y="19306"/>
                    <a:pt x="3629" y="20112"/>
                  </a:cubicBezTo>
                  <a:lnTo>
                    <a:pt x="3629" y="20990"/>
                  </a:lnTo>
                  <a:cubicBezTo>
                    <a:pt x="3629" y="21606"/>
                    <a:pt x="3455" y="22073"/>
                    <a:pt x="3107" y="22390"/>
                  </a:cubicBezTo>
                  <a:cubicBezTo>
                    <a:pt x="2759" y="22690"/>
                    <a:pt x="2340" y="22840"/>
                    <a:pt x="1850" y="2284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2C5271F9-B105-76B0-452D-2D375359ACAB}"/>
                </a:ext>
              </a:extLst>
            </p:cNvPr>
            <p:cNvSpPr/>
            <p:nvPr/>
          </p:nvSpPr>
          <p:spPr>
            <a:xfrm>
              <a:off x="7434186" y="4322485"/>
              <a:ext cx="22645" cy="13580"/>
            </a:xfrm>
            <a:custGeom>
              <a:avLst/>
              <a:gdLst>
                <a:gd name="connsiteX0" fmla="*/ 22646 w 22645"/>
                <a:gd name="connsiteY0" fmla="*/ 13580 h 13580"/>
                <a:gd name="connsiteX1" fmla="*/ 21849 w 22645"/>
                <a:gd name="connsiteY1" fmla="*/ 13531 h 13580"/>
                <a:gd name="connsiteX2" fmla="*/ 21384 w 22645"/>
                <a:gd name="connsiteY2" fmla="*/ 13199 h 13580"/>
                <a:gd name="connsiteX3" fmla="*/ 14112 w 22645"/>
                <a:gd name="connsiteY3" fmla="*/ 6674 h 13580"/>
                <a:gd name="connsiteX4" fmla="*/ 6591 w 22645"/>
                <a:gd name="connsiteY4" fmla="*/ 3105 h 13580"/>
                <a:gd name="connsiteX5" fmla="*/ 2690 w 22645"/>
                <a:gd name="connsiteY5" fmla="*/ 4300 h 13580"/>
                <a:gd name="connsiteX6" fmla="*/ 1063 w 22645"/>
                <a:gd name="connsiteY6" fmla="*/ 7653 h 13580"/>
                <a:gd name="connsiteX7" fmla="*/ 1976 w 22645"/>
                <a:gd name="connsiteY7" fmla="*/ 10410 h 13580"/>
                <a:gd name="connsiteX8" fmla="*/ 4516 w 22645"/>
                <a:gd name="connsiteY8" fmla="*/ 12253 h 13580"/>
                <a:gd name="connsiteX9" fmla="*/ 4483 w 22645"/>
                <a:gd name="connsiteY9" fmla="*/ 11804 h 13580"/>
                <a:gd name="connsiteX10" fmla="*/ 5014 w 22645"/>
                <a:gd name="connsiteY10" fmla="*/ 10493 h 13580"/>
                <a:gd name="connsiteX11" fmla="*/ 6259 w 22645"/>
                <a:gd name="connsiteY11" fmla="*/ 10011 h 13580"/>
                <a:gd name="connsiteX12" fmla="*/ 7621 w 22645"/>
                <a:gd name="connsiteY12" fmla="*/ 10609 h 13580"/>
                <a:gd name="connsiteX13" fmla="*/ 8052 w 22645"/>
                <a:gd name="connsiteY13" fmla="*/ 11771 h 13580"/>
                <a:gd name="connsiteX14" fmla="*/ 8002 w 22645"/>
                <a:gd name="connsiteY14" fmla="*/ 12319 h 13580"/>
                <a:gd name="connsiteX15" fmla="*/ 7488 w 22645"/>
                <a:gd name="connsiteY15" fmla="*/ 13099 h 13580"/>
                <a:gd name="connsiteX16" fmla="*/ 6160 w 22645"/>
                <a:gd name="connsiteY16" fmla="*/ 13580 h 13580"/>
                <a:gd name="connsiteX17" fmla="*/ 1893 w 22645"/>
                <a:gd name="connsiteY17" fmla="*/ 11787 h 13580"/>
                <a:gd name="connsiteX18" fmla="*/ 0 w 22645"/>
                <a:gd name="connsiteY18" fmla="*/ 7222 h 13580"/>
                <a:gd name="connsiteX19" fmla="*/ 1859 w 22645"/>
                <a:gd name="connsiteY19" fmla="*/ 2058 h 13580"/>
                <a:gd name="connsiteX20" fmla="*/ 6591 w 22645"/>
                <a:gd name="connsiteY20" fmla="*/ 0 h 13580"/>
                <a:gd name="connsiteX21" fmla="*/ 8534 w 22645"/>
                <a:gd name="connsiteY21" fmla="*/ 315 h 13580"/>
                <a:gd name="connsiteX22" fmla="*/ 10161 w 22645"/>
                <a:gd name="connsiteY22" fmla="*/ 1030 h 13580"/>
                <a:gd name="connsiteX23" fmla="*/ 12020 w 22645"/>
                <a:gd name="connsiteY23" fmla="*/ 2523 h 13580"/>
                <a:gd name="connsiteX24" fmla="*/ 13979 w 22645"/>
                <a:gd name="connsiteY24" fmla="*/ 4499 h 13580"/>
                <a:gd name="connsiteX25" fmla="*/ 16519 w 22645"/>
                <a:gd name="connsiteY25" fmla="*/ 7355 h 13580"/>
                <a:gd name="connsiteX26" fmla="*/ 20023 w 22645"/>
                <a:gd name="connsiteY26" fmla="*/ 10958 h 13580"/>
                <a:gd name="connsiteX27" fmla="*/ 20023 w 22645"/>
                <a:gd name="connsiteY27" fmla="*/ 4831 h 13580"/>
                <a:gd name="connsiteX28" fmla="*/ 19757 w 22645"/>
                <a:gd name="connsiteY28" fmla="*/ 1610 h 13580"/>
                <a:gd name="connsiteX29" fmla="*/ 16735 w 22645"/>
                <a:gd name="connsiteY29" fmla="*/ 863 h 13580"/>
                <a:gd name="connsiteX30" fmla="*/ 16735 w 22645"/>
                <a:gd name="connsiteY30" fmla="*/ 0 h 13580"/>
                <a:gd name="connsiteX31" fmla="*/ 22646 w 22645"/>
                <a:gd name="connsiteY31" fmla="*/ 963 h 13580"/>
                <a:gd name="connsiteX32" fmla="*/ 22646 w 22645"/>
                <a:gd name="connsiteY32" fmla="*/ 13580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45" h="13580">
                  <a:moveTo>
                    <a:pt x="22646" y="13580"/>
                  </a:moveTo>
                  <a:cubicBezTo>
                    <a:pt x="22236" y="13580"/>
                    <a:pt x="21971" y="13564"/>
                    <a:pt x="21849" y="13531"/>
                  </a:cubicBezTo>
                  <a:cubicBezTo>
                    <a:pt x="21727" y="13487"/>
                    <a:pt x="21572" y="13376"/>
                    <a:pt x="21384" y="13199"/>
                  </a:cubicBezTo>
                  <a:lnTo>
                    <a:pt x="14112" y="6674"/>
                  </a:lnTo>
                  <a:cubicBezTo>
                    <a:pt x="11434" y="4294"/>
                    <a:pt x="8927" y="3105"/>
                    <a:pt x="6591" y="3105"/>
                  </a:cubicBezTo>
                  <a:cubicBezTo>
                    <a:pt x="5075" y="3105"/>
                    <a:pt x="3774" y="3503"/>
                    <a:pt x="2690" y="4300"/>
                  </a:cubicBezTo>
                  <a:cubicBezTo>
                    <a:pt x="1605" y="5086"/>
                    <a:pt x="1063" y="6204"/>
                    <a:pt x="1063" y="7653"/>
                  </a:cubicBezTo>
                  <a:cubicBezTo>
                    <a:pt x="1063" y="8650"/>
                    <a:pt x="1367" y="9569"/>
                    <a:pt x="1976" y="10410"/>
                  </a:cubicBezTo>
                  <a:cubicBezTo>
                    <a:pt x="2584" y="11251"/>
                    <a:pt x="3431" y="11865"/>
                    <a:pt x="4516" y="12253"/>
                  </a:cubicBezTo>
                  <a:cubicBezTo>
                    <a:pt x="4494" y="12186"/>
                    <a:pt x="4483" y="12037"/>
                    <a:pt x="4483" y="11804"/>
                  </a:cubicBezTo>
                  <a:cubicBezTo>
                    <a:pt x="4483" y="11240"/>
                    <a:pt x="4660" y="10803"/>
                    <a:pt x="5014" y="10493"/>
                  </a:cubicBezTo>
                  <a:cubicBezTo>
                    <a:pt x="5368" y="10172"/>
                    <a:pt x="5783" y="10011"/>
                    <a:pt x="6259" y="10011"/>
                  </a:cubicBezTo>
                  <a:cubicBezTo>
                    <a:pt x="6868" y="10011"/>
                    <a:pt x="7322" y="10211"/>
                    <a:pt x="7621" y="10609"/>
                  </a:cubicBezTo>
                  <a:cubicBezTo>
                    <a:pt x="7908" y="10996"/>
                    <a:pt x="8052" y="11384"/>
                    <a:pt x="8052" y="11771"/>
                  </a:cubicBezTo>
                  <a:cubicBezTo>
                    <a:pt x="8052" y="11926"/>
                    <a:pt x="8036" y="12109"/>
                    <a:pt x="8002" y="12319"/>
                  </a:cubicBezTo>
                  <a:cubicBezTo>
                    <a:pt x="7969" y="12518"/>
                    <a:pt x="7798" y="12779"/>
                    <a:pt x="7488" y="13099"/>
                  </a:cubicBezTo>
                  <a:cubicBezTo>
                    <a:pt x="7167" y="13420"/>
                    <a:pt x="6724" y="13580"/>
                    <a:pt x="6160" y="13580"/>
                  </a:cubicBezTo>
                  <a:cubicBezTo>
                    <a:pt x="4577" y="13580"/>
                    <a:pt x="3154" y="12983"/>
                    <a:pt x="1893" y="11787"/>
                  </a:cubicBezTo>
                  <a:cubicBezTo>
                    <a:pt x="631" y="10581"/>
                    <a:pt x="0" y="9059"/>
                    <a:pt x="0" y="7222"/>
                  </a:cubicBezTo>
                  <a:cubicBezTo>
                    <a:pt x="0" y="5141"/>
                    <a:pt x="620" y="3420"/>
                    <a:pt x="1859" y="2058"/>
                  </a:cubicBezTo>
                  <a:cubicBezTo>
                    <a:pt x="3088" y="686"/>
                    <a:pt x="4665" y="0"/>
                    <a:pt x="6591" y="0"/>
                  </a:cubicBezTo>
                  <a:cubicBezTo>
                    <a:pt x="7266" y="0"/>
                    <a:pt x="7914" y="105"/>
                    <a:pt x="8534" y="315"/>
                  </a:cubicBezTo>
                  <a:cubicBezTo>
                    <a:pt x="9142" y="514"/>
                    <a:pt x="9685" y="753"/>
                    <a:pt x="10161" y="1030"/>
                  </a:cubicBezTo>
                  <a:cubicBezTo>
                    <a:pt x="10637" y="1295"/>
                    <a:pt x="11257" y="1793"/>
                    <a:pt x="12020" y="2523"/>
                  </a:cubicBezTo>
                  <a:cubicBezTo>
                    <a:pt x="12784" y="3254"/>
                    <a:pt x="13437" y="3913"/>
                    <a:pt x="13979" y="4499"/>
                  </a:cubicBezTo>
                  <a:cubicBezTo>
                    <a:pt x="14522" y="5086"/>
                    <a:pt x="15368" y="6038"/>
                    <a:pt x="16519" y="7355"/>
                  </a:cubicBezTo>
                  <a:lnTo>
                    <a:pt x="20023" y="10958"/>
                  </a:lnTo>
                  <a:lnTo>
                    <a:pt x="20023" y="4831"/>
                  </a:lnTo>
                  <a:cubicBezTo>
                    <a:pt x="20023" y="2839"/>
                    <a:pt x="19934" y="1765"/>
                    <a:pt x="19757" y="1610"/>
                  </a:cubicBezTo>
                  <a:cubicBezTo>
                    <a:pt x="19436" y="1389"/>
                    <a:pt x="18429" y="1140"/>
                    <a:pt x="16735" y="863"/>
                  </a:cubicBezTo>
                  <a:lnTo>
                    <a:pt x="16735" y="0"/>
                  </a:lnTo>
                  <a:lnTo>
                    <a:pt x="22646" y="963"/>
                  </a:lnTo>
                  <a:lnTo>
                    <a:pt x="22646" y="135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ACE5D49B-C811-D704-FED9-130026B98165}"/>
                </a:ext>
              </a:extLst>
            </p:cNvPr>
            <p:cNvSpPr/>
            <p:nvPr/>
          </p:nvSpPr>
          <p:spPr>
            <a:xfrm>
              <a:off x="7434926" y="4306170"/>
              <a:ext cx="48574" cy="11265"/>
            </a:xfrm>
            <a:custGeom>
              <a:avLst/>
              <a:gdLst>
                <a:gd name="connsiteX0" fmla="*/ 24287 w 48574"/>
                <a:gd name="connsiteY0" fmla="*/ 11266 h 11265"/>
                <a:gd name="connsiteX1" fmla="*/ 9463 w 48574"/>
                <a:gd name="connsiteY1" fmla="*/ 8206 h 11265"/>
                <a:gd name="connsiteX2" fmla="*/ 4364 w 48574"/>
                <a:gd name="connsiteY2" fmla="*/ 5075 h 11265"/>
                <a:gd name="connsiteX3" fmla="*/ 1020 w 48574"/>
                <a:gd name="connsiteY3" fmla="*/ 2039 h 11265"/>
                <a:gd name="connsiteX4" fmla="*/ 0 w 48574"/>
                <a:gd name="connsiteY4" fmla="*/ 498 h 11265"/>
                <a:gd name="connsiteX5" fmla="*/ 474 w 48574"/>
                <a:gd name="connsiteY5" fmla="*/ 0 h 11265"/>
                <a:gd name="connsiteX6" fmla="*/ 1304 w 48574"/>
                <a:gd name="connsiteY6" fmla="*/ 640 h 11265"/>
                <a:gd name="connsiteX7" fmla="*/ 24287 w 48574"/>
                <a:gd name="connsiteY7" fmla="*/ 8443 h 11265"/>
                <a:gd name="connsiteX8" fmla="*/ 47009 w 48574"/>
                <a:gd name="connsiteY8" fmla="*/ 830 h 11265"/>
                <a:gd name="connsiteX9" fmla="*/ 48100 w 48574"/>
                <a:gd name="connsiteY9" fmla="*/ 0 h 11265"/>
                <a:gd name="connsiteX10" fmla="*/ 48574 w 48574"/>
                <a:gd name="connsiteY10" fmla="*/ 498 h 11265"/>
                <a:gd name="connsiteX11" fmla="*/ 47602 w 48574"/>
                <a:gd name="connsiteY11" fmla="*/ 1992 h 11265"/>
                <a:gd name="connsiteX12" fmla="*/ 44400 w 48574"/>
                <a:gd name="connsiteY12" fmla="*/ 4957 h 11265"/>
                <a:gd name="connsiteX13" fmla="*/ 39443 w 48574"/>
                <a:gd name="connsiteY13" fmla="*/ 8064 h 11265"/>
                <a:gd name="connsiteX14" fmla="*/ 24287 w 48574"/>
                <a:gd name="connsiteY14" fmla="*/ 11266 h 1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5">
                  <a:moveTo>
                    <a:pt x="24287" y="11266"/>
                  </a:moveTo>
                  <a:cubicBezTo>
                    <a:pt x="18816" y="11266"/>
                    <a:pt x="13875" y="10246"/>
                    <a:pt x="9463" y="8206"/>
                  </a:cubicBezTo>
                  <a:cubicBezTo>
                    <a:pt x="7613" y="7337"/>
                    <a:pt x="5914" y="6293"/>
                    <a:pt x="4364" y="5075"/>
                  </a:cubicBezTo>
                  <a:cubicBezTo>
                    <a:pt x="2815" y="3858"/>
                    <a:pt x="1700" y="2846"/>
                    <a:pt x="1020" y="2039"/>
                  </a:cubicBezTo>
                  <a:cubicBezTo>
                    <a:pt x="340" y="1233"/>
                    <a:pt x="0" y="719"/>
                    <a:pt x="0" y="498"/>
                  </a:cubicBezTo>
                  <a:cubicBezTo>
                    <a:pt x="0" y="182"/>
                    <a:pt x="158" y="16"/>
                    <a:pt x="474" y="0"/>
                  </a:cubicBezTo>
                  <a:cubicBezTo>
                    <a:pt x="632" y="0"/>
                    <a:pt x="909" y="213"/>
                    <a:pt x="1304" y="640"/>
                  </a:cubicBezTo>
                  <a:cubicBezTo>
                    <a:pt x="6617" y="5858"/>
                    <a:pt x="14278" y="8459"/>
                    <a:pt x="24287" y="8443"/>
                  </a:cubicBezTo>
                  <a:cubicBezTo>
                    <a:pt x="34328" y="8443"/>
                    <a:pt x="41902" y="5906"/>
                    <a:pt x="47009" y="830"/>
                  </a:cubicBezTo>
                  <a:cubicBezTo>
                    <a:pt x="47562" y="277"/>
                    <a:pt x="47926" y="0"/>
                    <a:pt x="48100" y="0"/>
                  </a:cubicBezTo>
                  <a:cubicBezTo>
                    <a:pt x="48416" y="0"/>
                    <a:pt x="48574" y="166"/>
                    <a:pt x="48574" y="498"/>
                  </a:cubicBezTo>
                  <a:cubicBezTo>
                    <a:pt x="48574" y="719"/>
                    <a:pt x="48250" y="1217"/>
                    <a:pt x="47602" y="1992"/>
                  </a:cubicBezTo>
                  <a:cubicBezTo>
                    <a:pt x="46953" y="2766"/>
                    <a:pt x="45886" y="3755"/>
                    <a:pt x="44400" y="4957"/>
                  </a:cubicBezTo>
                  <a:cubicBezTo>
                    <a:pt x="42914" y="6159"/>
                    <a:pt x="41261" y="7194"/>
                    <a:pt x="39443" y="8064"/>
                  </a:cubicBezTo>
                  <a:cubicBezTo>
                    <a:pt x="35031" y="10198"/>
                    <a:pt x="29979" y="11266"/>
                    <a:pt x="24287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0E6C6A5-76A8-71EC-B461-FA145FAAF7EC}"/>
                </a:ext>
              </a:extLst>
            </p:cNvPr>
            <p:cNvSpPr/>
            <p:nvPr/>
          </p:nvSpPr>
          <p:spPr>
            <a:xfrm>
              <a:off x="7437654" y="4274757"/>
              <a:ext cx="34343" cy="24026"/>
            </a:xfrm>
            <a:custGeom>
              <a:avLst/>
              <a:gdLst>
                <a:gd name="connsiteX0" fmla="*/ 33751 w 34343"/>
                <a:gd name="connsiteY0" fmla="*/ 0 h 24026"/>
                <a:gd name="connsiteX1" fmla="*/ 34249 w 34343"/>
                <a:gd name="connsiteY1" fmla="*/ 522 h 24026"/>
                <a:gd name="connsiteX2" fmla="*/ 34249 w 34343"/>
                <a:gd name="connsiteY2" fmla="*/ 1589 h 24026"/>
                <a:gd name="connsiteX3" fmla="*/ 34083 w 34343"/>
                <a:gd name="connsiteY3" fmla="*/ 3155 h 24026"/>
                <a:gd name="connsiteX4" fmla="*/ 33158 w 34343"/>
                <a:gd name="connsiteY4" fmla="*/ 4175 h 24026"/>
                <a:gd name="connsiteX5" fmla="*/ 30477 w 34343"/>
                <a:gd name="connsiteY5" fmla="*/ 5336 h 24026"/>
                <a:gd name="connsiteX6" fmla="*/ 24880 w 34343"/>
                <a:gd name="connsiteY6" fmla="*/ 7329 h 24026"/>
                <a:gd name="connsiteX7" fmla="*/ 19520 w 34343"/>
                <a:gd name="connsiteY7" fmla="*/ 9274 h 24026"/>
                <a:gd name="connsiteX8" fmla="*/ 33324 w 34343"/>
                <a:gd name="connsiteY8" fmla="*/ 20967 h 24026"/>
                <a:gd name="connsiteX9" fmla="*/ 34343 w 34343"/>
                <a:gd name="connsiteY9" fmla="*/ 22580 h 24026"/>
                <a:gd name="connsiteX10" fmla="*/ 33940 w 34343"/>
                <a:gd name="connsiteY10" fmla="*/ 23599 h 24026"/>
                <a:gd name="connsiteX11" fmla="*/ 32920 w 34343"/>
                <a:gd name="connsiteY11" fmla="*/ 24027 h 24026"/>
                <a:gd name="connsiteX12" fmla="*/ 32209 w 34343"/>
                <a:gd name="connsiteY12" fmla="*/ 23861 h 24026"/>
                <a:gd name="connsiteX13" fmla="*/ 31426 w 34343"/>
                <a:gd name="connsiteY13" fmla="*/ 23173 h 24026"/>
                <a:gd name="connsiteX14" fmla="*/ 18120 w 34343"/>
                <a:gd name="connsiteY14" fmla="*/ 9748 h 24026"/>
                <a:gd name="connsiteX15" fmla="*/ 4910 w 34343"/>
                <a:gd name="connsiteY15" fmla="*/ 14468 h 24026"/>
                <a:gd name="connsiteX16" fmla="*/ 1850 w 34343"/>
                <a:gd name="connsiteY16" fmla="*/ 15891 h 24026"/>
                <a:gd name="connsiteX17" fmla="*/ 1020 w 34343"/>
                <a:gd name="connsiteY17" fmla="*/ 17623 h 24026"/>
                <a:gd name="connsiteX18" fmla="*/ 522 w 34343"/>
                <a:gd name="connsiteY18" fmla="*/ 18073 h 24026"/>
                <a:gd name="connsiteX19" fmla="*/ 0 w 34343"/>
                <a:gd name="connsiteY19" fmla="*/ 17196 h 24026"/>
                <a:gd name="connsiteX20" fmla="*/ 3439 w 34343"/>
                <a:gd name="connsiteY20" fmla="*/ 11266 h 24026"/>
                <a:gd name="connsiteX21" fmla="*/ 31070 w 34343"/>
                <a:gd name="connsiteY21" fmla="*/ 1352 h 24026"/>
                <a:gd name="connsiteX22" fmla="*/ 33324 w 34343"/>
                <a:gd name="connsiteY22" fmla="*/ 238 h 24026"/>
                <a:gd name="connsiteX23" fmla="*/ 33751 w 34343"/>
                <a:gd name="connsiteY23" fmla="*/ 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3" h="24026">
                  <a:moveTo>
                    <a:pt x="33751" y="0"/>
                  </a:moveTo>
                  <a:cubicBezTo>
                    <a:pt x="34051" y="0"/>
                    <a:pt x="34217" y="174"/>
                    <a:pt x="34249" y="522"/>
                  </a:cubicBezTo>
                  <a:lnTo>
                    <a:pt x="34249" y="1589"/>
                  </a:lnTo>
                  <a:cubicBezTo>
                    <a:pt x="34249" y="2316"/>
                    <a:pt x="34193" y="2838"/>
                    <a:pt x="34083" y="3155"/>
                  </a:cubicBezTo>
                  <a:cubicBezTo>
                    <a:pt x="33972" y="3471"/>
                    <a:pt x="33664" y="3811"/>
                    <a:pt x="33158" y="4175"/>
                  </a:cubicBezTo>
                  <a:cubicBezTo>
                    <a:pt x="32841" y="4396"/>
                    <a:pt x="31948" y="4784"/>
                    <a:pt x="30477" y="5336"/>
                  </a:cubicBezTo>
                  <a:cubicBezTo>
                    <a:pt x="28991" y="5874"/>
                    <a:pt x="27125" y="6539"/>
                    <a:pt x="24880" y="7329"/>
                  </a:cubicBezTo>
                  <a:cubicBezTo>
                    <a:pt x="22635" y="8104"/>
                    <a:pt x="20848" y="8752"/>
                    <a:pt x="19520" y="9274"/>
                  </a:cubicBezTo>
                  <a:lnTo>
                    <a:pt x="33324" y="20967"/>
                  </a:lnTo>
                  <a:cubicBezTo>
                    <a:pt x="34004" y="21505"/>
                    <a:pt x="34343" y="22042"/>
                    <a:pt x="34343" y="22580"/>
                  </a:cubicBezTo>
                  <a:cubicBezTo>
                    <a:pt x="34343" y="22975"/>
                    <a:pt x="34209" y="23315"/>
                    <a:pt x="33940" y="23599"/>
                  </a:cubicBezTo>
                  <a:cubicBezTo>
                    <a:pt x="33672" y="23884"/>
                    <a:pt x="33332" y="24027"/>
                    <a:pt x="32920" y="24027"/>
                  </a:cubicBezTo>
                  <a:cubicBezTo>
                    <a:pt x="32620" y="24027"/>
                    <a:pt x="32383" y="23971"/>
                    <a:pt x="32209" y="23861"/>
                  </a:cubicBezTo>
                  <a:cubicBezTo>
                    <a:pt x="32035" y="23734"/>
                    <a:pt x="31774" y="23505"/>
                    <a:pt x="31426" y="23173"/>
                  </a:cubicBezTo>
                  <a:lnTo>
                    <a:pt x="18120" y="9748"/>
                  </a:lnTo>
                  <a:lnTo>
                    <a:pt x="4910" y="14468"/>
                  </a:lnTo>
                  <a:cubicBezTo>
                    <a:pt x="3281" y="15069"/>
                    <a:pt x="2261" y="15544"/>
                    <a:pt x="1850" y="15891"/>
                  </a:cubicBezTo>
                  <a:cubicBezTo>
                    <a:pt x="1439" y="16223"/>
                    <a:pt x="1162" y="16801"/>
                    <a:pt x="1020" y="17623"/>
                  </a:cubicBezTo>
                  <a:cubicBezTo>
                    <a:pt x="941" y="17923"/>
                    <a:pt x="775" y="18073"/>
                    <a:pt x="522" y="18073"/>
                  </a:cubicBezTo>
                  <a:cubicBezTo>
                    <a:pt x="174" y="18073"/>
                    <a:pt x="0" y="17781"/>
                    <a:pt x="0" y="17196"/>
                  </a:cubicBezTo>
                  <a:cubicBezTo>
                    <a:pt x="0" y="14065"/>
                    <a:pt x="1146" y="12089"/>
                    <a:pt x="3439" y="11266"/>
                  </a:cubicBezTo>
                  <a:lnTo>
                    <a:pt x="31070" y="1352"/>
                  </a:lnTo>
                  <a:cubicBezTo>
                    <a:pt x="32130" y="988"/>
                    <a:pt x="32881" y="617"/>
                    <a:pt x="33324" y="238"/>
                  </a:cubicBezTo>
                  <a:cubicBezTo>
                    <a:pt x="33529" y="79"/>
                    <a:pt x="33672" y="0"/>
                    <a:pt x="3375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C73C08E-84A4-3670-39DF-E895A1E11B78}"/>
                </a:ext>
              </a:extLst>
            </p:cNvPr>
            <p:cNvSpPr/>
            <p:nvPr/>
          </p:nvSpPr>
          <p:spPr>
            <a:xfrm>
              <a:off x="7462567" y="4251142"/>
              <a:ext cx="23226" cy="18661"/>
            </a:xfrm>
            <a:custGeom>
              <a:avLst/>
              <a:gdLst>
                <a:gd name="connsiteX0" fmla="*/ 23227 w 23226"/>
                <a:gd name="connsiteY0" fmla="*/ 18661 h 18661"/>
                <a:gd name="connsiteX1" fmla="*/ 22181 w 23226"/>
                <a:gd name="connsiteY1" fmla="*/ 18661 h 18661"/>
                <a:gd name="connsiteX2" fmla="*/ 22181 w 23226"/>
                <a:gd name="connsiteY2" fmla="*/ 17848 h 18661"/>
                <a:gd name="connsiteX3" fmla="*/ 21882 w 23226"/>
                <a:gd name="connsiteY3" fmla="*/ 15589 h 18661"/>
                <a:gd name="connsiteX4" fmla="*/ 20571 w 23226"/>
                <a:gd name="connsiteY4" fmla="*/ 15158 h 18661"/>
                <a:gd name="connsiteX5" fmla="*/ 2656 w 23226"/>
                <a:gd name="connsiteY5" fmla="*/ 15158 h 18661"/>
                <a:gd name="connsiteX6" fmla="*/ 1378 w 23226"/>
                <a:gd name="connsiteY6" fmla="*/ 15589 h 18661"/>
                <a:gd name="connsiteX7" fmla="*/ 1063 w 23226"/>
                <a:gd name="connsiteY7" fmla="*/ 17848 h 18661"/>
                <a:gd name="connsiteX8" fmla="*/ 1063 w 23226"/>
                <a:gd name="connsiteY8" fmla="*/ 18661 h 18661"/>
                <a:gd name="connsiteX9" fmla="*/ 0 w 23226"/>
                <a:gd name="connsiteY9" fmla="*/ 18661 h 18661"/>
                <a:gd name="connsiteX10" fmla="*/ 100 w 23226"/>
                <a:gd name="connsiteY10" fmla="*/ 13497 h 18661"/>
                <a:gd name="connsiteX11" fmla="*/ 0 w 23226"/>
                <a:gd name="connsiteY11" fmla="*/ 7786 h 18661"/>
                <a:gd name="connsiteX12" fmla="*/ 1063 w 23226"/>
                <a:gd name="connsiteY12" fmla="*/ 7786 h 18661"/>
                <a:gd name="connsiteX13" fmla="*/ 1063 w 23226"/>
                <a:gd name="connsiteY13" fmla="*/ 8915 h 18661"/>
                <a:gd name="connsiteX14" fmla="*/ 1262 w 23226"/>
                <a:gd name="connsiteY14" fmla="*/ 11190 h 18661"/>
                <a:gd name="connsiteX15" fmla="*/ 1743 w 23226"/>
                <a:gd name="connsiteY15" fmla="*/ 12020 h 18661"/>
                <a:gd name="connsiteX16" fmla="*/ 2690 w 23226"/>
                <a:gd name="connsiteY16" fmla="*/ 12136 h 18661"/>
                <a:gd name="connsiteX17" fmla="*/ 20820 w 23226"/>
                <a:gd name="connsiteY17" fmla="*/ 12136 h 18661"/>
                <a:gd name="connsiteX18" fmla="*/ 21949 w 23226"/>
                <a:gd name="connsiteY18" fmla="*/ 11887 h 18661"/>
                <a:gd name="connsiteX19" fmla="*/ 22181 w 23226"/>
                <a:gd name="connsiteY19" fmla="*/ 10476 h 18661"/>
                <a:gd name="connsiteX20" fmla="*/ 22181 w 23226"/>
                <a:gd name="connsiteY20" fmla="*/ 7686 h 18661"/>
                <a:gd name="connsiteX21" fmla="*/ 21666 w 23226"/>
                <a:gd name="connsiteY21" fmla="*/ 4715 h 18661"/>
                <a:gd name="connsiteX22" fmla="*/ 20504 w 23226"/>
                <a:gd name="connsiteY22" fmla="*/ 2806 h 18661"/>
                <a:gd name="connsiteX23" fmla="*/ 18645 w 23226"/>
                <a:gd name="connsiteY23" fmla="*/ 1710 h 18661"/>
                <a:gd name="connsiteX24" fmla="*/ 16636 w 23226"/>
                <a:gd name="connsiteY24" fmla="*/ 1129 h 18661"/>
                <a:gd name="connsiteX25" fmla="*/ 14461 w 23226"/>
                <a:gd name="connsiteY25" fmla="*/ 847 h 18661"/>
                <a:gd name="connsiteX26" fmla="*/ 14461 w 23226"/>
                <a:gd name="connsiteY26" fmla="*/ 0 h 18661"/>
                <a:gd name="connsiteX27" fmla="*/ 23227 w 23226"/>
                <a:gd name="connsiteY27" fmla="*/ 946 h 18661"/>
                <a:gd name="connsiteX28" fmla="*/ 23227 w 23226"/>
                <a:gd name="connsiteY28" fmla="*/ 1866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26" h="18661">
                  <a:moveTo>
                    <a:pt x="23227" y="18661"/>
                  </a:moveTo>
                  <a:lnTo>
                    <a:pt x="22181" y="18661"/>
                  </a:lnTo>
                  <a:lnTo>
                    <a:pt x="22181" y="17848"/>
                  </a:lnTo>
                  <a:cubicBezTo>
                    <a:pt x="22181" y="16619"/>
                    <a:pt x="22081" y="15866"/>
                    <a:pt x="21882" y="15589"/>
                  </a:cubicBezTo>
                  <a:cubicBezTo>
                    <a:pt x="21672" y="15302"/>
                    <a:pt x="21235" y="15158"/>
                    <a:pt x="20571" y="15158"/>
                  </a:cubicBezTo>
                  <a:lnTo>
                    <a:pt x="2656" y="15158"/>
                  </a:lnTo>
                  <a:cubicBezTo>
                    <a:pt x="2003" y="15158"/>
                    <a:pt x="1577" y="15302"/>
                    <a:pt x="1378" y="15589"/>
                  </a:cubicBezTo>
                  <a:cubicBezTo>
                    <a:pt x="1168" y="15877"/>
                    <a:pt x="1063" y="16630"/>
                    <a:pt x="1063" y="17848"/>
                  </a:cubicBezTo>
                  <a:lnTo>
                    <a:pt x="1063" y="18661"/>
                  </a:lnTo>
                  <a:lnTo>
                    <a:pt x="0" y="18661"/>
                  </a:lnTo>
                  <a:cubicBezTo>
                    <a:pt x="66" y="17864"/>
                    <a:pt x="100" y="16143"/>
                    <a:pt x="100" y="13497"/>
                  </a:cubicBezTo>
                  <a:cubicBezTo>
                    <a:pt x="100" y="10509"/>
                    <a:pt x="66" y="8605"/>
                    <a:pt x="0" y="7786"/>
                  </a:cubicBezTo>
                  <a:lnTo>
                    <a:pt x="1063" y="7786"/>
                  </a:lnTo>
                  <a:lnTo>
                    <a:pt x="1063" y="8915"/>
                  </a:lnTo>
                  <a:cubicBezTo>
                    <a:pt x="1063" y="9955"/>
                    <a:pt x="1129" y="10714"/>
                    <a:pt x="1262" y="11190"/>
                  </a:cubicBezTo>
                  <a:cubicBezTo>
                    <a:pt x="1395" y="11666"/>
                    <a:pt x="1555" y="11942"/>
                    <a:pt x="1743" y="12020"/>
                  </a:cubicBezTo>
                  <a:cubicBezTo>
                    <a:pt x="1920" y="12097"/>
                    <a:pt x="2236" y="12136"/>
                    <a:pt x="2690" y="12136"/>
                  </a:cubicBezTo>
                  <a:lnTo>
                    <a:pt x="20820" y="12136"/>
                  </a:lnTo>
                  <a:cubicBezTo>
                    <a:pt x="21406" y="12136"/>
                    <a:pt x="21783" y="12053"/>
                    <a:pt x="21949" y="11887"/>
                  </a:cubicBezTo>
                  <a:cubicBezTo>
                    <a:pt x="22103" y="11710"/>
                    <a:pt x="22181" y="11239"/>
                    <a:pt x="22181" y="10476"/>
                  </a:cubicBezTo>
                  <a:lnTo>
                    <a:pt x="22181" y="7686"/>
                  </a:lnTo>
                  <a:cubicBezTo>
                    <a:pt x="22181" y="6535"/>
                    <a:pt x="22009" y="5545"/>
                    <a:pt x="21666" y="4715"/>
                  </a:cubicBezTo>
                  <a:cubicBezTo>
                    <a:pt x="21323" y="3885"/>
                    <a:pt x="20936" y="3248"/>
                    <a:pt x="20504" y="2806"/>
                  </a:cubicBezTo>
                  <a:cubicBezTo>
                    <a:pt x="20072" y="2363"/>
                    <a:pt x="19453" y="1998"/>
                    <a:pt x="18645" y="1710"/>
                  </a:cubicBezTo>
                  <a:cubicBezTo>
                    <a:pt x="17826" y="1411"/>
                    <a:pt x="17156" y="1217"/>
                    <a:pt x="16636" y="1129"/>
                  </a:cubicBezTo>
                  <a:cubicBezTo>
                    <a:pt x="16116" y="1029"/>
                    <a:pt x="15391" y="935"/>
                    <a:pt x="14461" y="847"/>
                  </a:cubicBezTo>
                  <a:lnTo>
                    <a:pt x="14461" y="0"/>
                  </a:lnTo>
                  <a:lnTo>
                    <a:pt x="23227" y="946"/>
                  </a:lnTo>
                  <a:lnTo>
                    <a:pt x="23227" y="18661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992D548F-CEBD-0B83-3F8C-FDB954E884DD}"/>
                </a:ext>
              </a:extLst>
            </p:cNvPr>
            <p:cNvSpPr/>
            <p:nvPr/>
          </p:nvSpPr>
          <p:spPr>
            <a:xfrm>
              <a:off x="7462567" y="4225063"/>
              <a:ext cx="23974" cy="23691"/>
            </a:xfrm>
            <a:custGeom>
              <a:avLst/>
              <a:gdLst>
                <a:gd name="connsiteX0" fmla="*/ 23227 w 23974"/>
                <a:gd name="connsiteY0" fmla="*/ 23692 h 23691"/>
                <a:gd name="connsiteX1" fmla="*/ 22181 w 23974"/>
                <a:gd name="connsiteY1" fmla="*/ 23692 h 23691"/>
                <a:gd name="connsiteX2" fmla="*/ 22181 w 23974"/>
                <a:gd name="connsiteY2" fmla="*/ 22878 h 23691"/>
                <a:gd name="connsiteX3" fmla="*/ 21882 w 23974"/>
                <a:gd name="connsiteY3" fmla="*/ 20620 h 23691"/>
                <a:gd name="connsiteX4" fmla="*/ 20571 w 23974"/>
                <a:gd name="connsiteY4" fmla="*/ 20189 h 23691"/>
                <a:gd name="connsiteX5" fmla="*/ 2656 w 23974"/>
                <a:gd name="connsiteY5" fmla="*/ 20189 h 23691"/>
                <a:gd name="connsiteX6" fmla="*/ 1378 w 23974"/>
                <a:gd name="connsiteY6" fmla="*/ 20620 h 23691"/>
                <a:gd name="connsiteX7" fmla="*/ 1063 w 23974"/>
                <a:gd name="connsiteY7" fmla="*/ 22878 h 23691"/>
                <a:gd name="connsiteX8" fmla="*/ 1063 w 23974"/>
                <a:gd name="connsiteY8" fmla="*/ 23692 h 23691"/>
                <a:gd name="connsiteX9" fmla="*/ 0 w 23974"/>
                <a:gd name="connsiteY9" fmla="*/ 23692 h 23691"/>
                <a:gd name="connsiteX10" fmla="*/ 0 w 23974"/>
                <a:gd name="connsiteY10" fmla="*/ 13016 h 23691"/>
                <a:gd name="connsiteX11" fmla="*/ 1826 w 23974"/>
                <a:gd name="connsiteY11" fmla="*/ 6741 h 23691"/>
                <a:gd name="connsiteX12" fmla="*/ 6126 w 23974"/>
                <a:gd name="connsiteY12" fmla="*/ 4150 h 23691"/>
                <a:gd name="connsiteX13" fmla="*/ 9530 w 23974"/>
                <a:gd name="connsiteY13" fmla="*/ 5827 h 23691"/>
                <a:gd name="connsiteX14" fmla="*/ 11672 w 23974"/>
                <a:gd name="connsiteY14" fmla="*/ 10094 h 23691"/>
                <a:gd name="connsiteX15" fmla="*/ 15606 w 23974"/>
                <a:gd name="connsiteY15" fmla="*/ 5944 h 23691"/>
                <a:gd name="connsiteX16" fmla="*/ 18329 w 23974"/>
                <a:gd name="connsiteY16" fmla="*/ 5512 h 23691"/>
                <a:gd name="connsiteX17" fmla="*/ 19807 w 23974"/>
                <a:gd name="connsiteY17" fmla="*/ 5296 h 23691"/>
                <a:gd name="connsiteX18" fmla="*/ 20986 w 23974"/>
                <a:gd name="connsiteY18" fmla="*/ 5047 h 23691"/>
                <a:gd name="connsiteX19" fmla="*/ 21998 w 23974"/>
                <a:gd name="connsiteY19" fmla="*/ 4748 h 23691"/>
                <a:gd name="connsiteX20" fmla="*/ 22662 w 23974"/>
                <a:gd name="connsiteY20" fmla="*/ 4350 h 23691"/>
                <a:gd name="connsiteX21" fmla="*/ 23111 w 23974"/>
                <a:gd name="connsiteY21" fmla="*/ 3819 h 23691"/>
                <a:gd name="connsiteX22" fmla="*/ 23227 w 23974"/>
                <a:gd name="connsiteY22" fmla="*/ 3088 h 23691"/>
                <a:gd name="connsiteX23" fmla="*/ 22530 w 23974"/>
                <a:gd name="connsiteY23" fmla="*/ 1644 h 23691"/>
                <a:gd name="connsiteX24" fmla="*/ 20205 w 23974"/>
                <a:gd name="connsiteY24" fmla="*/ 847 h 23691"/>
                <a:gd name="connsiteX25" fmla="*/ 19657 w 23974"/>
                <a:gd name="connsiteY25" fmla="*/ 431 h 23691"/>
                <a:gd name="connsiteX26" fmla="*/ 20205 w 23974"/>
                <a:gd name="connsiteY26" fmla="*/ 0 h 23691"/>
                <a:gd name="connsiteX27" fmla="*/ 21251 w 23974"/>
                <a:gd name="connsiteY27" fmla="*/ 133 h 23691"/>
                <a:gd name="connsiteX28" fmla="*/ 22447 w 23974"/>
                <a:gd name="connsiteY28" fmla="*/ 597 h 23691"/>
                <a:gd name="connsiteX29" fmla="*/ 23526 w 23974"/>
                <a:gd name="connsiteY29" fmla="*/ 1611 h 23691"/>
                <a:gd name="connsiteX30" fmla="*/ 23974 w 23974"/>
                <a:gd name="connsiteY30" fmla="*/ 3221 h 23691"/>
                <a:gd name="connsiteX31" fmla="*/ 22546 w 23974"/>
                <a:gd name="connsiteY31" fmla="*/ 7504 h 23691"/>
                <a:gd name="connsiteX32" fmla="*/ 21135 w 23974"/>
                <a:gd name="connsiteY32" fmla="*/ 8501 h 23691"/>
                <a:gd name="connsiteX33" fmla="*/ 19707 w 23974"/>
                <a:gd name="connsiteY33" fmla="*/ 8849 h 23691"/>
                <a:gd name="connsiteX34" fmla="*/ 17682 w 23974"/>
                <a:gd name="connsiteY34" fmla="*/ 8899 h 23691"/>
                <a:gd name="connsiteX35" fmla="*/ 14843 w 23974"/>
                <a:gd name="connsiteY35" fmla="*/ 9115 h 23691"/>
                <a:gd name="connsiteX36" fmla="*/ 13133 w 23974"/>
                <a:gd name="connsiteY36" fmla="*/ 10194 h 23691"/>
                <a:gd name="connsiteX37" fmla="*/ 11970 w 23974"/>
                <a:gd name="connsiteY37" fmla="*/ 13365 h 23691"/>
                <a:gd name="connsiteX38" fmla="*/ 11970 w 23974"/>
                <a:gd name="connsiteY38" fmla="*/ 17266 h 23691"/>
                <a:gd name="connsiteX39" fmla="*/ 20571 w 23974"/>
                <a:gd name="connsiteY39" fmla="*/ 17266 h 23691"/>
                <a:gd name="connsiteX40" fmla="*/ 21866 w 23974"/>
                <a:gd name="connsiteY40" fmla="*/ 16851 h 23691"/>
                <a:gd name="connsiteX41" fmla="*/ 22181 w 23974"/>
                <a:gd name="connsiteY41" fmla="*/ 14577 h 23691"/>
                <a:gd name="connsiteX42" fmla="*/ 22181 w 23974"/>
                <a:gd name="connsiteY42" fmla="*/ 13763 h 23691"/>
                <a:gd name="connsiteX43" fmla="*/ 23227 w 23974"/>
                <a:gd name="connsiteY43" fmla="*/ 13763 h 23691"/>
                <a:gd name="connsiteX44" fmla="*/ 23127 w 23974"/>
                <a:gd name="connsiteY44" fmla="*/ 18728 h 23691"/>
                <a:gd name="connsiteX45" fmla="*/ 23227 w 23974"/>
                <a:gd name="connsiteY45" fmla="*/ 23692 h 23691"/>
                <a:gd name="connsiteX46" fmla="*/ 11223 w 23974"/>
                <a:gd name="connsiteY46" fmla="*/ 17266 h 23691"/>
                <a:gd name="connsiteX47" fmla="*/ 11223 w 23974"/>
                <a:gd name="connsiteY47" fmla="*/ 13498 h 23691"/>
                <a:gd name="connsiteX48" fmla="*/ 10792 w 23974"/>
                <a:gd name="connsiteY48" fmla="*/ 10477 h 23691"/>
                <a:gd name="connsiteX49" fmla="*/ 9546 w 23974"/>
                <a:gd name="connsiteY49" fmla="*/ 8667 h 23691"/>
                <a:gd name="connsiteX50" fmla="*/ 7953 w 23974"/>
                <a:gd name="connsiteY50" fmla="*/ 7869 h 23691"/>
                <a:gd name="connsiteX51" fmla="*/ 6126 w 23974"/>
                <a:gd name="connsiteY51" fmla="*/ 7654 h 23691"/>
                <a:gd name="connsiteX52" fmla="*/ 4034 w 23974"/>
                <a:gd name="connsiteY52" fmla="*/ 7919 h 23691"/>
                <a:gd name="connsiteX53" fmla="*/ 2607 w 23974"/>
                <a:gd name="connsiteY53" fmla="*/ 8766 h 23691"/>
                <a:gd name="connsiteX54" fmla="*/ 1743 w 23974"/>
                <a:gd name="connsiteY54" fmla="*/ 9928 h 23691"/>
                <a:gd name="connsiteX55" fmla="*/ 1262 w 23974"/>
                <a:gd name="connsiteY55" fmla="*/ 11406 h 23691"/>
                <a:gd name="connsiteX56" fmla="*/ 1096 w 23974"/>
                <a:gd name="connsiteY56" fmla="*/ 12917 h 23691"/>
                <a:gd name="connsiteX57" fmla="*/ 1063 w 23974"/>
                <a:gd name="connsiteY57" fmla="*/ 14511 h 23691"/>
                <a:gd name="connsiteX58" fmla="*/ 1129 w 23974"/>
                <a:gd name="connsiteY58" fmla="*/ 16520 h 23691"/>
                <a:gd name="connsiteX59" fmla="*/ 1345 w 23974"/>
                <a:gd name="connsiteY59" fmla="*/ 17051 h 23691"/>
                <a:gd name="connsiteX60" fmla="*/ 1743 w 23974"/>
                <a:gd name="connsiteY60" fmla="*/ 17233 h 23691"/>
                <a:gd name="connsiteX61" fmla="*/ 2424 w 23974"/>
                <a:gd name="connsiteY61" fmla="*/ 17266 h 23691"/>
                <a:gd name="connsiteX62" fmla="*/ 11223 w 23974"/>
                <a:gd name="connsiteY62" fmla="*/ 17266 h 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974" h="23691">
                  <a:moveTo>
                    <a:pt x="23227" y="23692"/>
                  </a:moveTo>
                  <a:lnTo>
                    <a:pt x="22181" y="23692"/>
                  </a:lnTo>
                  <a:lnTo>
                    <a:pt x="22181" y="22878"/>
                  </a:lnTo>
                  <a:cubicBezTo>
                    <a:pt x="22181" y="21650"/>
                    <a:pt x="22081" y="20897"/>
                    <a:pt x="21882" y="20620"/>
                  </a:cubicBezTo>
                  <a:cubicBezTo>
                    <a:pt x="21672" y="20333"/>
                    <a:pt x="21235" y="20189"/>
                    <a:pt x="20571" y="20189"/>
                  </a:cubicBezTo>
                  <a:lnTo>
                    <a:pt x="2656" y="20189"/>
                  </a:lnTo>
                  <a:cubicBezTo>
                    <a:pt x="2003" y="20189"/>
                    <a:pt x="1577" y="20333"/>
                    <a:pt x="1378" y="20620"/>
                  </a:cubicBezTo>
                  <a:cubicBezTo>
                    <a:pt x="1168" y="20908"/>
                    <a:pt x="1063" y="21661"/>
                    <a:pt x="1063" y="22878"/>
                  </a:cubicBezTo>
                  <a:lnTo>
                    <a:pt x="1063" y="23692"/>
                  </a:lnTo>
                  <a:lnTo>
                    <a:pt x="0" y="23692"/>
                  </a:lnTo>
                  <a:lnTo>
                    <a:pt x="0" y="13016"/>
                  </a:lnTo>
                  <a:cubicBezTo>
                    <a:pt x="0" y="10548"/>
                    <a:pt x="609" y="8456"/>
                    <a:pt x="1826" y="6741"/>
                  </a:cubicBezTo>
                  <a:cubicBezTo>
                    <a:pt x="3033" y="5014"/>
                    <a:pt x="4466" y="4150"/>
                    <a:pt x="6126" y="4150"/>
                  </a:cubicBezTo>
                  <a:cubicBezTo>
                    <a:pt x="7399" y="4150"/>
                    <a:pt x="8534" y="4709"/>
                    <a:pt x="9530" y="5827"/>
                  </a:cubicBezTo>
                  <a:cubicBezTo>
                    <a:pt x="10526" y="6945"/>
                    <a:pt x="11240" y="8368"/>
                    <a:pt x="11672" y="10094"/>
                  </a:cubicBezTo>
                  <a:cubicBezTo>
                    <a:pt x="12446" y="7847"/>
                    <a:pt x="13758" y="6464"/>
                    <a:pt x="15606" y="5944"/>
                  </a:cubicBezTo>
                  <a:lnTo>
                    <a:pt x="18329" y="5512"/>
                  </a:lnTo>
                  <a:cubicBezTo>
                    <a:pt x="18982" y="5424"/>
                    <a:pt x="19475" y="5351"/>
                    <a:pt x="19807" y="5296"/>
                  </a:cubicBezTo>
                  <a:cubicBezTo>
                    <a:pt x="20139" y="5230"/>
                    <a:pt x="20532" y="5147"/>
                    <a:pt x="20986" y="5047"/>
                  </a:cubicBezTo>
                  <a:cubicBezTo>
                    <a:pt x="21439" y="4948"/>
                    <a:pt x="21777" y="4848"/>
                    <a:pt x="21998" y="4748"/>
                  </a:cubicBezTo>
                  <a:cubicBezTo>
                    <a:pt x="22209" y="4638"/>
                    <a:pt x="22430" y="4505"/>
                    <a:pt x="22662" y="4350"/>
                  </a:cubicBezTo>
                  <a:cubicBezTo>
                    <a:pt x="22884" y="4195"/>
                    <a:pt x="23033" y="4018"/>
                    <a:pt x="23111" y="3819"/>
                  </a:cubicBezTo>
                  <a:cubicBezTo>
                    <a:pt x="23188" y="3608"/>
                    <a:pt x="23227" y="3365"/>
                    <a:pt x="23227" y="3088"/>
                  </a:cubicBezTo>
                  <a:cubicBezTo>
                    <a:pt x="23227" y="2568"/>
                    <a:pt x="22994" y="2087"/>
                    <a:pt x="22530" y="1644"/>
                  </a:cubicBezTo>
                  <a:cubicBezTo>
                    <a:pt x="22065" y="1201"/>
                    <a:pt x="21290" y="935"/>
                    <a:pt x="20205" y="847"/>
                  </a:cubicBezTo>
                  <a:cubicBezTo>
                    <a:pt x="19840" y="803"/>
                    <a:pt x="19657" y="664"/>
                    <a:pt x="19657" y="431"/>
                  </a:cubicBezTo>
                  <a:cubicBezTo>
                    <a:pt x="19657" y="144"/>
                    <a:pt x="19840" y="0"/>
                    <a:pt x="20205" y="0"/>
                  </a:cubicBezTo>
                  <a:cubicBezTo>
                    <a:pt x="20526" y="0"/>
                    <a:pt x="20875" y="45"/>
                    <a:pt x="21251" y="133"/>
                  </a:cubicBezTo>
                  <a:cubicBezTo>
                    <a:pt x="21617" y="221"/>
                    <a:pt x="22015" y="377"/>
                    <a:pt x="22447" y="597"/>
                  </a:cubicBezTo>
                  <a:cubicBezTo>
                    <a:pt x="22878" y="808"/>
                    <a:pt x="23238" y="1146"/>
                    <a:pt x="23526" y="1611"/>
                  </a:cubicBezTo>
                  <a:cubicBezTo>
                    <a:pt x="23825" y="2076"/>
                    <a:pt x="23974" y="2613"/>
                    <a:pt x="23974" y="3221"/>
                  </a:cubicBezTo>
                  <a:cubicBezTo>
                    <a:pt x="23974" y="4992"/>
                    <a:pt x="23498" y="6419"/>
                    <a:pt x="22546" y="7504"/>
                  </a:cubicBezTo>
                  <a:cubicBezTo>
                    <a:pt x="22137" y="7958"/>
                    <a:pt x="21666" y="8291"/>
                    <a:pt x="21135" y="8501"/>
                  </a:cubicBezTo>
                  <a:cubicBezTo>
                    <a:pt x="20604" y="8700"/>
                    <a:pt x="20128" y="8816"/>
                    <a:pt x="19707" y="8849"/>
                  </a:cubicBezTo>
                  <a:cubicBezTo>
                    <a:pt x="19287" y="8882"/>
                    <a:pt x="18611" y="8899"/>
                    <a:pt x="17682" y="8899"/>
                  </a:cubicBezTo>
                  <a:cubicBezTo>
                    <a:pt x="16365" y="8899"/>
                    <a:pt x="15418" y="8971"/>
                    <a:pt x="14843" y="9115"/>
                  </a:cubicBezTo>
                  <a:cubicBezTo>
                    <a:pt x="14267" y="9248"/>
                    <a:pt x="13697" y="9607"/>
                    <a:pt x="13133" y="10194"/>
                  </a:cubicBezTo>
                  <a:cubicBezTo>
                    <a:pt x="12358" y="10991"/>
                    <a:pt x="11970" y="12048"/>
                    <a:pt x="11970" y="13365"/>
                  </a:cubicBezTo>
                  <a:lnTo>
                    <a:pt x="11970" y="17266"/>
                  </a:lnTo>
                  <a:lnTo>
                    <a:pt x="20571" y="17266"/>
                  </a:lnTo>
                  <a:cubicBezTo>
                    <a:pt x="21224" y="17266"/>
                    <a:pt x="21655" y="17128"/>
                    <a:pt x="21866" y="16851"/>
                  </a:cubicBezTo>
                  <a:cubicBezTo>
                    <a:pt x="22076" y="16564"/>
                    <a:pt x="22181" y="15806"/>
                    <a:pt x="22181" y="14577"/>
                  </a:cubicBezTo>
                  <a:lnTo>
                    <a:pt x="22181" y="13763"/>
                  </a:lnTo>
                  <a:lnTo>
                    <a:pt x="23227" y="13763"/>
                  </a:lnTo>
                  <a:cubicBezTo>
                    <a:pt x="23161" y="14582"/>
                    <a:pt x="23127" y="16238"/>
                    <a:pt x="23127" y="18728"/>
                  </a:cubicBezTo>
                  <a:cubicBezTo>
                    <a:pt x="23127" y="21218"/>
                    <a:pt x="23161" y="22873"/>
                    <a:pt x="23227" y="23692"/>
                  </a:cubicBezTo>
                  <a:moveTo>
                    <a:pt x="11223" y="17266"/>
                  </a:moveTo>
                  <a:lnTo>
                    <a:pt x="11223" y="13498"/>
                  </a:lnTo>
                  <a:cubicBezTo>
                    <a:pt x="11223" y="12292"/>
                    <a:pt x="11079" y="11285"/>
                    <a:pt x="10792" y="10477"/>
                  </a:cubicBezTo>
                  <a:cubicBezTo>
                    <a:pt x="10493" y="9658"/>
                    <a:pt x="10078" y="9054"/>
                    <a:pt x="9546" y="8667"/>
                  </a:cubicBezTo>
                  <a:cubicBezTo>
                    <a:pt x="9015" y="8279"/>
                    <a:pt x="8484" y="8013"/>
                    <a:pt x="7953" y="7869"/>
                  </a:cubicBezTo>
                  <a:cubicBezTo>
                    <a:pt x="7410" y="7726"/>
                    <a:pt x="6802" y="7654"/>
                    <a:pt x="6126" y="7654"/>
                  </a:cubicBezTo>
                  <a:cubicBezTo>
                    <a:pt x="5329" y="7654"/>
                    <a:pt x="4632" y="7742"/>
                    <a:pt x="4034" y="7919"/>
                  </a:cubicBezTo>
                  <a:cubicBezTo>
                    <a:pt x="3437" y="8097"/>
                    <a:pt x="2961" y="8379"/>
                    <a:pt x="2607" y="8766"/>
                  </a:cubicBezTo>
                  <a:cubicBezTo>
                    <a:pt x="2252" y="9153"/>
                    <a:pt x="1965" y="9541"/>
                    <a:pt x="1743" y="9928"/>
                  </a:cubicBezTo>
                  <a:cubicBezTo>
                    <a:pt x="1511" y="10316"/>
                    <a:pt x="1350" y="10809"/>
                    <a:pt x="1262" y="11406"/>
                  </a:cubicBezTo>
                  <a:cubicBezTo>
                    <a:pt x="1173" y="12004"/>
                    <a:pt x="1118" y="12507"/>
                    <a:pt x="1096" y="12917"/>
                  </a:cubicBezTo>
                  <a:cubicBezTo>
                    <a:pt x="1074" y="13327"/>
                    <a:pt x="1063" y="13858"/>
                    <a:pt x="1063" y="14511"/>
                  </a:cubicBezTo>
                  <a:cubicBezTo>
                    <a:pt x="1063" y="15617"/>
                    <a:pt x="1085" y="16287"/>
                    <a:pt x="1129" y="16520"/>
                  </a:cubicBezTo>
                  <a:cubicBezTo>
                    <a:pt x="1151" y="16774"/>
                    <a:pt x="1223" y="16951"/>
                    <a:pt x="1345" y="17051"/>
                  </a:cubicBezTo>
                  <a:cubicBezTo>
                    <a:pt x="1467" y="17150"/>
                    <a:pt x="1599" y="17211"/>
                    <a:pt x="1743" y="17233"/>
                  </a:cubicBezTo>
                  <a:cubicBezTo>
                    <a:pt x="1876" y="17256"/>
                    <a:pt x="2103" y="17266"/>
                    <a:pt x="2424" y="17266"/>
                  </a:cubicBezTo>
                  <a:lnTo>
                    <a:pt x="11223" y="17266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0D67A0A7-542E-DA18-607C-5A808419313D}"/>
                </a:ext>
              </a:extLst>
            </p:cNvPr>
            <p:cNvSpPr/>
            <p:nvPr/>
          </p:nvSpPr>
          <p:spPr>
            <a:xfrm>
              <a:off x="7434926" y="4207523"/>
              <a:ext cx="48574" cy="11266"/>
            </a:xfrm>
            <a:custGeom>
              <a:avLst/>
              <a:gdLst>
                <a:gd name="connsiteX0" fmla="*/ 48100 w 48574"/>
                <a:gd name="connsiteY0" fmla="*/ 11266 h 11266"/>
                <a:gd name="connsiteX1" fmla="*/ 47270 w 48574"/>
                <a:gd name="connsiteY1" fmla="*/ 10650 h 11266"/>
                <a:gd name="connsiteX2" fmla="*/ 24287 w 48574"/>
                <a:gd name="connsiteY2" fmla="*/ 2823 h 11266"/>
                <a:gd name="connsiteX3" fmla="*/ 1613 w 48574"/>
                <a:gd name="connsiteY3" fmla="*/ 10341 h 11266"/>
                <a:gd name="connsiteX4" fmla="*/ 474 w 48574"/>
                <a:gd name="connsiteY4" fmla="*/ 11266 h 11266"/>
                <a:gd name="connsiteX5" fmla="*/ 0 w 48574"/>
                <a:gd name="connsiteY5" fmla="*/ 10792 h 11266"/>
                <a:gd name="connsiteX6" fmla="*/ 972 w 48574"/>
                <a:gd name="connsiteY6" fmla="*/ 9298 h 11266"/>
                <a:gd name="connsiteX7" fmla="*/ 4174 w 48574"/>
                <a:gd name="connsiteY7" fmla="*/ 6333 h 11266"/>
                <a:gd name="connsiteX8" fmla="*/ 9131 w 48574"/>
                <a:gd name="connsiteY8" fmla="*/ 3203 h 11266"/>
                <a:gd name="connsiteX9" fmla="*/ 24287 w 48574"/>
                <a:gd name="connsiteY9" fmla="*/ 0 h 11266"/>
                <a:gd name="connsiteX10" fmla="*/ 39111 w 48574"/>
                <a:gd name="connsiteY10" fmla="*/ 3060 h 11266"/>
                <a:gd name="connsiteX11" fmla="*/ 44210 w 48574"/>
                <a:gd name="connsiteY11" fmla="*/ 6190 h 11266"/>
                <a:gd name="connsiteX12" fmla="*/ 47554 w 48574"/>
                <a:gd name="connsiteY12" fmla="*/ 9226 h 11266"/>
                <a:gd name="connsiteX13" fmla="*/ 48574 w 48574"/>
                <a:gd name="connsiteY13" fmla="*/ 10792 h 11266"/>
                <a:gd name="connsiteX14" fmla="*/ 48100 w 48574"/>
                <a:gd name="connsiteY14" fmla="*/ 11266 h 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6">
                  <a:moveTo>
                    <a:pt x="48100" y="11266"/>
                  </a:moveTo>
                  <a:cubicBezTo>
                    <a:pt x="47942" y="11266"/>
                    <a:pt x="47665" y="11061"/>
                    <a:pt x="47270" y="10650"/>
                  </a:cubicBezTo>
                  <a:cubicBezTo>
                    <a:pt x="41957" y="5432"/>
                    <a:pt x="34296" y="2823"/>
                    <a:pt x="24287" y="2823"/>
                  </a:cubicBezTo>
                  <a:cubicBezTo>
                    <a:pt x="14247" y="2823"/>
                    <a:pt x="6688" y="5329"/>
                    <a:pt x="1613" y="10341"/>
                  </a:cubicBezTo>
                  <a:cubicBezTo>
                    <a:pt x="1028" y="10958"/>
                    <a:pt x="648" y="11266"/>
                    <a:pt x="474" y="11266"/>
                  </a:cubicBezTo>
                  <a:cubicBezTo>
                    <a:pt x="158" y="11266"/>
                    <a:pt x="0" y="11108"/>
                    <a:pt x="0" y="10792"/>
                  </a:cubicBezTo>
                  <a:cubicBezTo>
                    <a:pt x="0" y="10570"/>
                    <a:pt x="324" y="10072"/>
                    <a:pt x="972" y="9298"/>
                  </a:cubicBezTo>
                  <a:cubicBezTo>
                    <a:pt x="1621" y="8507"/>
                    <a:pt x="2688" y="7519"/>
                    <a:pt x="4174" y="6333"/>
                  </a:cubicBezTo>
                  <a:cubicBezTo>
                    <a:pt x="5661" y="5131"/>
                    <a:pt x="7313" y="4088"/>
                    <a:pt x="9131" y="3203"/>
                  </a:cubicBezTo>
                  <a:cubicBezTo>
                    <a:pt x="13543" y="1067"/>
                    <a:pt x="18595" y="0"/>
                    <a:pt x="24287" y="0"/>
                  </a:cubicBezTo>
                  <a:cubicBezTo>
                    <a:pt x="29758" y="0"/>
                    <a:pt x="34699" y="1020"/>
                    <a:pt x="39111" y="3060"/>
                  </a:cubicBezTo>
                  <a:cubicBezTo>
                    <a:pt x="40961" y="3930"/>
                    <a:pt x="42660" y="4973"/>
                    <a:pt x="44210" y="6190"/>
                  </a:cubicBezTo>
                  <a:cubicBezTo>
                    <a:pt x="45760" y="7408"/>
                    <a:pt x="46874" y="8420"/>
                    <a:pt x="47554" y="9226"/>
                  </a:cubicBezTo>
                  <a:cubicBezTo>
                    <a:pt x="48234" y="10033"/>
                    <a:pt x="48574" y="10555"/>
                    <a:pt x="48574" y="10792"/>
                  </a:cubicBezTo>
                  <a:cubicBezTo>
                    <a:pt x="48574" y="11108"/>
                    <a:pt x="48416" y="11266"/>
                    <a:pt x="48100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84" name="Freeform 283">
            <a:extLst>
              <a:ext uri="{FF2B5EF4-FFF2-40B4-BE49-F238E27FC236}">
                <a16:creationId xmlns:a16="http://schemas.microsoft.com/office/drawing/2014/main" id="{0B9DC87A-BE4F-777E-E569-F9CC4A3E66FC}"/>
              </a:ext>
            </a:extLst>
          </p:cNvPr>
          <p:cNvSpPr/>
          <p:nvPr/>
        </p:nvSpPr>
        <p:spPr>
          <a:xfrm>
            <a:off x="7720662" y="3853490"/>
            <a:ext cx="1255667" cy="857021"/>
          </a:xfrm>
          <a:custGeom>
            <a:avLst/>
            <a:gdLst>
              <a:gd name="connsiteX0" fmla="*/ 0 w 1255667"/>
              <a:gd name="connsiteY0" fmla="*/ 857021 h 857021"/>
              <a:gd name="connsiteX1" fmla="*/ 1257 w 1255667"/>
              <a:gd name="connsiteY1" fmla="*/ 857021 h 857021"/>
              <a:gd name="connsiteX2" fmla="*/ 2514 w 1255667"/>
              <a:gd name="connsiteY2" fmla="*/ 857021 h 857021"/>
              <a:gd name="connsiteX3" fmla="*/ 3771 w 1255667"/>
              <a:gd name="connsiteY3" fmla="*/ 857021 h 857021"/>
              <a:gd name="connsiteX4" fmla="*/ 5028 w 1255667"/>
              <a:gd name="connsiteY4" fmla="*/ 857021 h 857021"/>
              <a:gd name="connsiteX5" fmla="*/ 6285 w 1255667"/>
              <a:gd name="connsiteY5" fmla="*/ 857015 h 857021"/>
              <a:gd name="connsiteX6" fmla="*/ 7542 w 1255667"/>
              <a:gd name="connsiteY6" fmla="*/ 857001 h 857021"/>
              <a:gd name="connsiteX7" fmla="*/ 8798 w 1255667"/>
              <a:gd name="connsiteY7" fmla="*/ 856981 h 857021"/>
              <a:gd name="connsiteX8" fmla="*/ 10055 w 1255667"/>
              <a:gd name="connsiteY8" fmla="*/ 856961 h 857021"/>
              <a:gd name="connsiteX9" fmla="*/ 11312 w 1255667"/>
              <a:gd name="connsiteY9" fmla="*/ 856927 h 857021"/>
              <a:gd name="connsiteX10" fmla="*/ 12569 w 1255667"/>
              <a:gd name="connsiteY10" fmla="*/ 856886 h 857021"/>
              <a:gd name="connsiteX11" fmla="*/ 13826 w 1255667"/>
              <a:gd name="connsiteY11" fmla="*/ 856839 h 857021"/>
              <a:gd name="connsiteX12" fmla="*/ 15083 w 1255667"/>
              <a:gd name="connsiteY12" fmla="*/ 856772 h 857021"/>
              <a:gd name="connsiteX13" fmla="*/ 16340 w 1255667"/>
              <a:gd name="connsiteY13" fmla="*/ 856697 h 857021"/>
              <a:gd name="connsiteX14" fmla="*/ 17597 w 1255667"/>
              <a:gd name="connsiteY14" fmla="*/ 856603 h 857021"/>
              <a:gd name="connsiteX15" fmla="*/ 18854 w 1255667"/>
              <a:gd name="connsiteY15" fmla="*/ 856495 h 857021"/>
              <a:gd name="connsiteX16" fmla="*/ 20111 w 1255667"/>
              <a:gd name="connsiteY16" fmla="*/ 856373 h 857021"/>
              <a:gd name="connsiteX17" fmla="*/ 21368 w 1255667"/>
              <a:gd name="connsiteY17" fmla="*/ 856225 h 857021"/>
              <a:gd name="connsiteX18" fmla="*/ 22624 w 1255667"/>
              <a:gd name="connsiteY18" fmla="*/ 856056 h 857021"/>
              <a:gd name="connsiteX19" fmla="*/ 23881 w 1255667"/>
              <a:gd name="connsiteY19" fmla="*/ 855867 h 857021"/>
              <a:gd name="connsiteX20" fmla="*/ 25138 w 1255667"/>
              <a:gd name="connsiteY20" fmla="*/ 855658 h 857021"/>
              <a:gd name="connsiteX21" fmla="*/ 26395 w 1255667"/>
              <a:gd name="connsiteY21" fmla="*/ 855421 h 857021"/>
              <a:gd name="connsiteX22" fmla="*/ 27652 w 1255667"/>
              <a:gd name="connsiteY22" fmla="*/ 855158 h 857021"/>
              <a:gd name="connsiteX23" fmla="*/ 28909 w 1255667"/>
              <a:gd name="connsiteY23" fmla="*/ 854868 h 857021"/>
              <a:gd name="connsiteX24" fmla="*/ 30166 w 1255667"/>
              <a:gd name="connsiteY24" fmla="*/ 854551 h 857021"/>
              <a:gd name="connsiteX25" fmla="*/ 31423 w 1255667"/>
              <a:gd name="connsiteY25" fmla="*/ 854200 h 857021"/>
              <a:gd name="connsiteX26" fmla="*/ 32680 w 1255667"/>
              <a:gd name="connsiteY26" fmla="*/ 853822 h 857021"/>
              <a:gd name="connsiteX27" fmla="*/ 33937 w 1255667"/>
              <a:gd name="connsiteY27" fmla="*/ 853403 h 857021"/>
              <a:gd name="connsiteX28" fmla="*/ 35194 w 1255667"/>
              <a:gd name="connsiteY28" fmla="*/ 852957 h 857021"/>
              <a:gd name="connsiteX29" fmla="*/ 36451 w 1255667"/>
              <a:gd name="connsiteY29" fmla="*/ 852478 h 857021"/>
              <a:gd name="connsiteX30" fmla="*/ 37708 w 1255667"/>
              <a:gd name="connsiteY30" fmla="*/ 851958 h 857021"/>
              <a:gd name="connsiteX31" fmla="*/ 38965 w 1255667"/>
              <a:gd name="connsiteY31" fmla="*/ 851405 h 857021"/>
              <a:gd name="connsiteX32" fmla="*/ 40222 w 1255667"/>
              <a:gd name="connsiteY32" fmla="*/ 850811 h 857021"/>
              <a:gd name="connsiteX33" fmla="*/ 41479 w 1255667"/>
              <a:gd name="connsiteY33" fmla="*/ 850183 h 857021"/>
              <a:gd name="connsiteX34" fmla="*/ 42736 w 1255667"/>
              <a:gd name="connsiteY34" fmla="*/ 849508 h 857021"/>
              <a:gd name="connsiteX35" fmla="*/ 43993 w 1255667"/>
              <a:gd name="connsiteY35" fmla="*/ 848799 h 857021"/>
              <a:gd name="connsiteX36" fmla="*/ 45250 w 1255667"/>
              <a:gd name="connsiteY36" fmla="*/ 848043 h 857021"/>
              <a:gd name="connsiteX37" fmla="*/ 46507 w 1255667"/>
              <a:gd name="connsiteY37" fmla="*/ 847246 h 857021"/>
              <a:gd name="connsiteX38" fmla="*/ 47764 w 1255667"/>
              <a:gd name="connsiteY38" fmla="*/ 846409 h 857021"/>
              <a:gd name="connsiteX39" fmla="*/ 49021 w 1255667"/>
              <a:gd name="connsiteY39" fmla="*/ 845525 h 857021"/>
              <a:gd name="connsiteX40" fmla="*/ 50277 w 1255667"/>
              <a:gd name="connsiteY40" fmla="*/ 844593 h 857021"/>
              <a:gd name="connsiteX41" fmla="*/ 51534 w 1255667"/>
              <a:gd name="connsiteY41" fmla="*/ 843614 h 857021"/>
              <a:gd name="connsiteX42" fmla="*/ 52791 w 1255667"/>
              <a:gd name="connsiteY42" fmla="*/ 842595 h 857021"/>
              <a:gd name="connsiteX43" fmla="*/ 54048 w 1255667"/>
              <a:gd name="connsiteY43" fmla="*/ 841522 h 857021"/>
              <a:gd name="connsiteX44" fmla="*/ 55305 w 1255667"/>
              <a:gd name="connsiteY44" fmla="*/ 840408 h 857021"/>
              <a:gd name="connsiteX45" fmla="*/ 56562 w 1255667"/>
              <a:gd name="connsiteY45" fmla="*/ 839240 h 857021"/>
              <a:gd name="connsiteX46" fmla="*/ 57819 w 1255667"/>
              <a:gd name="connsiteY46" fmla="*/ 838025 h 857021"/>
              <a:gd name="connsiteX47" fmla="*/ 59076 w 1255667"/>
              <a:gd name="connsiteY47" fmla="*/ 836762 h 857021"/>
              <a:gd name="connsiteX48" fmla="*/ 60333 w 1255667"/>
              <a:gd name="connsiteY48" fmla="*/ 835453 h 857021"/>
              <a:gd name="connsiteX49" fmla="*/ 61590 w 1255667"/>
              <a:gd name="connsiteY49" fmla="*/ 834089 h 857021"/>
              <a:gd name="connsiteX50" fmla="*/ 62847 w 1255667"/>
              <a:gd name="connsiteY50" fmla="*/ 832671 h 857021"/>
              <a:gd name="connsiteX51" fmla="*/ 64103 w 1255667"/>
              <a:gd name="connsiteY51" fmla="*/ 831207 h 857021"/>
              <a:gd name="connsiteX52" fmla="*/ 65360 w 1255667"/>
              <a:gd name="connsiteY52" fmla="*/ 829694 h 857021"/>
              <a:gd name="connsiteX53" fmla="*/ 66617 w 1255667"/>
              <a:gd name="connsiteY53" fmla="*/ 828121 h 857021"/>
              <a:gd name="connsiteX54" fmla="*/ 67874 w 1255667"/>
              <a:gd name="connsiteY54" fmla="*/ 826501 h 857021"/>
              <a:gd name="connsiteX55" fmla="*/ 69131 w 1255667"/>
              <a:gd name="connsiteY55" fmla="*/ 824827 h 857021"/>
              <a:gd name="connsiteX56" fmla="*/ 70388 w 1255667"/>
              <a:gd name="connsiteY56" fmla="*/ 823106 h 857021"/>
              <a:gd name="connsiteX57" fmla="*/ 71645 w 1255667"/>
              <a:gd name="connsiteY57" fmla="*/ 821330 h 857021"/>
              <a:gd name="connsiteX58" fmla="*/ 72902 w 1255667"/>
              <a:gd name="connsiteY58" fmla="*/ 819501 h 857021"/>
              <a:gd name="connsiteX59" fmla="*/ 74159 w 1255667"/>
              <a:gd name="connsiteY59" fmla="*/ 817617 h 857021"/>
              <a:gd name="connsiteX60" fmla="*/ 75416 w 1255667"/>
              <a:gd name="connsiteY60" fmla="*/ 815680 h 857021"/>
              <a:gd name="connsiteX61" fmla="*/ 76673 w 1255667"/>
              <a:gd name="connsiteY61" fmla="*/ 813688 h 857021"/>
              <a:gd name="connsiteX62" fmla="*/ 77929 w 1255667"/>
              <a:gd name="connsiteY62" fmla="*/ 811650 h 857021"/>
              <a:gd name="connsiteX63" fmla="*/ 79186 w 1255667"/>
              <a:gd name="connsiteY63" fmla="*/ 809557 h 857021"/>
              <a:gd name="connsiteX64" fmla="*/ 80443 w 1255667"/>
              <a:gd name="connsiteY64" fmla="*/ 807410 h 857021"/>
              <a:gd name="connsiteX65" fmla="*/ 81700 w 1255667"/>
              <a:gd name="connsiteY65" fmla="*/ 805209 h 857021"/>
              <a:gd name="connsiteX66" fmla="*/ 82957 w 1255667"/>
              <a:gd name="connsiteY66" fmla="*/ 802955 h 857021"/>
              <a:gd name="connsiteX67" fmla="*/ 84214 w 1255667"/>
              <a:gd name="connsiteY67" fmla="*/ 800646 h 857021"/>
              <a:gd name="connsiteX68" fmla="*/ 85471 w 1255667"/>
              <a:gd name="connsiteY68" fmla="*/ 798290 h 857021"/>
              <a:gd name="connsiteX69" fmla="*/ 86728 w 1255667"/>
              <a:gd name="connsiteY69" fmla="*/ 795880 h 857021"/>
              <a:gd name="connsiteX70" fmla="*/ 87985 w 1255667"/>
              <a:gd name="connsiteY70" fmla="*/ 793416 h 857021"/>
              <a:gd name="connsiteX71" fmla="*/ 89242 w 1255667"/>
              <a:gd name="connsiteY71" fmla="*/ 790905 h 857021"/>
              <a:gd name="connsiteX72" fmla="*/ 90499 w 1255667"/>
              <a:gd name="connsiteY72" fmla="*/ 788339 h 857021"/>
              <a:gd name="connsiteX73" fmla="*/ 91756 w 1255667"/>
              <a:gd name="connsiteY73" fmla="*/ 785720 h 857021"/>
              <a:gd name="connsiteX74" fmla="*/ 93013 w 1255667"/>
              <a:gd name="connsiteY74" fmla="*/ 783047 h 857021"/>
              <a:gd name="connsiteX75" fmla="*/ 94270 w 1255667"/>
              <a:gd name="connsiteY75" fmla="*/ 780333 h 857021"/>
              <a:gd name="connsiteX76" fmla="*/ 95527 w 1255667"/>
              <a:gd name="connsiteY76" fmla="*/ 777558 h 857021"/>
              <a:gd name="connsiteX77" fmla="*/ 96784 w 1255667"/>
              <a:gd name="connsiteY77" fmla="*/ 774736 h 857021"/>
              <a:gd name="connsiteX78" fmla="*/ 98040 w 1255667"/>
              <a:gd name="connsiteY78" fmla="*/ 771867 h 857021"/>
              <a:gd name="connsiteX79" fmla="*/ 99297 w 1255667"/>
              <a:gd name="connsiteY79" fmla="*/ 768951 h 857021"/>
              <a:gd name="connsiteX80" fmla="*/ 100554 w 1255667"/>
              <a:gd name="connsiteY80" fmla="*/ 765981 h 857021"/>
              <a:gd name="connsiteX81" fmla="*/ 101811 w 1255667"/>
              <a:gd name="connsiteY81" fmla="*/ 762963 h 857021"/>
              <a:gd name="connsiteX82" fmla="*/ 103068 w 1255667"/>
              <a:gd name="connsiteY82" fmla="*/ 759898 h 857021"/>
              <a:gd name="connsiteX83" fmla="*/ 104325 w 1255667"/>
              <a:gd name="connsiteY83" fmla="*/ 756786 h 857021"/>
              <a:gd name="connsiteX84" fmla="*/ 105582 w 1255667"/>
              <a:gd name="connsiteY84" fmla="*/ 753627 h 857021"/>
              <a:gd name="connsiteX85" fmla="*/ 106839 w 1255667"/>
              <a:gd name="connsiteY85" fmla="*/ 750420 h 857021"/>
              <a:gd name="connsiteX86" fmla="*/ 108096 w 1255667"/>
              <a:gd name="connsiteY86" fmla="*/ 747166 h 857021"/>
              <a:gd name="connsiteX87" fmla="*/ 109353 w 1255667"/>
              <a:gd name="connsiteY87" fmla="*/ 743865 h 857021"/>
              <a:gd name="connsiteX88" fmla="*/ 110610 w 1255667"/>
              <a:gd name="connsiteY88" fmla="*/ 740517 h 857021"/>
              <a:gd name="connsiteX89" fmla="*/ 111867 w 1255667"/>
              <a:gd name="connsiteY89" fmla="*/ 737128 h 857021"/>
              <a:gd name="connsiteX90" fmla="*/ 113124 w 1255667"/>
              <a:gd name="connsiteY90" fmla="*/ 733699 h 857021"/>
              <a:gd name="connsiteX91" fmla="*/ 114381 w 1255667"/>
              <a:gd name="connsiteY91" fmla="*/ 730222 h 857021"/>
              <a:gd name="connsiteX92" fmla="*/ 115638 w 1255667"/>
              <a:gd name="connsiteY92" fmla="*/ 726705 h 857021"/>
              <a:gd name="connsiteX93" fmla="*/ 116895 w 1255667"/>
              <a:gd name="connsiteY93" fmla="*/ 723141 h 857021"/>
              <a:gd name="connsiteX94" fmla="*/ 118151 w 1255667"/>
              <a:gd name="connsiteY94" fmla="*/ 719536 h 857021"/>
              <a:gd name="connsiteX95" fmla="*/ 119408 w 1255667"/>
              <a:gd name="connsiteY95" fmla="*/ 715890 h 857021"/>
              <a:gd name="connsiteX96" fmla="*/ 120665 w 1255667"/>
              <a:gd name="connsiteY96" fmla="*/ 712211 h 857021"/>
              <a:gd name="connsiteX97" fmla="*/ 121922 w 1255667"/>
              <a:gd name="connsiteY97" fmla="*/ 708485 h 857021"/>
              <a:gd name="connsiteX98" fmla="*/ 123179 w 1255667"/>
              <a:gd name="connsiteY98" fmla="*/ 704718 h 857021"/>
              <a:gd name="connsiteX99" fmla="*/ 124436 w 1255667"/>
              <a:gd name="connsiteY99" fmla="*/ 700917 h 857021"/>
              <a:gd name="connsiteX100" fmla="*/ 125693 w 1255667"/>
              <a:gd name="connsiteY100" fmla="*/ 697076 h 857021"/>
              <a:gd name="connsiteX101" fmla="*/ 126950 w 1255667"/>
              <a:gd name="connsiteY101" fmla="*/ 693201 h 857021"/>
              <a:gd name="connsiteX102" fmla="*/ 128207 w 1255667"/>
              <a:gd name="connsiteY102" fmla="*/ 689285 h 857021"/>
              <a:gd name="connsiteX103" fmla="*/ 129464 w 1255667"/>
              <a:gd name="connsiteY103" fmla="*/ 685336 h 857021"/>
              <a:gd name="connsiteX104" fmla="*/ 130721 w 1255667"/>
              <a:gd name="connsiteY104" fmla="*/ 681353 h 857021"/>
              <a:gd name="connsiteX105" fmla="*/ 131977 w 1255667"/>
              <a:gd name="connsiteY105" fmla="*/ 677337 h 857021"/>
              <a:gd name="connsiteX106" fmla="*/ 133234 w 1255667"/>
              <a:gd name="connsiteY106" fmla="*/ 673279 h 857021"/>
              <a:gd name="connsiteX107" fmla="*/ 134491 w 1255667"/>
              <a:gd name="connsiteY107" fmla="*/ 669195 h 857021"/>
              <a:gd name="connsiteX108" fmla="*/ 135748 w 1255667"/>
              <a:gd name="connsiteY108" fmla="*/ 665077 h 857021"/>
              <a:gd name="connsiteX109" fmla="*/ 137005 w 1255667"/>
              <a:gd name="connsiteY109" fmla="*/ 660932 h 857021"/>
              <a:gd name="connsiteX110" fmla="*/ 138262 w 1255667"/>
              <a:gd name="connsiteY110" fmla="*/ 656754 h 857021"/>
              <a:gd name="connsiteX111" fmla="*/ 139519 w 1255667"/>
              <a:gd name="connsiteY111" fmla="*/ 652541 h 857021"/>
              <a:gd name="connsiteX112" fmla="*/ 140776 w 1255667"/>
              <a:gd name="connsiteY112" fmla="*/ 648302 h 857021"/>
              <a:gd name="connsiteX113" fmla="*/ 142033 w 1255667"/>
              <a:gd name="connsiteY113" fmla="*/ 644035 h 857021"/>
              <a:gd name="connsiteX114" fmla="*/ 143290 w 1255667"/>
              <a:gd name="connsiteY114" fmla="*/ 639742 h 857021"/>
              <a:gd name="connsiteX115" fmla="*/ 144547 w 1255667"/>
              <a:gd name="connsiteY115" fmla="*/ 635421 h 857021"/>
              <a:gd name="connsiteX116" fmla="*/ 145803 w 1255667"/>
              <a:gd name="connsiteY116" fmla="*/ 631074 h 857021"/>
              <a:gd name="connsiteX117" fmla="*/ 147060 w 1255667"/>
              <a:gd name="connsiteY117" fmla="*/ 626699 h 857021"/>
              <a:gd name="connsiteX118" fmla="*/ 148317 w 1255667"/>
              <a:gd name="connsiteY118" fmla="*/ 622305 h 857021"/>
              <a:gd name="connsiteX119" fmla="*/ 149574 w 1255667"/>
              <a:gd name="connsiteY119" fmla="*/ 617883 h 857021"/>
              <a:gd name="connsiteX120" fmla="*/ 150831 w 1255667"/>
              <a:gd name="connsiteY120" fmla="*/ 613437 h 857021"/>
              <a:gd name="connsiteX121" fmla="*/ 152088 w 1255667"/>
              <a:gd name="connsiteY121" fmla="*/ 608970 h 857021"/>
              <a:gd name="connsiteX122" fmla="*/ 153345 w 1255667"/>
              <a:gd name="connsiteY122" fmla="*/ 604483 h 857021"/>
              <a:gd name="connsiteX123" fmla="*/ 154602 w 1255667"/>
              <a:gd name="connsiteY123" fmla="*/ 599974 h 857021"/>
              <a:gd name="connsiteX124" fmla="*/ 155859 w 1255667"/>
              <a:gd name="connsiteY124" fmla="*/ 595445 h 857021"/>
              <a:gd name="connsiteX125" fmla="*/ 157116 w 1255667"/>
              <a:gd name="connsiteY125" fmla="*/ 590897 h 857021"/>
              <a:gd name="connsiteX126" fmla="*/ 158373 w 1255667"/>
              <a:gd name="connsiteY126" fmla="*/ 586330 h 857021"/>
              <a:gd name="connsiteX127" fmla="*/ 159630 w 1255667"/>
              <a:gd name="connsiteY127" fmla="*/ 581745 h 857021"/>
              <a:gd name="connsiteX128" fmla="*/ 160887 w 1255667"/>
              <a:gd name="connsiteY128" fmla="*/ 577145 h 857021"/>
              <a:gd name="connsiteX129" fmla="*/ 162144 w 1255667"/>
              <a:gd name="connsiteY129" fmla="*/ 572527 h 857021"/>
              <a:gd name="connsiteX130" fmla="*/ 163401 w 1255667"/>
              <a:gd name="connsiteY130" fmla="*/ 567895 h 857021"/>
              <a:gd name="connsiteX131" fmla="*/ 164658 w 1255667"/>
              <a:gd name="connsiteY131" fmla="*/ 563248 h 857021"/>
              <a:gd name="connsiteX132" fmla="*/ 165915 w 1255667"/>
              <a:gd name="connsiteY132" fmla="*/ 558586 h 857021"/>
              <a:gd name="connsiteX133" fmla="*/ 167172 w 1255667"/>
              <a:gd name="connsiteY133" fmla="*/ 553913 h 857021"/>
              <a:gd name="connsiteX134" fmla="*/ 168429 w 1255667"/>
              <a:gd name="connsiteY134" fmla="*/ 549226 h 857021"/>
              <a:gd name="connsiteX135" fmla="*/ 169686 w 1255667"/>
              <a:gd name="connsiteY135" fmla="*/ 544528 h 857021"/>
              <a:gd name="connsiteX136" fmla="*/ 170943 w 1255667"/>
              <a:gd name="connsiteY136" fmla="*/ 539819 h 857021"/>
              <a:gd name="connsiteX137" fmla="*/ 172199 w 1255667"/>
              <a:gd name="connsiteY137" fmla="*/ 535101 h 857021"/>
              <a:gd name="connsiteX138" fmla="*/ 173456 w 1255667"/>
              <a:gd name="connsiteY138" fmla="*/ 530373 h 857021"/>
              <a:gd name="connsiteX139" fmla="*/ 174713 w 1255667"/>
              <a:gd name="connsiteY139" fmla="*/ 525637 h 857021"/>
              <a:gd name="connsiteX140" fmla="*/ 175970 w 1255667"/>
              <a:gd name="connsiteY140" fmla="*/ 520892 h 857021"/>
              <a:gd name="connsiteX141" fmla="*/ 177227 w 1255667"/>
              <a:gd name="connsiteY141" fmla="*/ 516141 h 857021"/>
              <a:gd name="connsiteX142" fmla="*/ 178484 w 1255667"/>
              <a:gd name="connsiteY142" fmla="*/ 511383 h 857021"/>
              <a:gd name="connsiteX143" fmla="*/ 179741 w 1255667"/>
              <a:gd name="connsiteY143" fmla="*/ 506620 h 857021"/>
              <a:gd name="connsiteX144" fmla="*/ 180998 w 1255667"/>
              <a:gd name="connsiteY144" fmla="*/ 501852 h 857021"/>
              <a:gd name="connsiteX145" fmla="*/ 182255 w 1255667"/>
              <a:gd name="connsiteY145" fmla="*/ 497079 h 857021"/>
              <a:gd name="connsiteX146" fmla="*/ 183512 w 1255667"/>
              <a:gd name="connsiteY146" fmla="*/ 492304 h 857021"/>
              <a:gd name="connsiteX147" fmla="*/ 184769 w 1255667"/>
              <a:gd name="connsiteY147" fmla="*/ 487526 h 857021"/>
              <a:gd name="connsiteX148" fmla="*/ 186026 w 1255667"/>
              <a:gd name="connsiteY148" fmla="*/ 482746 h 857021"/>
              <a:gd name="connsiteX149" fmla="*/ 187282 w 1255667"/>
              <a:gd name="connsiteY149" fmla="*/ 477964 h 857021"/>
              <a:gd name="connsiteX150" fmla="*/ 188539 w 1255667"/>
              <a:gd name="connsiteY150" fmla="*/ 473182 h 857021"/>
              <a:gd name="connsiteX151" fmla="*/ 189796 w 1255667"/>
              <a:gd name="connsiteY151" fmla="*/ 468400 h 857021"/>
              <a:gd name="connsiteX152" fmla="*/ 191053 w 1255667"/>
              <a:gd name="connsiteY152" fmla="*/ 463619 h 857021"/>
              <a:gd name="connsiteX153" fmla="*/ 192310 w 1255667"/>
              <a:gd name="connsiteY153" fmla="*/ 458840 h 857021"/>
              <a:gd name="connsiteX154" fmla="*/ 193567 w 1255667"/>
              <a:gd name="connsiteY154" fmla="*/ 454062 h 857021"/>
              <a:gd name="connsiteX155" fmla="*/ 194824 w 1255667"/>
              <a:gd name="connsiteY155" fmla="*/ 449288 h 857021"/>
              <a:gd name="connsiteX156" fmla="*/ 196081 w 1255667"/>
              <a:gd name="connsiteY156" fmla="*/ 444517 h 857021"/>
              <a:gd name="connsiteX157" fmla="*/ 197338 w 1255667"/>
              <a:gd name="connsiteY157" fmla="*/ 439750 h 857021"/>
              <a:gd name="connsiteX158" fmla="*/ 198595 w 1255667"/>
              <a:gd name="connsiteY158" fmla="*/ 434988 h 857021"/>
              <a:gd name="connsiteX159" fmla="*/ 199852 w 1255667"/>
              <a:gd name="connsiteY159" fmla="*/ 430232 h 857021"/>
              <a:gd name="connsiteX160" fmla="*/ 201108 w 1255667"/>
              <a:gd name="connsiteY160" fmla="*/ 425481 h 857021"/>
              <a:gd name="connsiteX161" fmla="*/ 202365 w 1255667"/>
              <a:gd name="connsiteY161" fmla="*/ 420737 h 857021"/>
              <a:gd name="connsiteX162" fmla="*/ 203622 w 1255667"/>
              <a:gd name="connsiteY162" fmla="*/ 416002 h 857021"/>
              <a:gd name="connsiteX163" fmla="*/ 204879 w 1255667"/>
              <a:gd name="connsiteY163" fmla="*/ 411273 h 857021"/>
              <a:gd name="connsiteX164" fmla="*/ 206136 w 1255667"/>
              <a:gd name="connsiteY164" fmla="*/ 406554 h 857021"/>
              <a:gd name="connsiteX165" fmla="*/ 207393 w 1255667"/>
              <a:gd name="connsiteY165" fmla="*/ 401844 h 857021"/>
              <a:gd name="connsiteX166" fmla="*/ 208650 w 1255667"/>
              <a:gd name="connsiteY166" fmla="*/ 397143 h 857021"/>
              <a:gd name="connsiteX167" fmla="*/ 209907 w 1255667"/>
              <a:gd name="connsiteY167" fmla="*/ 392454 h 857021"/>
              <a:gd name="connsiteX168" fmla="*/ 211164 w 1255667"/>
              <a:gd name="connsiteY168" fmla="*/ 387775 h 857021"/>
              <a:gd name="connsiteX169" fmla="*/ 212421 w 1255667"/>
              <a:gd name="connsiteY169" fmla="*/ 383108 h 857021"/>
              <a:gd name="connsiteX170" fmla="*/ 213678 w 1255667"/>
              <a:gd name="connsiteY170" fmla="*/ 378453 h 857021"/>
              <a:gd name="connsiteX171" fmla="*/ 214934 w 1255667"/>
              <a:gd name="connsiteY171" fmla="*/ 373811 h 857021"/>
              <a:gd name="connsiteX172" fmla="*/ 216191 w 1255667"/>
              <a:gd name="connsiteY172" fmla="*/ 369182 h 857021"/>
              <a:gd name="connsiteX173" fmla="*/ 217448 w 1255667"/>
              <a:gd name="connsiteY173" fmla="*/ 364568 h 857021"/>
              <a:gd name="connsiteX174" fmla="*/ 218705 w 1255667"/>
              <a:gd name="connsiteY174" fmla="*/ 359967 h 857021"/>
              <a:gd name="connsiteX175" fmla="*/ 219962 w 1255667"/>
              <a:gd name="connsiteY175" fmla="*/ 355382 h 857021"/>
              <a:gd name="connsiteX176" fmla="*/ 221219 w 1255667"/>
              <a:gd name="connsiteY176" fmla="*/ 350812 h 857021"/>
              <a:gd name="connsiteX177" fmla="*/ 222476 w 1255667"/>
              <a:gd name="connsiteY177" fmla="*/ 346258 h 857021"/>
              <a:gd name="connsiteX178" fmla="*/ 223733 w 1255667"/>
              <a:gd name="connsiteY178" fmla="*/ 341722 h 857021"/>
              <a:gd name="connsiteX179" fmla="*/ 224990 w 1255667"/>
              <a:gd name="connsiteY179" fmla="*/ 337201 h 857021"/>
              <a:gd name="connsiteX180" fmla="*/ 226247 w 1255667"/>
              <a:gd name="connsiteY180" fmla="*/ 332699 h 857021"/>
              <a:gd name="connsiteX181" fmla="*/ 227504 w 1255667"/>
              <a:gd name="connsiteY181" fmla="*/ 328216 h 857021"/>
              <a:gd name="connsiteX182" fmla="*/ 228761 w 1255667"/>
              <a:gd name="connsiteY182" fmla="*/ 323750 h 857021"/>
              <a:gd name="connsiteX183" fmla="*/ 230018 w 1255667"/>
              <a:gd name="connsiteY183" fmla="*/ 319303 h 857021"/>
              <a:gd name="connsiteX184" fmla="*/ 231275 w 1255667"/>
              <a:gd name="connsiteY184" fmla="*/ 314877 h 857021"/>
              <a:gd name="connsiteX185" fmla="*/ 232532 w 1255667"/>
              <a:gd name="connsiteY185" fmla="*/ 310470 h 857021"/>
              <a:gd name="connsiteX186" fmla="*/ 233789 w 1255667"/>
              <a:gd name="connsiteY186" fmla="*/ 306084 h 857021"/>
              <a:gd name="connsiteX187" fmla="*/ 235046 w 1255667"/>
              <a:gd name="connsiteY187" fmla="*/ 301719 h 857021"/>
              <a:gd name="connsiteX188" fmla="*/ 236303 w 1255667"/>
              <a:gd name="connsiteY188" fmla="*/ 297375 h 857021"/>
              <a:gd name="connsiteX189" fmla="*/ 237560 w 1255667"/>
              <a:gd name="connsiteY189" fmla="*/ 293053 h 857021"/>
              <a:gd name="connsiteX190" fmla="*/ 238817 w 1255667"/>
              <a:gd name="connsiteY190" fmla="*/ 288753 h 857021"/>
              <a:gd name="connsiteX191" fmla="*/ 240074 w 1255667"/>
              <a:gd name="connsiteY191" fmla="*/ 284476 h 857021"/>
              <a:gd name="connsiteX192" fmla="*/ 241331 w 1255667"/>
              <a:gd name="connsiteY192" fmla="*/ 280222 h 857021"/>
              <a:gd name="connsiteX193" fmla="*/ 242587 w 1255667"/>
              <a:gd name="connsiteY193" fmla="*/ 275992 h 857021"/>
              <a:gd name="connsiteX194" fmla="*/ 243844 w 1255667"/>
              <a:gd name="connsiteY194" fmla="*/ 271787 h 857021"/>
              <a:gd name="connsiteX195" fmla="*/ 245101 w 1255667"/>
              <a:gd name="connsiteY195" fmla="*/ 267605 h 857021"/>
              <a:gd name="connsiteX196" fmla="*/ 246358 w 1255667"/>
              <a:gd name="connsiteY196" fmla="*/ 263447 h 857021"/>
              <a:gd name="connsiteX197" fmla="*/ 247615 w 1255667"/>
              <a:gd name="connsiteY197" fmla="*/ 259315 h 857021"/>
              <a:gd name="connsiteX198" fmla="*/ 248872 w 1255667"/>
              <a:gd name="connsiteY198" fmla="*/ 255210 h 857021"/>
              <a:gd name="connsiteX199" fmla="*/ 250129 w 1255667"/>
              <a:gd name="connsiteY199" fmla="*/ 251129 h 857021"/>
              <a:gd name="connsiteX200" fmla="*/ 251386 w 1255667"/>
              <a:gd name="connsiteY200" fmla="*/ 247074 h 857021"/>
              <a:gd name="connsiteX201" fmla="*/ 252643 w 1255667"/>
              <a:gd name="connsiteY201" fmla="*/ 243047 h 857021"/>
              <a:gd name="connsiteX202" fmla="*/ 253900 w 1255667"/>
              <a:gd name="connsiteY202" fmla="*/ 239046 h 857021"/>
              <a:gd name="connsiteX203" fmla="*/ 255157 w 1255667"/>
              <a:gd name="connsiteY203" fmla="*/ 235073 h 857021"/>
              <a:gd name="connsiteX204" fmla="*/ 256413 w 1255667"/>
              <a:gd name="connsiteY204" fmla="*/ 231127 h 857021"/>
              <a:gd name="connsiteX205" fmla="*/ 257670 w 1255667"/>
              <a:gd name="connsiteY205" fmla="*/ 227209 h 857021"/>
              <a:gd name="connsiteX206" fmla="*/ 258927 w 1255667"/>
              <a:gd name="connsiteY206" fmla="*/ 223320 h 857021"/>
              <a:gd name="connsiteX207" fmla="*/ 260184 w 1255667"/>
              <a:gd name="connsiteY207" fmla="*/ 219458 h 857021"/>
              <a:gd name="connsiteX208" fmla="*/ 261441 w 1255667"/>
              <a:gd name="connsiteY208" fmla="*/ 215626 h 857021"/>
              <a:gd name="connsiteX209" fmla="*/ 262698 w 1255667"/>
              <a:gd name="connsiteY209" fmla="*/ 211823 h 857021"/>
              <a:gd name="connsiteX210" fmla="*/ 263955 w 1255667"/>
              <a:gd name="connsiteY210" fmla="*/ 208049 h 857021"/>
              <a:gd name="connsiteX211" fmla="*/ 265212 w 1255667"/>
              <a:gd name="connsiteY211" fmla="*/ 204306 h 857021"/>
              <a:gd name="connsiteX212" fmla="*/ 266469 w 1255667"/>
              <a:gd name="connsiteY212" fmla="*/ 200592 h 857021"/>
              <a:gd name="connsiteX213" fmla="*/ 267726 w 1255667"/>
              <a:gd name="connsiteY213" fmla="*/ 196908 h 857021"/>
              <a:gd name="connsiteX214" fmla="*/ 268982 w 1255667"/>
              <a:gd name="connsiteY214" fmla="*/ 193255 h 857021"/>
              <a:gd name="connsiteX215" fmla="*/ 270239 w 1255667"/>
              <a:gd name="connsiteY215" fmla="*/ 189633 h 857021"/>
              <a:gd name="connsiteX216" fmla="*/ 271496 w 1255667"/>
              <a:gd name="connsiteY216" fmla="*/ 186042 h 857021"/>
              <a:gd name="connsiteX217" fmla="*/ 272753 w 1255667"/>
              <a:gd name="connsiteY217" fmla="*/ 182482 h 857021"/>
              <a:gd name="connsiteX218" fmla="*/ 274010 w 1255667"/>
              <a:gd name="connsiteY218" fmla="*/ 178954 h 857021"/>
              <a:gd name="connsiteX219" fmla="*/ 275267 w 1255667"/>
              <a:gd name="connsiteY219" fmla="*/ 175457 h 857021"/>
              <a:gd name="connsiteX220" fmla="*/ 276524 w 1255667"/>
              <a:gd name="connsiteY220" fmla="*/ 171992 h 857021"/>
              <a:gd name="connsiteX221" fmla="*/ 277781 w 1255667"/>
              <a:gd name="connsiteY221" fmla="*/ 168560 h 857021"/>
              <a:gd name="connsiteX222" fmla="*/ 279038 w 1255667"/>
              <a:gd name="connsiteY222" fmla="*/ 165160 h 857021"/>
              <a:gd name="connsiteX223" fmla="*/ 280295 w 1255667"/>
              <a:gd name="connsiteY223" fmla="*/ 161792 h 857021"/>
              <a:gd name="connsiteX224" fmla="*/ 281552 w 1255667"/>
              <a:gd name="connsiteY224" fmla="*/ 158457 h 857021"/>
              <a:gd name="connsiteX225" fmla="*/ 282809 w 1255667"/>
              <a:gd name="connsiteY225" fmla="*/ 155155 h 857021"/>
              <a:gd name="connsiteX226" fmla="*/ 284065 w 1255667"/>
              <a:gd name="connsiteY226" fmla="*/ 151887 h 857021"/>
              <a:gd name="connsiteX227" fmla="*/ 285322 w 1255667"/>
              <a:gd name="connsiteY227" fmla="*/ 148652 h 857021"/>
              <a:gd name="connsiteX228" fmla="*/ 286579 w 1255667"/>
              <a:gd name="connsiteY228" fmla="*/ 145450 h 857021"/>
              <a:gd name="connsiteX229" fmla="*/ 287836 w 1255667"/>
              <a:gd name="connsiteY229" fmla="*/ 142282 h 857021"/>
              <a:gd name="connsiteX230" fmla="*/ 289093 w 1255667"/>
              <a:gd name="connsiteY230" fmla="*/ 139147 h 857021"/>
              <a:gd name="connsiteX231" fmla="*/ 290350 w 1255667"/>
              <a:gd name="connsiteY231" fmla="*/ 136047 h 857021"/>
              <a:gd name="connsiteX232" fmla="*/ 291607 w 1255667"/>
              <a:gd name="connsiteY232" fmla="*/ 132980 h 857021"/>
              <a:gd name="connsiteX233" fmla="*/ 292864 w 1255667"/>
              <a:gd name="connsiteY233" fmla="*/ 129949 h 857021"/>
              <a:gd name="connsiteX234" fmla="*/ 294121 w 1255667"/>
              <a:gd name="connsiteY234" fmla="*/ 126951 h 857021"/>
              <a:gd name="connsiteX235" fmla="*/ 295378 w 1255667"/>
              <a:gd name="connsiteY235" fmla="*/ 123988 h 857021"/>
              <a:gd name="connsiteX236" fmla="*/ 296635 w 1255667"/>
              <a:gd name="connsiteY236" fmla="*/ 121059 h 857021"/>
              <a:gd name="connsiteX237" fmla="*/ 297892 w 1255667"/>
              <a:gd name="connsiteY237" fmla="*/ 118165 h 857021"/>
              <a:gd name="connsiteX238" fmla="*/ 299149 w 1255667"/>
              <a:gd name="connsiteY238" fmla="*/ 115306 h 857021"/>
              <a:gd name="connsiteX239" fmla="*/ 300406 w 1255667"/>
              <a:gd name="connsiteY239" fmla="*/ 112482 h 857021"/>
              <a:gd name="connsiteX240" fmla="*/ 301663 w 1255667"/>
              <a:gd name="connsiteY240" fmla="*/ 109693 h 857021"/>
              <a:gd name="connsiteX241" fmla="*/ 302920 w 1255667"/>
              <a:gd name="connsiteY241" fmla="*/ 106939 h 857021"/>
              <a:gd name="connsiteX242" fmla="*/ 304177 w 1255667"/>
              <a:gd name="connsiteY242" fmla="*/ 104220 h 857021"/>
              <a:gd name="connsiteX243" fmla="*/ 305434 w 1255667"/>
              <a:gd name="connsiteY243" fmla="*/ 101537 h 857021"/>
              <a:gd name="connsiteX244" fmla="*/ 306691 w 1255667"/>
              <a:gd name="connsiteY244" fmla="*/ 98889 h 857021"/>
              <a:gd name="connsiteX245" fmla="*/ 307948 w 1255667"/>
              <a:gd name="connsiteY245" fmla="*/ 96277 h 857021"/>
              <a:gd name="connsiteX246" fmla="*/ 309205 w 1255667"/>
              <a:gd name="connsiteY246" fmla="*/ 93699 h 857021"/>
              <a:gd name="connsiteX247" fmla="*/ 310461 w 1255667"/>
              <a:gd name="connsiteY247" fmla="*/ 91158 h 857021"/>
              <a:gd name="connsiteX248" fmla="*/ 311718 w 1255667"/>
              <a:gd name="connsiteY248" fmla="*/ 88652 h 857021"/>
              <a:gd name="connsiteX249" fmla="*/ 312975 w 1255667"/>
              <a:gd name="connsiteY249" fmla="*/ 86182 h 857021"/>
              <a:gd name="connsiteX250" fmla="*/ 314232 w 1255667"/>
              <a:gd name="connsiteY250" fmla="*/ 83747 h 857021"/>
              <a:gd name="connsiteX251" fmla="*/ 315489 w 1255667"/>
              <a:gd name="connsiteY251" fmla="*/ 81349 h 857021"/>
              <a:gd name="connsiteX252" fmla="*/ 316746 w 1255667"/>
              <a:gd name="connsiteY252" fmla="*/ 78986 h 857021"/>
              <a:gd name="connsiteX253" fmla="*/ 318003 w 1255667"/>
              <a:gd name="connsiteY253" fmla="*/ 76658 h 857021"/>
              <a:gd name="connsiteX254" fmla="*/ 319260 w 1255667"/>
              <a:gd name="connsiteY254" fmla="*/ 74367 h 857021"/>
              <a:gd name="connsiteX255" fmla="*/ 320517 w 1255667"/>
              <a:gd name="connsiteY255" fmla="*/ 72112 h 857021"/>
              <a:gd name="connsiteX256" fmla="*/ 321774 w 1255667"/>
              <a:gd name="connsiteY256" fmla="*/ 69892 h 857021"/>
              <a:gd name="connsiteX257" fmla="*/ 323031 w 1255667"/>
              <a:gd name="connsiteY257" fmla="*/ 67709 h 857021"/>
              <a:gd name="connsiteX258" fmla="*/ 324287 w 1255667"/>
              <a:gd name="connsiteY258" fmla="*/ 65561 h 857021"/>
              <a:gd name="connsiteX259" fmla="*/ 325544 w 1255667"/>
              <a:gd name="connsiteY259" fmla="*/ 63449 h 857021"/>
              <a:gd name="connsiteX260" fmla="*/ 326801 w 1255667"/>
              <a:gd name="connsiteY260" fmla="*/ 61373 h 857021"/>
              <a:gd name="connsiteX261" fmla="*/ 328058 w 1255667"/>
              <a:gd name="connsiteY261" fmla="*/ 59332 h 857021"/>
              <a:gd name="connsiteX262" fmla="*/ 329315 w 1255667"/>
              <a:gd name="connsiteY262" fmla="*/ 57328 h 857021"/>
              <a:gd name="connsiteX263" fmla="*/ 330572 w 1255667"/>
              <a:gd name="connsiteY263" fmla="*/ 55360 h 857021"/>
              <a:gd name="connsiteX264" fmla="*/ 331829 w 1255667"/>
              <a:gd name="connsiteY264" fmla="*/ 53427 h 857021"/>
              <a:gd name="connsiteX265" fmla="*/ 333086 w 1255667"/>
              <a:gd name="connsiteY265" fmla="*/ 51530 h 857021"/>
              <a:gd name="connsiteX266" fmla="*/ 334343 w 1255667"/>
              <a:gd name="connsiteY266" fmla="*/ 49669 h 857021"/>
              <a:gd name="connsiteX267" fmla="*/ 335600 w 1255667"/>
              <a:gd name="connsiteY267" fmla="*/ 47843 h 857021"/>
              <a:gd name="connsiteX268" fmla="*/ 336857 w 1255667"/>
              <a:gd name="connsiteY268" fmla="*/ 46054 h 857021"/>
              <a:gd name="connsiteX269" fmla="*/ 338113 w 1255667"/>
              <a:gd name="connsiteY269" fmla="*/ 44300 h 857021"/>
              <a:gd name="connsiteX270" fmla="*/ 339370 w 1255667"/>
              <a:gd name="connsiteY270" fmla="*/ 42582 h 857021"/>
              <a:gd name="connsiteX271" fmla="*/ 340627 w 1255667"/>
              <a:gd name="connsiteY271" fmla="*/ 40899 h 857021"/>
              <a:gd name="connsiteX272" fmla="*/ 341884 w 1255667"/>
              <a:gd name="connsiteY272" fmla="*/ 39251 h 857021"/>
              <a:gd name="connsiteX273" fmla="*/ 343141 w 1255667"/>
              <a:gd name="connsiteY273" fmla="*/ 37639 h 857021"/>
              <a:gd name="connsiteX274" fmla="*/ 344398 w 1255667"/>
              <a:gd name="connsiteY274" fmla="*/ 36063 h 857021"/>
              <a:gd name="connsiteX275" fmla="*/ 345655 w 1255667"/>
              <a:gd name="connsiteY275" fmla="*/ 34521 h 857021"/>
              <a:gd name="connsiteX276" fmla="*/ 346912 w 1255667"/>
              <a:gd name="connsiteY276" fmla="*/ 33015 h 857021"/>
              <a:gd name="connsiteX277" fmla="*/ 348169 w 1255667"/>
              <a:gd name="connsiteY277" fmla="*/ 31544 h 857021"/>
              <a:gd name="connsiteX278" fmla="*/ 349426 w 1255667"/>
              <a:gd name="connsiteY278" fmla="*/ 30108 h 857021"/>
              <a:gd name="connsiteX279" fmla="*/ 350683 w 1255667"/>
              <a:gd name="connsiteY279" fmla="*/ 28708 h 857021"/>
              <a:gd name="connsiteX280" fmla="*/ 351940 w 1255667"/>
              <a:gd name="connsiteY280" fmla="*/ 27342 h 857021"/>
              <a:gd name="connsiteX281" fmla="*/ 353197 w 1255667"/>
              <a:gd name="connsiteY281" fmla="*/ 26011 h 857021"/>
              <a:gd name="connsiteX282" fmla="*/ 354454 w 1255667"/>
              <a:gd name="connsiteY282" fmla="*/ 24715 h 857021"/>
              <a:gd name="connsiteX283" fmla="*/ 355711 w 1255667"/>
              <a:gd name="connsiteY283" fmla="*/ 23454 h 857021"/>
              <a:gd name="connsiteX284" fmla="*/ 356968 w 1255667"/>
              <a:gd name="connsiteY284" fmla="*/ 22226 h 857021"/>
              <a:gd name="connsiteX285" fmla="*/ 358225 w 1255667"/>
              <a:gd name="connsiteY285" fmla="*/ 21034 h 857021"/>
              <a:gd name="connsiteX286" fmla="*/ 359482 w 1255667"/>
              <a:gd name="connsiteY286" fmla="*/ 19876 h 857021"/>
              <a:gd name="connsiteX287" fmla="*/ 360739 w 1255667"/>
              <a:gd name="connsiteY287" fmla="*/ 18752 h 857021"/>
              <a:gd name="connsiteX288" fmla="*/ 361995 w 1255667"/>
              <a:gd name="connsiteY288" fmla="*/ 17662 h 857021"/>
              <a:gd name="connsiteX289" fmla="*/ 363252 w 1255667"/>
              <a:gd name="connsiteY289" fmla="*/ 16607 h 857021"/>
              <a:gd name="connsiteX290" fmla="*/ 364509 w 1255667"/>
              <a:gd name="connsiteY290" fmla="*/ 15585 h 857021"/>
              <a:gd name="connsiteX291" fmla="*/ 365766 w 1255667"/>
              <a:gd name="connsiteY291" fmla="*/ 14597 h 857021"/>
              <a:gd name="connsiteX292" fmla="*/ 367023 w 1255667"/>
              <a:gd name="connsiteY292" fmla="*/ 13643 h 857021"/>
              <a:gd name="connsiteX293" fmla="*/ 368280 w 1255667"/>
              <a:gd name="connsiteY293" fmla="*/ 12723 h 857021"/>
              <a:gd name="connsiteX294" fmla="*/ 369537 w 1255667"/>
              <a:gd name="connsiteY294" fmla="*/ 11835 h 857021"/>
              <a:gd name="connsiteX295" fmla="*/ 370794 w 1255667"/>
              <a:gd name="connsiteY295" fmla="*/ 10982 h 857021"/>
              <a:gd name="connsiteX296" fmla="*/ 372051 w 1255667"/>
              <a:gd name="connsiteY296" fmla="*/ 10161 h 857021"/>
              <a:gd name="connsiteX297" fmla="*/ 373308 w 1255667"/>
              <a:gd name="connsiteY297" fmla="*/ 9373 h 857021"/>
              <a:gd name="connsiteX298" fmla="*/ 374565 w 1255667"/>
              <a:gd name="connsiteY298" fmla="*/ 8618 h 857021"/>
              <a:gd name="connsiteX299" fmla="*/ 375822 w 1255667"/>
              <a:gd name="connsiteY299" fmla="*/ 7897 h 857021"/>
              <a:gd name="connsiteX300" fmla="*/ 377079 w 1255667"/>
              <a:gd name="connsiteY300" fmla="*/ 7207 h 857021"/>
              <a:gd name="connsiteX301" fmla="*/ 378336 w 1255667"/>
              <a:gd name="connsiteY301" fmla="*/ 6551 h 857021"/>
              <a:gd name="connsiteX302" fmla="*/ 379592 w 1255667"/>
              <a:gd name="connsiteY302" fmla="*/ 5926 h 857021"/>
              <a:gd name="connsiteX303" fmla="*/ 380852 w 1255667"/>
              <a:gd name="connsiteY303" fmla="*/ 5334 h 857021"/>
              <a:gd name="connsiteX304" fmla="*/ 382107 w 1255667"/>
              <a:gd name="connsiteY304" fmla="*/ 4774 h 857021"/>
              <a:gd name="connsiteX305" fmla="*/ 383363 w 1255667"/>
              <a:gd name="connsiteY305" fmla="*/ 4246 h 857021"/>
              <a:gd name="connsiteX306" fmla="*/ 384619 w 1255667"/>
              <a:gd name="connsiteY306" fmla="*/ 3750 h 857021"/>
              <a:gd name="connsiteX307" fmla="*/ 385874 w 1255667"/>
              <a:gd name="connsiteY307" fmla="*/ 3285 h 857021"/>
              <a:gd name="connsiteX308" fmla="*/ 387137 w 1255667"/>
              <a:gd name="connsiteY308" fmla="*/ 2852 h 857021"/>
              <a:gd name="connsiteX309" fmla="*/ 388392 w 1255667"/>
              <a:gd name="connsiteY309" fmla="*/ 2450 h 857021"/>
              <a:gd name="connsiteX310" fmla="*/ 389648 w 1255667"/>
              <a:gd name="connsiteY310" fmla="*/ 2080 h 857021"/>
              <a:gd name="connsiteX311" fmla="*/ 390904 w 1255667"/>
              <a:gd name="connsiteY311" fmla="*/ 1740 h 857021"/>
              <a:gd name="connsiteX312" fmla="*/ 392159 w 1255667"/>
              <a:gd name="connsiteY312" fmla="*/ 1431 h 857021"/>
              <a:gd name="connsiteX313" fmla="*/ 393422 w 1255667"/>
              <a:gd name="connsiteY313" fmla="*/ 1153 h 857021"/>
              <a:gd name="connsiteX314" fmla="*/ 394677 w 1255667"/>
              <a:gd name="connsiteY314" fmla="*/ 905 h 857021"/>
              <a:gd name="connsiteX315" fmla="*/ 395933 w 1255667"/>
              <a:gd name="connsiteY315" fmla="*/ 687 h 857021"/>
              <a:gd name="connsiteX316" fmla="*/ 397189 w 1255667"/>
              <a:gd name="connsiteY316" fmla="*/ 500 h 857021"/>
              <a:gd name="connsiteX317" fmla="*/ 398444 w 1255667"/>
              <a:gd name="connsiteY317" fmla="*/ 343 h 857021"/>
              <a:gd name="connsiteX318" fmla="*/ 399700 w 1255667"/>
              <a:gd name="connsiteY318" fmla="*/ 215 h 857021"/>
              <a:gd name="connsiteX319" fmla="*/ 400962 w 1255667"/>
              <a:gd name="connsiteY319" fmla="*/ 117 h 857021"/>
              <a:gd name="connsiteX320" fmla="*/ 402218 w 1255667"/>
              <a:gd name="connsiteY320" fmla="*/ 49 h 857021"/>
              <a:gd name="connsiteX321" fmla="*/ 403473 w 1255667"/>
              <a:gd name="connsiteY321" fmla="*/ 10 h 857021"/>
              <a:gd name="connsiteX322" fmla="*/ 404729 w 1255667"/>
              <a:gd name="connsiteY322" fmla="*/ 0 h 857021"/>
              <a:gd name="connsiteX323" fmla="*/ 405985 w 1255667"/>
              <a:gd name="connsiteY323" fmla="*/ 19 h 857021"/>
              <a:gd name="connsiteX324" fmla="*/ 407247 w 1255667"/>
              <a:gd name="connsiteY324" fmla="*/ 67 h 857021"/>
              <a:gd name="connsiteX325" fmla="*/ 408503 w 1255667"/>
              <a:gd name="connsiteY325" fmla="*/ 143 h 857021"/>
              <a:gd name="connsiteX326" fmla="*/ 409758 w 1255667"/>
              <a:gd name="connsiteY326" fmla="*/ 248 h 857021"/>
              <a:gd name="connsiteX327" fmla="*/ 411014 w 1255667"/>
              <a:gd name="connsiteY327" fmla="*/ 380 h 857021"/>
              <a:gd name="connsiteX328" fmla="*/ 412270 w 1255667"/>
              <a:gd name="connsiteY328" fmla="*/ 541 h 857021"/>
              <a:gd name="connsiteX329" fmla="*/ 413532 w 1255667"/>
              <a:gd name="connsiteY329" fmla="*/ 730 h 857021"/>
              <a:gd name="connsiteX330" fmla="*/ 414788 w 1255667"/>
              <a:gd name="connsiteY330" fmla="*/ 946 h 857021"/>
              <a:gd name="connsiteX331" fmla="*/ 416043 w 1255667"/>
              <a:gd name="connsiteY331" fmla="*/ 1190 h 857021"/>
              <a:gd name="connsiteX332" fmla="*/ 417299 w 1255667"/>
              <a:gd name="connsiteY332" fmla="*/ 1461 h 857021"/>
              <a:gd name="connsiteX333" fmla="*/ 418555 w 1255667"/>
              <a:gd name="connsiteY333" fmla="*/ 1759 h 857021"/>
              <a:gd name="connsiteX334" fmla="*/ 419817 w 1255667"/>
              <a:gd name="connsiteY334" fmla="*/ 2084 h 857021"/>
              <a:gd name="connsiteX335" fmla="*/ 421073 w 1255667"/>
              <a:gd name="connsiteY335" fmla="*/ 2436 h 857021"/>
              <a:gd name="connsiteX336" fmla="*/ 422328 w 1255667"/>
              <a:gd name="connsiteY336" fmla="*/ 2814 h 857021"/>
              <a:gd name="connsiteX337" fmla="*/ 423584 w 1255667"/>
              <a:gd name="connsiteY337" fmla="*/ 3219 h 857021"/>
              <a:gd name="connsiteX338" fmla="*/ 424840 w 1255667"/>
              <a:gd name="connsiteY338" fmla="*/ 3649 h 857021"/>
              <a:gd name="connsiteX339" fmla="*/ 426102 w 1255667"/>
              <a:gd name="connsiteY339" fmla="*/ 4106 h 857021"/>
              <a:gd name="connsiteX340" fmla="*/ 427358 w 1255667"/>
              <a:gd name="connsiteY340" fmla="*/ 4588 h 857021"/>
              <a:gd name="connsiteX341" fmla="*/ 428613 w 1255667"/>
              <a:gd name="connsiteY341" fmla="*/ 5096 h 857021"/>
              <a:gd name="connsiteX342" fmla="*/ 429869 w 1255667"/>
              <a:gd name="connsiteY342" fmla="*/ 5629 h 857021"/>
              <a:gd name="connsiteX343" fmla="*/ 431125 w 1255667"/>
              <a:gd name="connsiteY343" fmla="*/ 6187 h 857021"/>
              <a:gd name="connsiteX344" fmla="*/ 432380 w 1255667"/>
              <a:gd name="connsiteY344" fmla="*/ 6770 h 857021"/>
              <a:gd name="connsiteX345" fmla="*/ 433643 w 1255667"/>
              <a:gd name="connsiteY345" fmla="*/ 7378 h 857021"/>
              <a:gd name="connsiteX346" fmla="*/ 434898 w 1255667"/>
              <a:gd name="connsiteY346" fmla="*/ 8010 h 857021"/>
              <a:gd name="connsiteX347" fmla="*/ 436154 w 1255667"/>
              <a:gd name="connsiteY347" fmla="*/ 8667 h 857021"/>
              <a:gd name="connsiteX348" fmla="*/ 437409 w 1255667"/>
              <a:gd name="connsiteY348" fmla="*/ 9348 h 857021"/>
              <a:gd name="connsiteX349" fmla="*/ 438665 w 1255667"/>
              <a:gd name="connsiteY349" fmla="*/ 10053 h 857021"/>
              <a:gd name="connsiteX350" fmla="*/ 439927 w 1255667"/>
              <a:gd name="connsiteY350" fmla="*/ 10781 h 857021"/>
              <a:gd name="connsiteX351" fmla="*/ 441183 w 1255667"/>
              <a:gd name="connsiteY351" fmla="*/ 11533 h 857021"/>
              <a:gd name="connsiteX352" fmla="*/ 442439 w 1255667"/>
              <a:gd name="connsiteY352" fmla="*/ 12309 h 857021"/>
              <a:gd name="connsiteX353" fmla="*/ 443694 w 1255667"/>
              <a:gd name="connsiteY353" fmla="*/ 13107 h 857021"/>
              <a:gd name="connsiteX354" fmla="*/ 444950 w 1255667"/>
              <a:gd name="connsiteY354" fmla="*/ 13929 h 857021"/>
              <a:gd name="connsiteX355" fmla="*/ 446212 w 1255667"/>
              <a:gd name="connsiteY355" fmla="*/ 14773 h 857021"/>
              <a:gd name="connsiteX356" fmla="*/ 447468 w 1255667"/>
              <a:gd name="connsiteY356" fmla="*/ 15640 h 857021"/>
              <a:gd name="connsiteX357" fmla="*/ 448724 w 1255667"/>
              <a:gd name="connsiteY357" fmla="*/ 16529 h 857021"/>
              <a:gd name="connsiteX358" fmla="*/ 449979 w 1255667"/>
              <a:gd name="connsiteY358" fmla="*/ 17440 h 857021"/>
              <a:gd name="connsiteX359" fmla="*/ 451235 w 1255667"/>
              <a:gd name="connsiteY359" fmla="*/ 18373 h 857021"/>
              <a:gd name="connsiteX360" fmla="*/ 452497 w 1255667"/>
              <a:gd name="connsiteY360" fmla="*/ 19328 h 857021"/>
              <a:gd name="connsiteX361" fmla="*/ 453753 w 1255667"/>
              <a:gd name="connsiteY361" fmla="*/ 20304 h 857021"/>
              <a:gd name="connsiteX362" fmla="*/ 455009 w 1255667"/>
              <a:gd name="connsiteY362" fmla="*/ 21301 h 857021"/>
              <a:gd name="connsiteX363" fmla="*/ 456264 w 1255667"/>
              <a:gd name="connsiteY363" fmla="*/ 22320 h 857021"/>
              <a:gd name="connsiteX364" fmla="*/ 457520 w 1255667"/>
              <a:gd name="connsiteY364" fmla="*/ 23360 h 857021"/>
              <a:gd name="connsiteX365" fmla="*/ 458776 w 1255667"/>
              <a:gd name="connsiteY365" fmla="*/ 24420 h 857021"/>
              <a:gd name="connsiteX366" fmla="*/ 460038 w 1255667"/>
              <a:gd name="connsiteY366" fmla="*/ 25500 h 857021"/>
              <a:gd name="connsiteX367" fmla="*/ 461294 w 1255667"/>
              <a:gd name="connsiteY367" fmla="*/ 26601 h 857021"/>
              <a:gd name="connsiteX368" fmla="*/ 462549 w 1255667"/>
              <a:gd name="connsiteY368" fmla="*/ 27723 h 857021"/>
              <a:gd name="connsiteX369" fmla="*/ 463805 w 1255667"/>
              <a:gd name="connsiteY369" fmla="*/ 28864 h 857021"/>
              <a:gd name="connsiteX370" fmla="*/ 465061 w 1255667"/>
              <a:gd name="connsiteY370" fmla="*/ 30025 h 857021"/>
              <a:gd name="connsiteX371" fmla="*/ 466323 w 1255667"/>
              <a:gd name="connsiteY371" fmla="*/ 31205 h 857021"/>
              <a:gd name="connsiteX372" fmla="*/ 467579 w 1255667"/>
              <a:gd name="connsiteY372" fmla="*/ 32404 h 857021"/>
              <a:gd name="connsiteX373" fmla="*/ 468834 w 1255667"/>
              <a:gd name="connsiteY373" fmla="*/ 33623 h 857021"/>
              <a:gd name="connsiteX374" fmla="*/ 470090 w 1255667"/>
              <a:gd name="connsiteY374" fmla="*/ 34860 h 857021"/>
              <a:gd name="connsiteX375" fmla="*/ 471345 w 1255667"/>
              <a:gd name="connsiteY375" fmla="*/ 36117 h 857021"/>
              <a:gd name="connsiteX376" fmla="*/ 472608 w 1255667"/>
              <a:gd name="connsiteY376" fmla="*/ 37391 h 857021"/>
              <a:gd name="connsiteX377" fmla="*/ 473864 w 1255667"/>
              <a:gd name="connsiteY377" fmla="*/ 38684 h 857021"/>
              <a:gd name="connsiteX378" fmla="*/ 475119 w 1255667"/>
              <a:gd name="connsiteY378" fmla="*/ 39995 h 857021"/>
              <a:gd name="connsiteX379" fmla="*/ 476375 w 1255667"/>
              <a:gd name="connsiteY379" fmla="*/ 41324 h 857021"/>
              <a:gd name="connsiteX380" fmla="*/ 477630 w 1255667"/>
              <a:gd name="connsiteY380" fmla="*/ 42671 h 857021"/>
              <a:gd name="connsiteX381" fmla="*/ 478893 w 1255667"/>
              <a:gd name="connsiteY381" fmla="*/ 44035 h 857021"/>
              <a:gd name="connsiteX382" fmla="*/ 480148 w 1255667"/>
              <a:gd name="connsiteY382" fmla="*/ 45416 h 857021"/>
              <a:gd name="connsiteX383" fmla="*/ 481404 w 1255667"/>
              <a:gd name="connsiteY383" fmla="*/ 46815 h 857021"/>
              <a:gd name="connsiteX384" fmla="*/ 482660 w 1255667"/>
              <a:gd name="connsiteY384" fmla="*/ 48230 h 857021"/>
              <a:gd name="connsiteX385" fmla="*/ 483915 w 1255667"/>
              <a:gd name="connsiteY385" fmla="*/ 49662 h 857021"/>
              <a:gd name="connsiteX386" fmla="*/ 485171 w 1255667"/>
              <a:gd name="connsiteY386" fmla="*/ 51110 h 857021"/>
              <a:gd name="connsiteX387" fmla="*/ 486433 w 1255667"/>
              <a:gd name="connsiteY387" fmla="*/ 52575 h 857021"/>
              <a:gd name="connsiteX388" fmla="*/ 487689 w 1255667"/>
              <a:gd name="connsiteY388" fmla="*/ 54056 h 857021"/>
              <a:gd name="connsiteX389" fmla="*/ 488945 w 1255667"/>
              <a:gd name="connsiteY389" fmla="*/ 55553 h 857021"/>
              <a:gd name="connsiteX390" fmla="*/ 490200 w 1255667"/>
              <a:gd name="connsiteY390" fmla="*/ 57065 h 857021"/>
              <a:gd name="connsiteX391" fmla="*/ 491456 w 1255667"/>
              <a:gd name="connsiteY391" fmla="*/ 58593 h 857021"/>
              <a:gd name="connsiteX392" fmla="*/ 492718 w 1255667"/>
              <a:gd name="connsiteY392" fmla="*/ 60136 h 857021"/>
              <a:gd name="connsiteX393" fmla="*/ 493974 w 1255667"/>
              <a:gd name="connsiteY393" fmla="*/ 61695 h 857021"/>
              <a:gd name="connsiteX394" fmla="*/ 495230 w 1255667"/>
              <a:gd name="connsiteY394" fmla="*/ 63268 h 857021"/>
              <a:gd name="connsiteX395" fmla="*/ 496485 w 1255667"/>
              <a:gd name="connsiteY395" fmla="*/ 64857 h 857021"/>
              <a:gd name="connsiteX396" fmla="*/ 497741 w 1255667"/>
              <a:gd name="connsiteY396" fmla="*/ 66459 h 857021"/>
              <a:gd name="connsiteX397" fmla="*/ 499003 w 1255667"/>
              <a:gd name="connsiteY397" fmla="*/ 68077 h 857021"/>
              <a:gd name="connsiteX398" fmla="*/ 500259 w 1255667"/>
              <a:gd name="connsiteY398" fmla="*/ 69708 h 857021"/>
              <a:gd name="connsiteX399" fmla="*/ 501515 w 1255667"/>
              <a:gd name="connsiteY399" fmla="*/ 71353 h 857021"/>
              <a:gd name="connsiteX400" fmla="*/ 502770 w 1255667"/>
              <a:gd name="connsiteY400" fmla="*/ 73012 h 857021"/>
              <a:gd name="connsiteX401" fmla="*/ 504026 w 1255667"/>
              <a:gd name="connsiteY401" fmla="*/ 74685 h 857021"/>
              <a:gd name="connsiteX402" fmla="*/ 505288 w 1255667"/>
              <a:gd name="connsiteY402" fmla="*/ 76371 h 857021"/>
              <a:gd name="connsiteX403" fmla="*/ 506544 w 1255667"/>
              <a:gd name="connsiteY403" fmla="*/ 78071 h 857021"/>
              <a:gd name="connsiteX404" fmla="*/ 507800 w 1255667"/>
              <a:gd name="connsiteY404" fmla="*/ 79783 h 857021"/>
              <a:gd name="connsiteX405" fmla="*/ 509055 w 1255667"/>
              <a:gd name="connsiteY405" fmla="*/ 81508 h 857021"/>
              <a:gd name="connsiteX406" fmla="*/ 510311 w 1255667"/>
              <a:gd name="connsiteY406" fmla="*/ 83246 h 857021"/>
              <a:gd name="connsiteX407" fmla="*/ 511566 w 1255667"/>
              <a:gd name="connsiteY407" fmla="*/ 84996 h 857021"/>
              <a:gd name="connsiteX408" fmla="*/ 512829 w 1255667"/>
              <a:gd name="connsiteY408" fmla="*/ 86759 h 857021"/>
              <a:gd name="connsiteX409" fmla="*/ 514085 w 1255667"/>
              <a:gd name="connsiteY409" fmla="*/ 88534 h 857021"/>
              <a:gd name="connsiteX410" fmla="*/ 515340 w 1255667"/>
              <a:gd name="connsiteY410" fmla="*/ 90320 h 857021"/>
              <a:gd name="connsiteX411" fmla="*/ 516596 w 1255667"/>
              <a:gd name="connsiteY411" fmla="*/ 92120 h 857021"/>
              <a:gd name="connsiteX412" fmla="*/ 517851 w 1255667"/>
              <a:gd name="connsiteY412" fmla="*/ 93929 h 857021"/>
              <a:gd name="connsiteX413" fmla="*/ 519114 w 1255667"/>
              <a:gd name="connsiteY413" fmla="*/ 95751 h 857021"/>
              <a:gd name="connsiteX414" fmla="*/ 520369 w 1255667"/>
              <a:gd name="connsiteY414" fmla="*/ 97584 h 857021"/>
              <a:gd name="connsiteX415" fmla="*/ 521625 w 1255667"/>
              <a:gd name="connsiteY415" fmla="*/ 99428 h 857021"/>
              <a:gd name="connsiteX416" fmla="*/ 522881 w 1255667"/>
              <a:gd name="connsiteY416" fmla="*/ 101282 h 857021"/>
              <a:gd name="connsiteX417" fmla="*/ 524136 w 1255667"/>
              <a:gd name="connsiteY417" fmla="*/ 103148 h 857021"/>
              <a:gd name="connsiteX418" fmla="*/ 525399 w 1255667"/>
              <a:gd name="connsiteY418" fmla="*/ 105024 h 857021"/>
              <a:gd name="connsiteX419" fmla="*/ 526654 w 1255667"/>
              <a:gd name="connsiteY419" fmla="*/ 106910 h 857021"/>
              <a:gd name="connsiteX420" fmla="*/ 527910 w 1255667"/>
              <a:gd name="connsiteY420" fmla="*/ 108807 h 857021"/>
              <a:gd name="connsiteX421" fmla="*/ 529166 w 1255667"/>
              <a:gd name="connsiteY421" fmla="*/ 110714 h 857021"/>
              <a:gd name="connsiteX422" fmla="*/ 530421 w 1255667"/>
              <a:gd name="connsiteY422" fmla="*/ 112630 h 857021"/>
              <a:gd name="connsiteX423" fmla="*/ 531684 w 1255667"/>
              <a:gd name="connsiteY423" fmla="*/ 114556 h 857021"/>
              <a:gd name="connsiteX424" fmla="*/ 532939 w 1255667"/>
              <a:gd name="connsiteY424" fmla="*/ 116492 h 857021"/>
              <a:gd name="connsiteX425" fmla="*/ 534195 w 1255667"/>
              <a:gd name="connsiteY425" fmla="*/ 118437 h 857021"/>
              <a:gd name="connsiteX426" fmla="*/ 535451 w 1255667"/>
              <a:gd name="connsiteY426" fmla="*/ 120391 h 857021"/>
              <a:gd name="connsiteX427" fmla="*/ 536706 w 1255667"/>
              <a:gd name="connsiteY427" fmla="*/ 122353 h 857021"/>
              <a:gd name="connsiteX428" fmla="*/ 537962 w 1255667"/>
              <a:gd name="connsiteY428" fmla="*/ 124326 h 857021"/>
              <a:gd name="connsiteX429" fmla="*/ 539224 w 1255667"/>
              <a:gd name="connsiteY429" fmla="*/ 126306 h 857021"/>
              <a:gd name="connsiteX430" fmla="*/ 540480 w 1255667"/>
              <a:gd name="connsiteY430" fmla="*/ 128295 h 857021"/>
              <a:gd name="connsiteX431" fmla="*/ 541736 w 1255667"/>
              <a:gd name="connsiteY431" fmla="*/ 130293 h 857021"/>
              <a:gd name="connsiteX432" fmla="*/ 542991 w 1255667"/>
              <a:gd name="connsiteY432" fmla="*/ 132299 h 857021"/>
              <a:gd name="connsiteX433" fmla="*/ 544247 w 1255667"/>
              <a:gd name="connsiteY433" fmla="*/ 134312 h 857021"/>
              <a:gd name="connsiteX434" fmla="*/ 545509 w 1255667"/>
              <a:gd name="connsiteY434" fmla="*/ 136334 h 857021"/>
              <a:gd name="connsiteX435" fmla="*/ 546765 w 1255667"/>
              <a:gd name="connsiteY435" fmla="*/ 138363 h 857021"/>
              <a:gd name="connsiteX436" fmla="*/ 548020 w 1255667"/>
              <a:gd name="connsiteY436" fmla="*/ 140400 h 857021"/>
              <a:gd name="connsiteX437" fmla="*/ 549276 w 1255667"/>
              <a:gd name="connsiteY437" fmla="*/ 142444 h 857021"/>
              <a:gd name="connsiteX438" fmla="*/ 550532 w 1255667"/>
              <a:gd name="connsiteY438" fmla="*/ 144495 h 857021"/>
              <a:gd name="connsiteX439" fmla="*/ 551794 w 1255667"/>
              <a:gd name="connsiteY439" fmla="*/ 146554 h 857021"/>
              <a:gd name="connsiteX440" fmla="*/ 553050 w 1255667"/>
              <a:gd name="connsiteY440" fmla="*/ 148619 h 857021"/>
              <a:gd name="connsiteX441" fmla="*/ 554305 w 1255667"/>
              <a:gd name="connsiteY441" fmla="*/ 150691 h 857021"/>
              <a:gd name="connsiteX442" fmla="*/ 555561 w 1255667"/>
              <a:gd name="connsiteY442" fmla="*/ 152770 h 857021"/>
              <a:gd name="connsiteX443" fmla="*/ 556817 w 1255667"/>
              <a:gd name="connsiteY443" fmla="*/ 154855 h 857021"/>
              <a:gd name="connsiteX444" fmla="*/ 558079 w 1255667"/>
              <a:gd name="connsiteY444" fmla="*/ 156946 h 857021"/>
              <a:gd name="connsiteX445" fmla="*/ 559335 w 1255667"/>
              <a:gd name="connsiteY445" fmla="*/ 159044 h 857021"/>
              <a:gd name="connsiteX446" fmla="*/ 560590 w 1255667"/>
              <a:gd name="connsiteY446" fmla="*/ 161147 h 857021"/>
              <a:gd name="connsiteX447" fmla="*/ 561846 w 1255667"/>
              <a:gd name="connsiteY447" fmla="*/ 163257 h 857021"/>
              <a:gd name="connsiteX448" fmla="*/ 563102 w 1255667"/>
              <a:gd name="connsiteY448" fmla="*/ 165373 h 857021"/>
              <a:gd name="connsiteX449" fmla="*/ 564357 w 1255667"/>
              <a:gd name="connsiteY449" fmla="*/ 167493 h 857021"/>
              <a:gd name="connsiteX450" fmla="*/ 565620 w 1255667"/>
              <a:gd name="connsiteY450" fmla="*/ 169619 h 857021"/>
              <a:gd name="connsiteX451" fmla="*/ 566875 w 1255667"/>
              <a:gd name="connsiteY451" fmla="*/ 171751 h 857021"/>
              <a:gd name="connsiteX452" fmla="*/ 568131 w 1255667"/>
              <a:gd name="connsiteY452" fmla="*/ 173888 h 857021"/>
              <a:gd name="connsiteX453" fmla="*/ 569387 w 1255667"/>
              <a:gd name="connsiteY453" fmla="*/ 176029 h 857021"/>
              <a:gd name="connsiteX454" fmla="*/ 570642 w 1255667"/>
              <a:gd name="connsiteY454" fmla="*/ 178176 h 857021"/>
              <a:gd name="connsiteX455" fmla="*/ 571905 w 1255667"/>
              <a:gd name="connsiteY455" fmla="*/ 180328 h 857021"/>
              <a:gd name="connsiteX456" fmla="*/ 573160 w 1255667"/>
              <a:gd name="connsiteY456" fmla="*/ 182483 h 857021"/>
              <a:gd name="connsiteX457" fmla="*/ 574416 w 1255667"/>
              <a:gd name="connsiteY457" fmla="*/ 184643 h 857021"/>
              <a:gd name="connsiteX458" fmla="*/ 575672 w 1255667"/>
              <a:gd name="connsiteY458" fmla="*/ 186808 h 857021"/>
              <a:gd name="connsiteX459" fmla="*/ 576927 w 1255667"/>
              <a:gd name="connsiteY459" fmla="*/ 188977 h 857021"/>
              <a:gd name="connsiteX460" fmla="*/ 578190 w 1255667"/>
              <a:gd name="connsiteY460" fmla="*/ 191150 h 857021"/>
              <a:gd name="connsiteX461" fmla="*/ 579445 w 1255667"/>
              <a:gd name="connsiteY461" fmla="*/ 193327 h 857021"/>
              <a:gd name="connsiteX462" fmla="*/ 580701 w 1255667"/>
              <a:gd name="connsiteY462" fmla="*/ 195507 h 857021"/>
              <a:gd name="connsiteX463" fmla="*/ 581957 w 1255667"/>
              <a:gd name="connsiteY463" fmla="*/ 197691 h 857021"/>
              <a:gd name="connsiteX464" fmla="*/ 583212 w 1255667"/>
              <a:gd name="connsiteY464" fmla="*/ 199879 h 857021"/>
              <a:gd name="connsiteX465" fmla="*/ 584475 w 1255667"/>
              <a:gd name="connsiteY465" fmla="*/ 202070 h 857021"/>
              <a:gd name="connsiteX466" fmla="*/ 585730 w 1255667"/>
              <a:gd name="connsiteY466" fmla="*/ 204264 h 857021"/>
              <a:gd name="connsiteX467" fmla="*/ 586986 w 1255667"/>
              <a:gd name="connsiteY467" fmla="*/ 206462 h 857021"/>
              <a:gd name="connsiteX468" fmla="*/ 588242 w 1255667"/>
              <a:gd name="connsiteY468" fmla="*/ 208662 h 857021"/>
              <a:gd name="connsiteX469" fmla="*/ 589497 w 1255667"/>
              <a:gd name="connsiteY469" fmla="*/ 210866 h 857021"/>
              <a:gd name="connsiteX470" fmla="*/ 590760 w 1255667"/>
              <a:gd name="connsiteY470" fmla="*/ 213072 h 857021"/>
              <a:gd name="connsiteX471" fmla="*/ 592015 w 1255667"/>
              <a:gd name="connsiteY471" fmla="*/ 215281 h 857021"/>
              <a:gd name="connsiteX472" fmla="*/ 593271 w 1255667"/>
              <a:gd name="connsiteY472" fmla="*/ 217492 h 857021"/>
              <a:gd name="connsiteX473" fmla="*/ 594526 w 1255667"/>
              <a:gd name="connsiteY473" fmla="*/ 219706 h 857021"/>
              <a:gd name="connsiteX474" fmla="*/ 595782 w 1255667"/>
              <a:gd name="connsiteY474" fmla="*/ 221922 h 857021"/>
              <a:gd name="connsiteX475" fmla="*/ 597038 w 1255667"/>
              <a:gd name="connsiteY475" fmla="*/ 224140 h 857021"/>
              <a:gd name="connsiteX476" fmla="*/ 598300 w 1255667"/>
              <a:gd name="connsiteY476" fmla="*/ 226360 h 857021"/>
              <a:gd name="connsiteX477" fmla="*/ 599556 w 1255667"/>
              <a:gd name="connsiteY477" fmla="*/ 228582 h 857021"/>
              <a:gd name="connsiteX478" fmla="*/ 600811 w 1255667"/>
              <a:gd name="connsiteY478" fmla="*/ 230806 h 857021"/>
              <a:gd name="connsiteX479" fmla="*/ 602067 w 1255667"/>
              <a:gd name="connsiteY479" fmla="*/ 233031 h 857021"/>
              <a:gd name="connsiteX480" fmla="*/ 603323 w 1255667"/>
              <a:gd name="connsiteY480" fmla="*/ 235258 h 857021"/>
              <a:gd name="connsiteX481" fmla="*/ 604585 w 1255667"/>
              <a:gd name="connsiteY481" fmla="*/ 237487 h 857021"/>
              <a:gd name="connsiteX482" fmla="*/ 605841 w 1255667"/>
              <a:gd name="connsiteY482" fmla="*/ 239717 h 857021"/>
              <a:gd name="connsiteX483" fmla="*/ 607096 w 1255667"/>
              <a:gd name="connsiteY483" fmla="*/ 241948 h 857021"/>
              <a:gd name="connsiteX484" fmla="*/ 608352 w 1255667"/>
              <a:gd name="connsiteY484" fmla="*/ 244181 h 857021"/>
              <a:gd name="connsiteX485" fmla="*/ 609608 w 1255667"/>
              <a:gd name="connsiteY485" fmla="*/ 246414 h 857021"/>
              <a:gd name="connsiteX486" fmla="*/ 610870 w 1255667"/>
              <a:gd name="connsiteY486" fmla="*/ 248648 h 857021"/>
              <a:gd name="connsiteX487" fmla="*/ 612126 w 1255667"/>
              <a:gd name="connsiteY487" fmla="*/ 250884 h 857021"/>
              <a:gd name="connsiteX488" fmla="*/ 613381 w 1255667"/>
              <a:gd name="connsiteY488" fmla="*/ 253120 h 857021"/>
              <a:gd name="connsiteX489" fmla="*/ 614637 w 1255667"/>
              <a:gd name="connsiteY489" fmla="*/ 255355 h 857021"/>
              <a:gd name="connsiteX490" fmla="*/ 615893 w 1255667"/>
              <a:gd name="connsiteY490" fmla="*/ 257593 h 857021"/>
              <a:gd name="connsiteX491" fmla="*/ 617155 w 1255667"/>
              <a:gd name="connsiteY491" fmla="*/ 259830 h 857021"/>
              <a:gd name="connsiteX492" fmla="*/ 618411 w 1255667"/>
              <a:gd name="connsiteY492" fmla="*/ 262067 h 857021"/>
              <a:gd name="connsiteX493" fmla="*/ 619666 w 1255667"/>
              <a:gd name="connsiteY493" fmla="*/ 264305 h 857021"/>
              <a:gd name="connsiteX494" fmla="*/ 620922 w 1255667"/>
              <a:gd name="connsiteY494" fmla="*/ 266543 h 857021"/>
              <a:gd name="connsiteX495" fmla="*/ 622178 w 1255667"/>
              <a:gd name="connsiteY495" fmla="*/ 268781 h 857021"/>
              <a:gd name="connsiteX496" fmla="*/ 623433 w 1255667"/>
              <a:gd name="connsiteY496" fmla="*/ 271018 h 857021"/>
              <a:gd name="connsiteX497" fmla="*/ 624696 w 1255667"/>
              <a:gd name="connsiteY497" fmla="*/ 273256 h 857021"/>
              <a:gd name="connsiteX498" fmla="*/ 625951 w 1255667"/>
              <a:gd name="connsiteY498" fmla="*/ 275493 h 857021"/>
              <a:gd name="connsiteX499" fmla="*/ 627207 w 1255667"/>
              <a:gd name="connsiteY499" fmla="*/ 277729 h 857021"/>
              <a:gd name="connsiteX500" fmla="*/ 628462 w 1255667"/>
              <a:gd name="connsiteY500" fmla="*/ 279966 h 857021"/>
              <a:gd name="connsiteX501" fmla="*/ 629718 w 1255667"/>
              <a:gd name="connsiteY501" fmla="*/ 282202 h 857021"/>
              <a:gd name="connsiteX502" fmla="*/ 630980 w 1255667"/>
              <a:gd name="connsiteY502" fmla="*/ 284437 h 857021"/>
              <a:gd name="connsiteX503" fmla="*/ 632236 w 1255667"/>
              <a:gd name="connsiteY503" fmla="*/ 286671 h 857021"/>
              <a:gd name="connsiteX504" fmla="*/ 633492 w 1255667"/>
              <a:gd name="connsiteY504" fmla="*/ 288905 h 857021"/>
              <a:gd name="connsiteX505" fmla="*/ 634747 w 1255667"/>
              <a:gd name="connsiteY505" fmla="*/ 291136 h 857021"/>
              <a:gd name="connsiteX506" fmla="*/ 636003 w 1255667"/>
              <a:gd name="connsiteY506" fmla="*/ 293368 h 857021"/>
              <a:gd name="connsiteX507" fmla="*/ 637265 w 1255667"/>
              <a:gd name="connsiteY507" fmla="*/ 295599 h 857021"/>
              <a:gd name="connsiteX508" fmla="*/ 638521 w 1255667"/>
              <a:gd name="connsiteY508" fmla="*/ 297828 h 857021"/>
              <a:gd name="connsiteX509" fmla="*/ 639777 w 1255667"/>
              <a:gd name="connsiteY509" fmla="*/ 300055 h 857021"/>
              <a:gd name="connsiteX510" fmla="*/ 641032 w 1255667"/>
              <a:gd name="connsiteY510" fmla="*/ 302282 h 857021"/>
              <a:gd name="connsiteX511" fmla="*/ 642288 w 1255667"/>
              <a:gd name="connsiteY511" fmla="*/ 304507 h 857021"/>
              <a:gd name="connsiteX512" fmla="*/ 643550 w 1255667"/>
              <a:gd name="connsiteY512" fmla="*/ 306730 h 857021"/>
              <a:gd name="connsiteX513" fmla="*/ 644806 w 1255667"/>
              <a:gd name="connsiteY513" fmla="*/ 308952 h 857021"/>
              <a:gd name="connsiteX514" fmla="*/ 646062 w 1255667"/>
              <a:gd name="connsiteY514" fmla="*/ 311172 h 857021"/>
              <a:gd name="connsiteX515" fmla="*/ 647317 w 1255667"/>
              <a:gd name="connsiteY515" fmla="*/ 313390 h 857021"/>
              <a:gd name="connsiteX516" fmla="*/ 648573 w 1255667"/>
              <a:gd name="connsiteY516" fmla="*/ 315606 h 857021"/>
              <a:gd name="connsiteX517" fmla="*/ 649829 w 1255667"/>
              <a:gd name="connsiteY517" fmla="*/ 317821 h 857021"/>
              <a:gd name="connsiteX518" fmla="*/ 651091 w 1255667"/>
              <a:gd name="connsiteY518" fmla="*/ 320033 h 857021"/>
              <a:gd name="connsiteX519" fmla="*/ 652347 w 1255667"/>
              <a:gd name="connsiteY519" fmla="*/ 322244 h 857021"/>
              <a:gd name="connsiteX520" fmla="*/ 653602 w 1255667"/>
              <a:gd name="connsiteY520" fmla="*/ 324452 h 857021"/>
              <a:gd name="connsiteX521" fmla="*/ 654858 w 1255667"/>
              <a:gd name="connsiteY521" fmla="*/ 326657 h 857021"/>
              <a:gd name="connsiteX522" fmla="*/ 656113 w 1255667"/>
              <a:gd name="connsiteY522" fmla="*/ 328861 h 857021"/>
              <a:gd name="connsiteX523" fmla="*/ 657376 w 1255667"/>
              <a:gd name="connsiteY523" fmla="*/ 331062 h 857021"/>
              <a:gd name="connsiteX524" fmla="*/ 658632 w 1255667"/>
              <a:gd name="connsiteY524" fmla="*/ 333261 h 857021"/>
              <a:gd name="connsiteX525" fmla="*/ 659887 w 1255667"/>
              <a:gd name="connsiteY525" fmla="*/ 335457 h 857021"/>
              <a:gd name="connsiteX526" fmla="*/ 661143 w 1255667"/>
              <a:gd name="connsiteY526" fmla="*/ 337650 h 857021"/>
              <a:gd name="connsiteX527" fmla="*/ 662398 w 1255667"/>
              <a:gd name="connsiteY527" fmla="*/ 339842 h 857021"/>
              <a:gd name="connsiteX528" fmla="*/ 663661 w 1255667"/>
              <a:gd name="connsiteY528" fmla="*/ 342030 h 857021"/>
              <a:gd name="connsiteX529" fmla="*/ 664916 w 1255667"/>
              <a:gd name="connsiteY529" fmla="*/ 344215 h 857021"/>
              <a:gd name="connsiteX530" fmla="*/ 666172 w 1255667"/>
              <a:gd name="connsiteY530" fmla="*/ 346397 h 857021"/>
              <a:gd name="connsiteX531" fmla="*/ 667428 w 1255667"/>
              <a:gd name="connsiteY531" fmla="*/ 348576 h 857021"/>
              <a:gd name="connsiteX532" fmla="*/ 668683 w 1255667"/>
              <a:gd name="connsiteY532" fmla="*/ 350753 h 857021"/>
              <a:gd name="connsiteX533" fmla="*/ 669946 w 1255667"/>
              <a:gd name="connsiteY533" fmla="*/ 352927 h 857021"/>
              <a:gd name="connsiteX534" fmla="*/ 671201 w 1255667"/>
              <a:gd name="connsiteY534" fmla="*/ 355096 h 857021"/>
              <a:gd name="connsiteX535" fmla="*/ 672457 w 1255667"/>
              <a:gd name="connsiteY535" fmla="*/ 357263 h 857021"/>
              <a:gd name="connsiteX536" fmla="*/ 673713 w 1255667"/>
              <a:gd name="connsiteY536" fmla="*/ 359427 h 857021"/>
              <a:gd name="connsiteX537" fmla="*/ 674968 w 1255667"/>
              <a:gd name="connsiteY537" fmla="*/ 361588 h 857021"/>
              <a:gd name="connsiteX538" fmla="*/ 676224 w 1255667"/>
              <a:gd name="connsiteY538" fmla="*/ 363745 h 857021"/>
              <a:gd name="connsiteX539" fmla="*/ 677486 w 1255667"/>
              <a:gd name="connsiteY539" fmla="*/ 365898 h 857021"/>
              <a:gd name="connsiteX540" fmla="*/ 678742 w 1255667"/>
              <a:gd name="connsiteY540" fmla="*/ 368048 h 857021"/>
              <a:gd name="connsiteX541" fmla="*/ 679998 w 1255667"/>
              <a:gd name="connsiteY541" fmla="*/ 370194 h 857021"/>
              <a:gd name="connsiteX542" fmla="*/ 681253 w 1255667"/>
              <a:gd name="connsiteY542" fmla="*/ 372337 h 857021"/>
              <a:gd name="connsiteX543" fmla="*/ 682509 w 1255667"/>
              <a:gd name="connsiteY543" fmla="*/ 374476 h 857021"/>
              <a:gd name="connsiteX544" fmla="*/ 683771 w 1255667"/>
              <a:gd name="connsiteY544" fmla="*/ 376612 h 857021"/>
              <a:gd name="connsiteX545" fmla="*/ 685027 w 1255667"/>
              <a:gd name="connsiteY545" fmla="*/ 378744 h 857021"/>
              <a:gd name="connsiteX546" fmla="*/ 686283 w 1255667"/>
              <a:gd name="connsiteY546" fmla="*/ 380871 h 857021"/>
              <a:gd name="connsiteX547" fmla="*/ 687538 w 1255667"/>
              <a:gd name="connsiteY547" fmla="*/ 382995 h 857021"/>
              <a:gd name="connsiteX548" fmla="*/ 688794 w 1255667"/>
              <a:gd name="connsiteY548" fmla="*/ 385115 h 857021"/>
              <a:gd name="connsiteX549" fmla="*/ 690056 w 1255667"/>
              <a:gd name="connsiteY549" fmla="*/ 387231 h 857021"/>
              <a:gd name="connsiteX550" fmla="*/ 691312 w 1255667"/>
              <a:gd name="connsiteY550" fmla="*/ 389343 h 857021"/>
              <a:gd name="connsiteX551" fmla="*/ 692568 w 1255667"/>
              <a:gd name="connsiteY551" fmla="*/ 391450 h 857021"/>
              <a:gd name="connsiteX552" fmla="*/ 693823 w 1255667"/>
              <a:gd name="connsiteY552" fmla="*/ 393554 h 857021"/>
              <a:gd name="connsiteX553" fmla="*/ 695079 w 1255667"/>
              <a:gd name="connsiteY553" fmla="*/ 395654 h 857021"/>
              <a:gd name="connsiteX554" fmla="*/ 696341 w 1255667"/>
              <a:gd name="connsiteY554" fmla="*/ 397749 h 857021"/>
              <a:gd name="connsiteX555" fmla="*/ 697597 w 1255667"/>
              <a:gd name="connsiteY555" fmla="*/ 399840 h 857021"/>
              <a:gd name="connsiteX556" fmla="*/ 698853 w 1255667"/>
              <a:gd name="connsiteY556" fmla="*/ 401926 h 857021"/>
              <a:gd name="connsiteX557" fmla="*/ 700108 w 1255667"/>
              <a:gd name="connsiteY557" fmla="*/ 404008 h 857021"/>
              <a:gd name="connsiteX558" fmla="*/ 701364 w 1255667"/>
              <a:gd name="connsiteY558" fmla="*/ 406085 h 857021"/>
              <a:gd name="connsiteX559" fmla="*/ 702619 w 1255667"/>
              <a:gd name="connsiteY559" fmla="*/ 408159 h 857021"/>
              <a:gd name="connsiteX560" fmla="*/ 703882 w 1255667"/>
              <a:gd name="connsiteY560" fmla="*/ 410228 h 857021"/>
              <a:gd name="connsiteX561" fmla="*/ 705137 w 1255667"/>
              <a:gd name="connsiteY561" fmla="*/ 412291 h 857021"/>
              <a:gd name="connsiteX562" fmla="*/ 706393 w 1255667"/>
              <a:gd name="connsiteY562" fmla="*/ 414351 h 857021"/>
              <a:gd name="connsiteX563" fmla="*/ 707649 w 1255667"/>
              <a:gd name="connsiteY563" fmla="*/ 416406 h 857021"/>
              <a:gd name="connsiteX564" fmla="*/ 708904 w 1255667"/>
              <a:gd name="connsiteY564" fmla="*/ 418456 h 857021"/>
              <a:gd name="connsiteX565" fmla="*/ 710167 w 1255667"/>
              <a:gd name="connsiteY565" fmla="*/ 420502 h 857021"/>
              <a:gd name="connsiteX566" fmla="*/ 711422 w 1255667"/>
              <a:gd name="connsiteY566" fmla="*/ 422542 h 857021"/>
              <a:gd name="connsiteX567" fmla="*/ 712678 w 1255667"/>
              <a:gd name="connsiteY567" fmla="*/ 424578 h 857021"/>
              <a:gd name="connsiteX568" fmla="*/ 713934 w 1255667"/>
              <a:gd name="connsiteY568" fmla="*/ 426608 h 857021"/>
              <a:gd name="connsiteX569" fmla="*/ 715189 w 1255667"/>
              <a:gd name="connsiteY569" fmla="*/ 428635 h 857021"/>
              <a:gd name="connsiteX570" fmla="*/ 716452 w 1255667"/>
              <a:gd name="connsiteY570" fmla="*/ 430655 h 857021"/>
              <a:gd name="connsiteX571" fmla="*/ 717707 w 1255667"/>
              <a:gd name="connsiteY571" fmla="*/ 432672 h 857021"/>
              <a:gd name="connsiteX572" fmla="*/ 718963 w 1255667"/>
              <a:gd name="connsiteY572" fmla="*/ 434683 h 857021"/>
              <a:gd name="connsiteX573" fmla="*/ 720219 w 1255667"/>
              <a:gd name="connsiteY573" fmla="*/ 436689 h 857021"/>
              <a:gd name="connsiteX574" fmla="*/ 721474 w 1255667"/>
              <a:gd name="connsiteY574" fmla="*/ 438690 h 857021"/>
              <a:gd name="connsiteX575" fmla="*/ 722737 w 1255667"/>
              <a:gd name="connsiteY575" fmla="*/ 440686 h 857021"/>
              <a:gd name="connsiteX576" fmla="*/ 723992 w 1255667"/>
              <a:gd name="connsiteY576" fmla="*/ 442677 h 857021"/>
              <a:gd name="connsiteX577" fmla="*/ 725248 w 1255667"/>
              <a:gd name="connsiteY577" fmla="*/ 444663 h 857021"/>
              <a:gd name="connsiteX578" fmla="*/ 726504 w 1255667"/>
              <a:gd name="connsiteY578" fmla="*/ 446643 h 857021"/>
              <a:gd name="connsiteX579" fmla="*/ 727759 w 1255667"/>
              <a:gd name="connsiteY579" fmla="*/ 448619 h 857021"/>
              <a:gd name="connsiteX580" fmla="*/ 729015 w 1255667"/>
              <a:gd name="connsiteY580" fmla="*/ 450588 h 857021"/>
              <a:gd name="connsiteX581" fmla="*/ 730277 w 1255667"/>
              <a:gd name="connsiteY581" fmla="*/ 452553 h 857021"/>
              <a:gd name="connsiteX582" fmla="*/ 731533 w 1255667"/>
              <a:gd name="connsiteY582" fmla="*/ 454512 h 857021"/>
              <a:gd name="connsiteX583" fmla="*/ 732789 w 1255667"/>
              <a:gd name="connsiteY583" fmla="*/ 456466 h 857021"/>
              <a:gd name="connsiteX584" fmla="*/ 734044 w 1255667"/>
              <a:gd name="connsiteY584" fmla="*/ 458415 h 857021"/>
              <a:gd name="connsiteX585" fmla="*/ 735300 w 1255667"/>
              <a:gd name="connsiteY585" fmla="*/ 460358 h 857021"/>
              <a:gd name="connsiteX586" fmla="*/ 736562 w 1255667"/>
              <a:gd name="connsiteY586" fmla="*/ 462296 h 857021"/>
              <a:gd name="connsiteX587" fmla="*/ 737818 w 1255667"/>
              <a:gd name="connsiteY587" fmla="*/ 464228 h 857021"/>
              <a:gd name="connsiteX588" fmla="*/ 739073 w 1255667"/>
              <a:gd name="connsiteY588" fmla="*/ 466155 h 857021"/>
              <a:gd name="connsiteX589" fmla="*/ 740329 w 1255667"/>
              <a:gd name="connsiteY589" fmla="*/ 468076 h 857021"/>
              <a:gd name="connsiteX590" fmla="*/ 741585 w 1255667"/>
              <a:gd name="connsiteY590" fmla="*/ 469991 h 857021"/>
              <a:gd name="connsiteX591" fmla="*/ 742847 w 1255667"/>
              <a:gd name="connsiteY591" fmla="*/ 471902 h 857021"/>
              <a:gd name="connsiteX592" fmla="*/ 744103 w 1255667"/>
              <a:gd name="connsiteY592" fmla="*/ 473806 h 857021"/>
              <a:gd name="connsiteX593" fmla="*/ 745358 w 1255667"/>
              <a:gd name="connsiteY593" fmla="*/ 475705 h 857021"/>
              <a:gd name="connsiteX594" fmla="*/ 746614 w 1255667"/>
              <a:gd name="connsiteY594" fmla="*/ 477599 h 857021"/>
              <a:gd name="connsiteX595" fmla="*/ 747870 w 1255667"/>
              <a:gd name="connsiteY595" fmla="*/ 479486 h 857021"/>
              <a:gd name="connsiteX596" fmla="*/ 749132 w 1255667"/>
              <a:gd name="connsiteY596" fmla="*/ 481368 h 857021"/>
              <a:gd name="connsiteX597" fmla="*/ 750388 w 1255667"/>
              <a:gd name="connsiteY597" fmla="*/ 483245 h 857021"/>
              <a:gd name="connsiteX598" fmla="*/ 751643 w 1255667"/>
              <a:gd name="connsiteY598" fmla="*/ 485115 h 857021"/>
              <a:gd name="connsiteX599" fmla="*/ 752899 w 1255667"/>
              <a:gd name="connsiteY599" fmla="*/ 486980 h 857021"/>
              <a:gd name="connsiteX600" fmla="*/ 754155 w 1255667"/>
              <a:gd name="connsiteY600" fmla="*/ 488840 h 857021"/>
              <a:gd name="connsiteX601" fmla="*/ 755417 w 1255667"/>
              <a:gd name="connsiteY601" fmla="*/ 490693 h 857021"/>
              <a:gd name="connsiteX602" fmla="*/ 756673 w 1255667"/>
              <a:gd name="connsiteY602" fmla="*/ 492540 h 857021"/>
              <a:gd name="connsiteX603" fmla="*/ 757928 w 1255667"/>
              <a:gd name="connsiteY603" fmla="*/ 494382 h 857021"/>
              <a:gd name="connsiteX604" fmla="*/ 759184 w 1255667"/>
              <a:gd name="connsiteY604" fmla="*/ 496217 h 857021"/>
              <a:gd name="connsiteX605" fmla="*/ 760440 w 1255667"/>
              <a:gd name="connsiteY605" fmla="*/ 498048 h 857021"/>
              <a:gd name="connsiteX606" fmla="*/ 761695 w 1255667"/>
              <a:gd name="connsiteY606" fmla="*/ 499872 h 857021"/>
              <a:gd name="connsiteX607" fmla="*/ 762958 w 1255667"/>
              <a:gd name="connsiteY607" fmla="*/ 501690 h 857021"/>
              <a:gd name="connsiteX608" fmla="*/ 764213 w 1255667"/>
              <a:gd name="connsiteY608" fmla="*/ 503503 h 857021"/>
              <a:gd name="connsiteX609" fmla="*/ 765469 w 1255667"/>
              <a:gd name="connsiteY609" fmla="*/ 505309 h 857021"/>
              <a:gd name="connsiteX610" fmla="*/ 766725 w 1255667"/>
              <a:gd name="connsiteY610" fmla="*/ 507110 h 857021"/>
              <a:gd name="connsiteX611" fmla="*/ 767980 w 1255667"/>
              <a:gd name="connsiteY611" fmla="*/ 508904 h 857021"/>
              <a:gd name="connsiteX612" fmla="*/ 769243 w 1255667"/>
              <a:gd name="connsiteY612" fmla="*/ 510693 h 857021"/>
              <a:gd name="connsiteX613" fmla="*/ 770498 w 1255667"/>
              <a:gd name="connsiteY613" fmla="*/ 512475 h 857021"/>
              <a:gd name="connsiteX614" fmla="*/ 771754 w 1255667"/>
              <a:gd name="connsiteY614" fmla="*/ 514252 h 857021"/>
              <a:gd name="connsiteX615" fmla="*/ 773010 w 1255667"/>
              <a:gd name="connsiteY615" fmla="*/ 516023 h 857021"/>
              <a:gd name="connsiteX616" fmla="*/ 774265 w 1255667"/>
              <a:gd name="connsiteY616" fmla="*/ 517787 h 857021"/>
              <a:gd name="connsiteX617" fmla="*/ 775528 w 1255667"/>
              <a:gd name="connsiteY617" fmla="*/ 519546 h 857021"/>
              <a:gd name="connsiteX618" fmla="*/ 776783 w 1255667"/>
              <a:gd name="connsiteY618" fmla="*/ 521298 h 857021"/>
              <a:gd name="connsiteX619" fmla="*/ 778039 w 1255667"/>
              <a:gd name="connsiteY619" fmla="*/ 523046 h 857021"/>
              <a:gd name="connsiteX620" fmla="*/ 779294 w 1255667"/>
              <a:gd name="connsiteY620" fmla="*/ 524786 h 857021"/>
              <a:gd name="connsiteX621" fmla="*/ 780550 w 1255667"/>
              <a:gd name="connsiteY621" fmla="*/ 526520 h 857021"/>
              <a:gd name="connsiteX622" fmla="*/ 781813 w 1255667"/>
              <a:gd name="connsiteY622" fmla="*/ 528248 h 857021"/>
              <a:gd name="connsiteX623" fmla="*/ 783068 w 1255667"/>
              <a:gd name="connsiteY623" fmla="*/ 529971 h 857021"/>
              <a:gd name="connsiteX624" fmla="*/ 784324 w 1255667"/>
              <a:gd name="connsiteY624" fmla="*/ 531687 h 857021"/>
              <a:gd name="connsiteX625" fmla="*/ 785579 w 1255667"/>
              <a:gd name="connsiteY625" fmla="*/ 533397 h 857021"/>
              <a:gd name="connsiteX626" fmla="*/ 786835 w 1255667"/>
              <a:gd name="connsiteY626" fmla="*/ 535101 h 857021"/>
              <a:gd name="connsiteX627" fmla="*/ 788091 w 1255667"/>
              <a:gd name="connsiteY627" fmla="*/ 536800 h 857021"/>
              <a:gd name="connsiteX628" fmla="*/ 789353 w 1255667"/>
              <a:gd name="connsiteY628" fmla="*/ 538491 h 857021"/>
              <a:gd name="connsiteX629" fmla="*/ 790609 w 1255667"/>
              <a:gd name="connsiteY629" fmla="*/ 540177 h 857021"/>
              <a:gd name="connsiteX630" fmla="*/ 791864 w 1255667"/>
              <a:gd name="connsiteY630" fmla="*/ 541857 h 857021"/>
              <a:gd name="connsiteX631" fmla="*/ 793120 w 1255667"/>
              <a:gd name="connsiteY631" fmla="*/ 543529 h 857021"/>
              <a:gd name="connsiteX632" fmla="*/ 794376 w 1255667"/>
              <a:gd name="connsiteY632" fmla="*/ 545197 h 857021"/>
              <a:gd name="connsiteX633" fmla="*/ 795638 w 1255667"/>
              <a:gd name="connsiteY633" fmla="*/ 546858 h 857021"/>
              <a:gd name="connsiteX634" fmla="*/ 796894 w 1255667"/>
              <a:gd name="connsiteY634" fmla="*/ 548513 h 857021"/>
              <a:gd name="connsiteX635" fmla="*/ 798149 w 1255667"/>
              <a:gd name="connsiteY635" fmla="*/ 550162 h 857021"/>
              <a:gd name="connsiteX636" fmla="*/ 799405 w 1255667"/>
              <a:gd name="connsiteY636" fmla="*/ 551804 h 857021"/>
              <a:gd name="connsiteX637" fmla="*/ 800661 w 1255667"/>
              <a:gd name="connsiteY637" fmla="*/ 553441 h 857021"/>
              <a:gd name="connsiteX638" fmla="*/ 801923 w 1255667"/>
              <a:gd name="connsiteY638" fmla="*/ 555071 h 857021"/>
              <a:gd name="connsiteX639" fmla="*/ 803179 w 1255667"/>
              <a:gd name="connsiteY639" fmla="*/ 556695 h 857021"/>
              <a:gd name="connsiteX640" fmla="*/ 804434 w 1255667"/>
              <a:gd name="connsiteY640" fmla="*/ 558314 h 857021"/>
              <a:gd name="connsiteX641" fmla="*/ 805690 w 1255667"/>
              <a:gd name="connsiteY641" fmla="*/ 559925 h 857021"/>
              <a:gd name="connsiteX642" fmla="*/ 806946 w 1255667"/>
              <a:gd name="connsiteY642" fmla="*/ 561530 h 857021"/>
              <a:gd name="connsiteX643" fmla="*/ 808208 w 1255667"/>
              <a:gd name="connsiteY643" fmla="*/ 563130 h 857021"/>
              <a:gd name="connsiteX644" fmla="*/ 809464 w 1255667"/>
              <a:gd name="connsiteY644" fmla="*/ 564723 h 857021"/>
              <a:gd name="connsiteX645" fmla="*/ 810719 w 1255667"/>
              <a:gd name="connsiteY645" fmla="*/ 566310 h 857021"/>
              <a:gd name="connsiteX646" fmla="*/ 811975 w 1255667"/>
              <a:gd name="connsiteY646" fmla="*/ 567891 h 857021"/>
              <a:gd name="connsiteX647" fmla="*/ 813231 w 1255667"/>
              <a:gd name="connsiteY647" fmla="*/ 569466 h 857021"/>
              <a:gd name="connsiteX648" fmla="*/ 814486 w 1255667"/>
              <a:gd name="connsiteY648" fmla="*/ 571034 h 857021"/>
              <a:gd name="connsiteX649" fmla="*/ 815749 w 1255667"/>
              <a:gd name="connsiteY649" fmla="*/ 572597 h 857021"/>
              <a:gd name="connsiteX650" fmla="*/ 817004 w 1255667"/>
              <a:gd name="connsiteY650" fmla="*/ 574153 h 857021"/>
              <a:gd name="connsiteX651" fmla="*/ 818260 w 1255667"/>
              <a:gd name="connsiteY651" fmla="*/ 575703 h 857021"/>
              <a:gd name="connsiteX652" fmla="*/ 819515 w 1255667"/>
              <a:gd name="connsiteY652" fmla="*/ 577247 h 857021"/>
              <a:gd name="connsiteX653" fmla="*/ 820771 w 1255667"/>
              <a:gd name="connsiteY653" fmla="*/ 578784 h 857021"/>
              <a:gd name="connsiteX654" fmla="*/ 822033 w 1255667"/>
              <a:gd name="connsiteY654" fmla="*/ 580316 h 857021"/>
              <a:gd name="connsiteX655" fmla="*/ 823289 w 1255667"/>
              <a:gd name="connsiteY655" fmla="*/ 581841 h 857021"/>
              <a:gd name="connsiteX656" fmla="*/ 824545 w 1255667"/>
              <a:gd name="connsiteY656" fmla="*/ 583359 h 857021"/>
              <a:gd name="connsiteX657" fmla="*/ 825800 w 1255667"/>
              <a:gd name="connsiteY657" fmla="*/ 584872 h 857021"/>
              <a:gd name="connsiteX658" fmla="*/ 827056 w 1255667"/>
              <a:gd name="connsiteY658" fmla="*/ 586379 h 857021"/>
              <a:gd name="connsiteX659" fmla="*/ 828318 w 1255667"/>
              <a:gd name="connsiteY659" fmla="*/ 587880 h 857021"/>
              <a:gd name="connsiteX660" fmla="*/ 829574 w 1255667"/>
              <a:gd name="connsiteY660" fmla="*/ 589374 h 857021"/>
              <a:gd name="connsiteX661" fmla="*/ 830830 w 1255667"/>
              <a:gd name="connsiteY661" fmla="*/ 590862 h 857021"/>
              <a:gd name="connsiteX662" fmla="*/ 832085 w 1255667"/>
              <a:gd name="connsiteY662" fmla="*/ 592344 h 857021"/>
              <a:gd name="connsiteX663" fmla="*/ 833341 w 1255667"/>
              <a:gd name="connsiteY663" fmla="*/ 593820 h 857021"/>
              <a:gd name="connsiteX664" fmla="*/ 834603 w 1255667"/>
              <a:gd name="connsiteY664" fmla="*/ 595290 h 857021"/>
              <a:gd name="connsiteX665" fmla="*/ 835859 w 1255667"/>
              <a:gd name="connsiteY665" fmla="*/ 596754 h 857021"/>
              <a:gd name="connsiteX666" fmla="*/ 837115 w 1255667"/>
              <a:gd name="connsiteY666" fmla="*/ 598211 h 857021"/>
              <a:gd name="connsiteX667" fmla="*/ 838370 w 1255667"/>
              <a:gd name="connsiteY667" fmla="*/ 599663 h 857021"/>
              <a:gd name="connsiteX668" fmla="*/ 839626 w 1255667"/>
              <a:gd name="connsiteY668" fmla="*/ 601108 h 857021"/>
              <a:gd name="connsiteX669" fmla="*/ 840882 w 1255667"/>
              <a:gd name="connsiteY669" fmla="*/ 602547 h 857021"/>
              <a:gd name="connsiteX670" fmla="*/ 842144 w 1255667"/>
              <a:gd name="connsiteY670" fmla="*/ 603980 h 857021"/>
              <a:gd name="connsiteX671" fmla="*/ 843400 w 1255667"/>
              <a:gd name="connsiteY671" fmla="*/ 605407 h 857021"/>
              <a:gd name="connsiteX672" fmla="*/ 844655 w 1255667"/>
              <a:gd name="connsiteY672" fmla="*/ 606828 h 857021"/>
              <a:gd name="connsiteX673" fmla="*/ 845911 w 1255667"/>
              <a:gd name="connsiteY673" fmla="*/ 608242 h 857021"/>
              <a:gd name="connsiteX674" fmla="*/ 847166 w 1255667"/>
              <a:gd name="connsiteY674" fmla="*/ 609651 h 857021"/>
              <a:gd name="connsiteX675" fmla="*/ 848429 w 1255667"/>
              <a:gd name="connsiteY675" fmla="*/ 611053 h 857021"/>
              <a:gd name="connsiteX676" fmla="*/ 849685 w 1255667"/>
              <a:gd name="connsiteY676" fmla="*/ 612450 h 857021"/>
              <a:gd name="connsiteX677" fmla="*/ 850940 w 1255667"/>
              <a:gd name="connsiteY677" fmla="*/ 613840 h 857021"/>
              <a:gd name="connsiteX678" fmla="*/ 852196 w 1255667"/>
              <a:gd name="connsiteY678" fmla="*/ 615224 h 857021"/>
              <a:gd name="connsiteX679" fmla="*/ 853451 w 1255667"/>
              <a:gd name="connsiteY679" fmla="*/ 616603 h 857021"/>
              <a:gd name="connsiteX680" fmla="*/ 854714 w 1255667"/>
              <a:gd name="connsiteY680" fmla="*/ 617977 h 857021"/>
              <a:gd name="connsiteX681" fmla="*/ 855969 w 1255667"/>
              <a:gd name="connsiteY681" fmla="*/ 619341 h 857021"/>
              <a:gd name="connsiteX682" fmla="*/ 857225 w 1255667"/>
              <a:gd name="connsiteY682" fmla="*/ 620705 h 857021"/>
              <a:gd name="connsiteX683" fmla="*/ 858481 w 1255667"/>
              <a:gd name="connsiteY683" fmla="*/ 622055 h 857021"/>
              <a:gd name="connsiteX684" fmla="*/ 859736 w 1255667"/>
              <a:gd name="connsiteY684" fmla="*/ 623405 h 857021"/>
              <a:gd name="connsiteX685" fmla="*/ 860999 w 1255667"/>
              <a:gd name="connsiteY685" fmla="*/ 624748 h 857021"/>
              <a:gd name="connsiteX686" fmla="*/ 862254 w 1255667"/>
              <a:gd name="connsiteY686" fmla="*/ 626085 h 857021"/>
              <a:gd name="connsiteX687" fmla="*/ 863510 w 1255667"/>
              <a:gd name="connsiteY687" fmla="*/ 627415 h 857021"/>
              <a:gd name="connsiteX688" fmla="*/ 864766 w 1255667"/>
              <a:gd name="connsiteY688" fmla="*/ 628738 h 857021"/>
              <a:gd name="connsiteX689" fmla="*/ 866021 w 1255667"/>
              <a:gd name="connsiteY689" fmla="*/ 630054 h 857021"/>
              <a:gd name="connsiteX690" fmla="*/ 867277 w 1255667"/>
              <a:gd name="connsiteY690" fmla="*/ 631364 h 857021"/>
              <a:gd name="connsiteX691" fmla="*/ 868539 w 1255667"/>
              <a:gd name="connsiteY691" fmla="*/ 632674 h 857021"/>
              <a:gd name="connsiteX692" fmla="*/ 869795 w 1255667"/>
              <a:gd name="connsiteY692" fmla="*/ 633977 h 857021"/>
              <a:gd name="connsiteX693" fmla="*/ 871051 w 1255667"/>
              <a:gd name="connsiteY693" fmla="*/ 635266 h 857021"/>
              <a:gd name="connsiteX694" fmla="*/ 872306 w 1255667"/>
              <a:gd name="connsiteY694" fmla="*/ 636555 h 857021"/>
              <a:gd name="connsiteX695" fmla="*/ 873562 w 1255667"/>
              <a:gd name="connsiteY695" fmla="*/ 637838 h 857021"/>
              <a:gd name="connsiteX696" fmla="*/ 874824 w 1255667"/>
              <a:gd name="connsiteY696" fmla="*/ 639114 h 857021"/>
              <a:gd name="connsiteX697" fmla="*/ 876080 w 1255667"/>
              <a:gd name="connsiteY697" fmla="*/ 640390 h 857021"/>
              <a:gd name="connsiteX698" fmla="*/ 877336 w 1255667"/>
              <a:gd name="connsiteY698" fmla="*/ 641652 h 857021"/>
              <a:gd name="connsiteX699" fmla="*/ 878591 w 1255667"/>
              <a:gd name="connsiteY699" fmla="*/ 642915 h 857021"/>
              <a:gd name="connsiteX700" fmla="*/ 879847 w 1255667"/>
              <a:gd name="connsiteY700" fmla="*/ 644164 h 857021"/>
              <a:gd name="connsiteX701" fmla="*/ 881109 w 1255667"/>
              <a:gd name="connsiteY701" fmla="*/ 645412 h 857021"/>
              <a:gd name="connsiteX702" fmla="*/ 882365 w 1255667"/>
              <a:gd name="connsiteY702" fmla="*/ 646654 h 857021"/>
              <a:gd name="connsiteX703" fmla="*/ 883621 w 1255667"/>
              <a:gd name="connsiteY703" fmla="*/ 647890 h 857021"/>
              <a:gd name="connsiteX704" fmla="*/ 884876 w 1255667"/>
              <a:gd name="connsiteY704" fmla="*/ 649119 h 857021"/>
              <a:gd name="connsiteX705" fmla="*/ 886132 w 1255667"/>
              <a:gd name="connsiteY705" fmla="*/ 650347 h 857021"/>
              <a:gd name="connsiteX706" fmla="*/ 887394 w 1255667"/>
              <a:gd name="connsiteY706" fmla="*/ 651562 h 857021"/>
              <a:gd name="connsiteX707" fmla="*/ 888650 w 1255667"/>
              <a:gd name="connsiteY707" fmla="*/ 652777 h 857021"/>
              <a:gd name="connsiteX708" fmla="*/ 889906 w 1255667"/>
              <a:gd name="connsiteY708" fmla="*/ 653986 h 857021"/>
              <a:gd name="connsiteX709" fmla="*/ 891161 w 1255667"/>
              <a:gd name="connsiteY709" fmla="*/ 655187 h 857021"/>
              <a:gd name="connsiteX710" fmla="*/ 892417 w 1255667"/>
              <a:gd name="connsiteY710" fmla="*/ 656382 h 857021"/>
              <a:gd name="connsiteX711" fmla="*/ 893672 w 1255667"/>
              <a:gd name="connsiteY711" fmla="*/ 657570 h 857021"/>
              <a:gd name="connsiteX712" fmla="*/ 894935 w 1255667"/>
              <a:gd name="connsiteY712" fmla="*/ 658759 h 857021"/>
              <a:gd name="connsiteX713" fmla="*/ 896190 w 1255667"/>
              <a:gd name="connsiteY713" fmla="*/ 659933 h 857021"/>
              <a:gd name="connsiteX714" fmla="*/ 897446 w 1255667"/>
              <a:gd name="connsiteY714" fmla="*/ 661108 h 857021"/>
              <a:gd name="connsiteX715" fmla="*/ 898702 w 1255667"/>
              <a:gd name="connsiteY715" fmla="*/ 662276 h 857021"/>
              <a:gd name="connsiteX716" fmla="*/ 899957 w 1255667"/>
              <a:gd name="connsiteY716" fmla="*/ 663437 h 857021"/>
              <a:gd name="connsiteX717" fmla="*/ 901220 w 1255667"/>
              <a:gd name="connsiteY717" fmla="*/ 664591 h 857021"/>
              <a:gd name="connsiteX718" fmla="*/ 902475 w 1255667"/>
              <a:gd name="connsiteY718" fmla="*/ 665746 h 857021"/>
              <a:gd name="connsiteX719" fmla="*/ 903731 w 1255667"/>
              <a:gd name="connsiteY719" fmla="*/ 666886 h 857021"/>
              <a:gd name="connsiteX720" fmla="*/ 904987 w 1255667"/>
              <a:gd name="connsiteY720" fmla="*/ 668027 h 857021"/>
              <a:gd name="connsiteX721" fmla="*/ 906242 w 1255667"/>
              <a:gd name="connsiteY721" fmla="*/ 669161 h 857021"/>
              <a:gd name="connsiteX722" fmla="*/ 907505 w 1255667"/>
              <a:gd name="connsiteY722" fmla="*/ 670289 h 857021"/>
              <a:gd name="connsiteX723" fmla="*/ 908760 w 1255667"/>
              <a:gd name="connsiteY723" fmla="*/ 671410 h 857021"/>
              <a:gd name="connsiteX724" fmla="*/ 910016 w 1255667"/>
              <a:gd name="connsiteY724" fmla="*/ 672530 h 857021"/>
              <a:gd name="connsiteX725" fmla="*/ 911272 w 1255667"/>
              <a:gd name="connsiteY725" fmla="*/ 673644 h 857021"/>
              <a:gd name="connsiteX726" fmla="*/ 912527 w 1255667"/>
              <a:gd name="connsiteY726" fmla="*/ 674744 h 857021"/>
              <a:gd name="connsiteX727" fmla="*/ 913790 w 1255667"/>
              <a:gd name="connsiteY727" fmla="*/ 675845 h 857021"/>
              <a:gd name="connsiteX728" fmla="*/ 915045 w 1255667"/>
              <a:gd name="connsiteY728" fmla="*/ 676945 h 857021"/>
              <a:gd name="connsiteX729" fmla="*/ 916301 w 1255667"/>
              <a:gd name="connsiteY729" fmla="*/ 678032 h 857021"/>
              <a:gd name="connsiteX730" fmla="*/ 917557 w 1255667"/>
              <a:gd name="connsiteY730" fmla="*/ 679119 h 857021"/>
              <a:gd name="connsiteX731" fmla="*/ 918812 w 1255667"/>
              <a:gd name="connsiteY731" fmla="*/ 680199 h 857021"/>
              <a:gd name="connsiteX732" fmla="*/ 920068 w 1255667"/>
              <a:gd name="connsiteY732" fmla="*/ 681272 h 857021"/>
              <a:gd name="connsiteX733" fmla="*/ 921330 w 1255667"/>
              <a:gd name="connsiteY733" fmla="*/ 682339 h 857021"/>
              <a:gd name="connsiteX734" fmla="*/ 922586 w 1255667"/>
              <a:gd name="connsiteY734" fmla="*/ 683399 h 857021"/>
              <a:gd name="connsiteX735" fmla="*/ 923842 w 1255667"/>
              <a:gd name="connsiteY735" fmla="*/ 684459 h 857021"/>
              <a:gd name="connsiteX736" fmla="*/ 925097 w 1255667"/>
              <a:gd name="connsiteY736" fmla="*/ 685512 h 857021"/>
              <a:gd name="connsiteX737" fmla="*/ 926353 w 1255667"/>
              <a:gd name="connsiteY737" fmla="*/ 686558 h 857021"/>
              <a:gd name="connsiteX738" fmla="*/ 927615 w 1255667"/>
              <a:gd name="connsiteY738" fmla="*/ 687598 h 857021"/>
              <a:gd name="connsiteX739" fmla="*/ 928871 w 1255667"/>
              <a:gd name="connsiteY739" fmla="*/ 688637 h 857021"/>
              <a:gd name="connsiteX740" fmla="*/ 930126 w 1255667"/>
              <a:gd name="connsiteY740" fmla="*/ 689670 h 857021"/>
              <a:gd name="connsiteX741" fmla="*/ 931382 w 1255667"/>
              <a:gd name="connsiteY741" fmla="*/ 690690 h 857021"/>
              <a:gd name="connsiteX742" fmla="*/ 932638 w 1255667"/>
              <a:gd name="connsiteY742" fmla="*/ 691716 h 857021"/>
              <a:gd name="connsiteX743" fmla="*/ 933900 w 1255667"/>
              <a:gd name="connsiteY743" fmla="*/ 692728 h 857021"/>
              <a:gd name="connsiteX744" fmla="*/ 935156 w 1255667"/>
              <a:gd name="connsiteY744" fmla="*/ 693741 h 857021"/>
              <a:gd name="connsiteX745" fmla="*/ 936411 w 1255667"/>
              <a:gd name="connsiteY745" fmla="*/ 694747 h 857021"/>
              <a:gd name="connsiteX746" fmla="*/ 937667 w 1255667"/>
              <a:gd name="connsiteY746" fmla="*/ 695746 h 857021"/>
              <a:gd name="connsiteX747" fmla="*/ 938923 w 1255667"/>
              <a:gd name="connsiteY747" fmla="*/ 696738 h 857021"/>
              <a:gd name="connsiteX748" fmla="*/ 940185 w 1255667"/>
              <a:gd name="connsiteY748" fmla="*/ 697731 h 857021"/>
              <a:gd name="connsiteX749" fmla="*/ 941441 w 1255667"/>
              <a:gd name="connsiteY749" fmla="*/ 698710 h 857021"/>
              <a:gd name="connsiteX750" fmla="*/ 942696 w 1255667"/>
              <a:gd name="connsiteY750" fmla="*/ 699688 h 857021"/>
              <a:gd name="connsiteX751" fmla="*/ 943952 w 1255667"/>
              <a:gd name="connsiteY751" fmla="*/ 700667 h 857021"/>
              <a:gd name="connsiteX752" fmla="*/ 945208 w 1255667"/>
              <a:gd name="connsiteY752" fmla="*/ 701633 h 857021"/>
              <a:gd name="connsiteX753" fmla="*/ 946470 w 1255667"/>
              <a:gd name="connsiteY753" fmla="*/ 702598 h 857021"/>
              <a:gd name="connsiteX754" fmla="*/ 947726 w 1255667"/>
              <a:gd name="connsiteY754" fmla="*/ 703557 h 857021"/>
              <a:gd name="connsiteX755" fmla="*/ 948981 w 1255667"/>
              <a:gd name="connsiteY755" fmla="*/ 704515 h 857021"/>
              <a:gd name="connsiteX756" fmla="*/ 950237 w 1255667"/>
              <a:gd name="connsiteY756" fmla="*/ 705460 h 857021"/>
              <a:gd name="connsiteX757" fmla="*/ 951493 w 1255667"/>
              <a:gd name="connsiteY757" fmla="*/ 706405 h 857021"/>
              <a:gd name="connsiteX758" fmla="*/ 952748 w 1255667"/>
              <a:gd name="connsiteY758" fmla="*/ 707344 h 857021"/>
              <a:gd name="connsiteX759" fmla="*/ 954011 w 1255667"/>
              <a:gd name="connsiteY759" fmla="*/ 708275 h 857021"/>
              <a:gd name="connsiteX760" fmla="*/ 955266 w 1255667"/>
              <a:gd name="connsiteY760" fmla="*/ 709207 h 857021"/>
              <a:gd name="connsiteX761" fmla="*/ 956522 w 1255667"/>
              <a:gd name="connsiteY761" fmla="*/ 710132 h 857021"/>
              <a:gd name="connsiteX762" fmla="*/ 957778 w 1255667"/>
              <a:gd name="connsiteY762" fmla="*/ 711050 h 857021"/>
              <a:gd name="connsiteX763" fmla="*/ 959033 w 1255667"/>
              <a:gd name="connsiteY763" fmla="*/ 711968 h 857021"/>
              <a:gd name="connsiteX764" fmla="*/ 960296 w 1255667"/>
              <a:gd name="connsiteY764" fmla="*/ 712873 h 857021"/>
              <a:gd name="connsiteX765" fmla="*/ 961551 w 1255667"/>
              <a:gd name="connsiteY765" fmla="*/ 713777 h 857021"/>
              <a:gd name="connsiteX766" fmla="*/ 962807 w 1255667"/>
              <a:gd name="connsiteY766" fmla="*/ 714682 h 857021"/>
              <a:gd name="connsiteX767" fmla="*/ 964062 w 1255667"/>
              <a:gd name="connsiteY767" fmla="*/ 715573 h 857021"/>
              <a:gd name="connsiteX768" fmla="*/ 965318 w 1255667"/>
              <a:gd name="connsiteY768" fmla="*/ 716464 h 857021"/>
              <a:gd name="connsiteX769" fmla="*/ 966581 w 1255667"/>
              <a:gd name="connsiteY769" fmla="*/ 717348 h 857021"/>
              <a:gd name="connsiteX770" fmla="*/ 967836 w 1255667"/>
              <a:gd name="connsiteY770" fmla="*/ 718233 h 857021"/>
              <a:gd name="connsiteX771" fmla="*/ 969092 w 1255667"/>
              <a:gd name="connsiteY771" fmla="*/ 719110 h 857021"/>
              <a:gd name="connsiteX772" fmla="*/ 970347 w 1255667"/>
              <a:gd name="connsiteY772" fmla="*/ 719981 h 857021"/>
              <a:gd name="connsiteX773" fmla="*/ 971603 w 1255667"/>
              <a:gd name="connsiteY773" fmla="*/ 720845 h 857021"/>
              <a:gd name="connsiteX774" fmla="*/ 972865 w 1255667"/>
              <a:gd name="connsiteY774" fmla="*/ 721709 h 857021"/>
              <a:gd name="connsiteX775" fmla="*/ 974121 w 1255667"/>
              <a:gd name="connsiteY775" fmla="*/ 722567 h 857021"/>
              <a:gd name="connsiteX776" fmla="*/ 975377 w 1255667"/>
              <a:gd name="connsiteY776" fmla="*/ 723417 h 857021"/>
              <a:gd name="connsiteX777" fmla="*/ 976632 w 1255667"/>
              <a:gd name="connsiteY777" fmla="*/ 724268 h 857021"/>
              <a:gd name="connsiteX778" fmla="*/ 977888 w 1255667"/>
              <a:gd name="connsiteY778" fmla="*/ 725112 h 857021"/>
              <a:gd name="connsiteX779" fmla="*/ 979144 w 1255667"/>
              <a:gd name="connsiteY779" fmla="*/ 725949 h 857021"/>
              <a:gd name="connsiteX780" fmla="*/ 980406 w 1255667"/>
              <a:gd name="connsiteY780" fmla="*/ 726786 h 857021"/>
              <a:gd name="connsiteX781" fmla="*/ 981662 w 1255667"/>
              <a:gd name="connsiteY781" fmla="*/ 727610 h 857021"/>
              <a:gd name="connsiteX782" fmla="*/ 982917 w 1255667"/>
              <a:gd name="connsiteY782" fmla="*/ 728440 h 857021"/>
              <a:gd name="connsiteX783" fmla="*/ 984173 w 1255667"/>
              <a:gd name="connsiteY783" fmla="*/ 729257 h 857021"/>
              <a:gd name="connsiteX784" fmla="*/ 985429 w 1255667"/>
              <a:gd name="connsiteY784" fmla="*/ 730074 h 857021"/>
              <a:gd name="connsiteX785" fmla="*/ 986691 w 1255667"/>
              <a:gd name="connsiteY785" fmla="*/ 730884 h 857021"/>
              <a:gd name="connsiteX786" fmla="*/ 987947 w 1255667"/>
              <a:gd name="connsiteY786" fmla="*/ 731694 h 857021"/>
              <a:gd name="connsiteX787" fmla="*/ 989202 w 1255667"/>
              <a:gd name="connsiteY787" fmla="*/ 732497 h 857021"/>
              <a:gd name="connsiteX788" fmla="*/ 990458 w 1255667"/>
              <a:gd name="connsiteY788" fmla="*/ 733294 h 857021"/>
              <a:gd name="connsiteX789" fmla="*/ 991714 w 1255667"/>
              <a:gd name="connsiteY789" fmla="*/ 734090 h 857021"/>
              <a:gd name="connsiteX790" fmla="*/ 992976 w 1255667"/>
              <a:gd name="connsiteY790" fmla="*/ 734880 h 857021"/>
              <a:gd name="connsiteX791" fmla="*/ 994232 w 1255667"/>
              <a:gd name="connsiteY791" fmla="*/ 735663 h 857021"/>
              <a:gd name="connsiteX792" fmla="*/ 995487 w 1255667"/>
              <a:gd name="connsiteY792" fmla="*/ 736439 h 857021"/>
              <a:gd name="connsiteX793" fmla="*/ 996743 w 1255667"/>
              <a:gd name="connsiteY793" fmla="*/ 737216 h 857021"/>
              <a:gd name="connsiteX794" fmla="*/ 997999 w 1255667"/>
              <a:gd name="connsiteY794" fmla="*/ 737992 h 857021"/>
              <a:gd name="connsiteX795" fmla="*/ 999261 w 1255667"/>
              <a:gd name="connsiteY795" fmla="*/ 738755 h 857021"/>
              <a:gd name="connsiteX796" fmla="*/ 1000517 w 1255667"/>
              <a:gd name="connsiteY796" fmla="*/ 739525 h 857021"/>
              <a:gd name="connsiteX797" fmla="*/ 1001772 w 1255667"/>
              <a:gd name="connsiteY797" fmla="*/ 740281 h 857021"/>
              <a:gd name="connsiteX798" fmla="*/ 1003028 w 1255667"/>
              <a:gd name="connsiteY798" fmla="*/ 741037 h 857021"/>
              <a:gd name="connsiteX799" fmla="*/ 1004283 w 1255667"/>
              <a:gd name="connsiteY799" fmla="*/ 741786 h 857021"/>
              <a:gd name="connsiteX800" fmla="*/ 1005539 w 1255667"/>
              <a:gd name="connsiteY800" fmla="*/ 742535 h 857021"/>
              <a:gd name="connsiteX801" fmla="*/ 1006802 w 1255667"/>
              <a:gd name="connsiteY801" fmla="*/ 743271 h 857021"/>
              <a:gd name="connsiteX802" fmla="*/ 1008057 w 1255667"/>
              <a:gd name="connsiteY802" fmla="*/ 744014 h 857021"/>
              <a:gd name="connsiteX803" fmla="*/ 1009313 w 1255667"/>
              <a:gd name="connsiteY803" fmla="*/ 744743 h 857021"/>
              <a:gd name="connsiteX804" fmla="*/ 1010568 w 1255667"/>
              <a:gd name="connsiteY804" fmla="*/ 745472 h 857021"/>
              <a:gd name="connsiteX805" fmla="*/ 1011824 w 1255667"/>
              <a:gd name="connsiteY805" fmla="*/ 746201 h 857021"/>
              <a:gd name="connsiteX806" fmla="*/ 1013086 w 1255667"/>
              <a:gd name="connsiteY806" fmla="*/ 746923 h 857021"/>
              <a:gd name="connsiteX807" fmla="*/ 1014342 w 1255667"/>
              <a:gd name="connsiteY807" fmla="*/ 747639 h 857021"/>
              <a:gd name="connsiteX808" fmla="*/ 1015598 w 1255667"/>
              <a:gd name="connsiteY808" fmla="*/ 748355 h 857021"/>
              <a:gd name="connsiteX809" fmla="*/ 1016853 w 1255667"/>
              <a:gd name="connsiteY809" fmla="*/ 749063 h 857021"/>
              <a:gd name="connsiteX810" fmla="*/ 1018109 w 1255667"/>
              <a:gd name="connsiteY810" fmla="*/ 749765 h 857021"/>
              <a:gd name="connsiteX811" fmla="*/ 1019371 w 1255667"/>
              <a:gd name="connsiteY811" fmla="*/ 750468 h 857021"/>
              <a:gd name="connsiteX812" fmla="*/ 1020627 w 1255667"/>
              <a:gd name="connsiteY812" fmla="*/ 751163 h 857021"/>
              <a:gd name="connsiteX813" fmla="*/ 1021883 w 1255667"/>
              <a:gd name="connsiteY813" fmla="*/ 751858 h 857021"/>
              <a:gd name="connsiteX814" fmla="*/ 1023138 w 1255667"/>
              <a:gd name="connsiteY814" fmla="*/ 752547 h 857021"/>
              <a:gd name="connsiteX815" fmla="*/ 1024394 w 1255667"/>
              <a:gd name="connsiteY815" fmla="*/ 753229 h 857021"/>
              <a:gd name="connsiteX816" fmla="*/ 1025656 w 1255667"/>
              <a:gd name="connsiteY816" fmla="*/ 753910 h 857021"/>
              <a:gd name="connsiteX817" fmla="*/ 1026912 w 1255667"/>
              <a:gd name="connsiteY817" fmla="*/ 754592 h 857021"/>
              <a:gd name="connsiteX818" fmla="*/ 1028168 w 1255667"/>
              <a:gd name="connsiteY818" fmla="*/ 755261 h 857021"/>
              <a:gd name="connsiteX819" fmla="*/ 1029423 w 1255667"/>
              <a:gd name="connsiteY819" fmla="*/ 755929 h 857021"/>
              <a:gd name="connsiteX820" fmla="*/ 1030679 w 1255667"/>
              <a:gd name="connsiteY820" fmla="*/ 756597 h 857021"/>
              <a:gd name="connsiteX821" fmla="*/ 1031935 w 1255667"/>
              <a:gd name="connsiteY821" fmla="*/ 757259 h 857021"/>
              <a:gd name="connsiteX822" fmla="*/ 1033197 w 1255667"/>
              <a:gd name="connsiteY822" fmla="*/ 757914 h 857021"/>
              <a:gd name="connsiteX823" fmla="*/ 1034453 w 1255667"/>
              <a:gd name="connsiteY823" fmla="*/ 758568 h 857021"/>
              <a:gd name="connsiteX824" fmla="*/ 1035708 w 1255667"/>
              <a:gd name="connsiteY824" fmla="*/ 759223 h 857021"/>
              <a:gd name="connsiteX825" fmla="*/ 1036964 w 1255667"/>
              <a:gd name="connsiteY825" fmla="*/ 759865 h 857021"/>
              <a:gd name="connsiteX826" fmla="*/ 1038219 w 1255667"/>
              <a:gd name="connsiteY826" fmla="*/ 760506 h 857021"/>
              <a:gd name="connsiteX827" fmla="*/ 1039482 w 1255667"/>
              <a:gd name="connsiteY827" fmla="*/ 761147 h 857021"/>
              <a:gd name="connsiteX828" fmla="*/ 1040737 w 1255667"/>
              <a:gd name="connsiteY828" fmla="*/ 761782 h 857021"/>
              <a:gd name="connsiteX829" fmla="*/ 1041993 w 1255667"/>
              <a:gd name="connsiteY829" fmla="*/ 762416 h 857021"/>
              <a:gd name="connsiteX830" fmla="*/ 1043249 w 1255667"/>
              <a:gd name="connsiteY830" fmla="*/ 763044 h 857021"/>
              <a:gd name="connsiteX831" fmla="*/ 1044504 w 1255667"/>
              <a:gd name="connsiteY831" fmla="*/ 763665 h 857021"/>
              <a:gd name="connsiteX832" fmla="*/ 1045767 w 1255667"/>
              <a:gd name="connsiteY832" fmla="*/ 764286 h 857021"/>
              <a:gd name="connsiteX833" fmla="*/ 1047022 w 1255667"/>
              <a:gd name="connsiteY833" fmla="*/ 764901 h 857021"/>
              <a:gd name="connsiteX834" fmla="*/ 1048278 w 1255667"/>
              <a:gd name="connsiteY834" fmla="*/ 765515 h 857021"/>
              <a:gd name="connsiteX835" fmla="*/ 1049534 w 1255667"/>
              <a:gd name="connsiteY835" fmla="*/ 766122 h 857021"/>
              <a:gd name="connsiteX836" fmla="*/ 1050789 w 1255667"/>
              <a:gd name="connsiteY836" fmla="*/ 766730 h 857021"/>
              <a:gd name="connsiteX837" fmla="*/ 1052052 w 1255667"/>
              <a:gd name="connsiteY837" fmla="*/ 767331 h 857021"/>
              <a:gd name="connsiteX838" fmla="*/ 1053307 w 1255667"/>
              <a:gd name="connsiteY838" fmla="*/ 767932 h 857021"/>
              <a:gd name="connsiteX839" fmla="*/ 1054563 w 1255667"/>
              <a:gd name="connsiteY839" fmla="*/ 768526 h 857021"/>
              <a:gd name="connsiteX840" fmla="*/ 1055819 w 1255667"/>
              <a:gd name="connsiteY840" fmla="*/ 769120 h 857021"/>
              <a:gd name="connsiteX841" fmla="*/ 1057074 w 1255667"/>
              <a:gd name="connsiteY841" fmla="*/ 769707 h 857021"/>
              <a:gd name="connsiteX842" fmla="*/ 1058330 w 1255667"/>
              <a:gd name="connsiteY842" fmla="*/ 770288 h 857021"/>
              <a:gd name="connsiteX843" fmla="*/ 1059592 w 1255667"/>
              <a:gd name="connsiteY843" fmla="*/ 770868 h 857021"/>
              <a:gd name="connsiteX844" fmla="*/ 1060848 w 1255667"/>
              <a:gd name="connsiteY844" fmla="*/ 771449 h 857021"/>
              <a:gd name="connsiteX845" fmla="*/ 1062104 w 1255667"/>
              <a:gd name="connsiteY845" fmla="*/ 772023 h 857021"/>
              <a:gd name="connsiteX846" fmla="*/ 1063359 w 1255667"/>
              <a:gd name="connsiteY846" fmla="*/ 772590 h 857021"/>
              <a:gd name="connsiteX847" fmla="*/ 1064615 w 1255667"/>
              <a:gd name="connsiteY847" fmla="*/ 773157 h 857021"/>
              <a:gd name="connsiteX848" fmla="*/ 1065877 w 1255667"/>
              <a:gd name="connsiteY848" fmla="*/ 773724 h 857021"/>
              <a:gd name="connsiteX849" fmla="*/ 1067133 w 1255667"/>
              <a:gd name="connsiteY849" fmla="*/ 774284 h 857021"/>
              <a:gd name="connsiteX850" fmla="*/ 1068389 w 1255667"/>
              <a:gd name="connsiteY850" fmla="*/ 774838 h 857021"/>
              <a:gd name="connsiteX851" fmla="*/ 1069644 w 1255667"/>
              <a:gd name="connsiteY851" fmla="*/ 775398 h 857021"/>
              <a:gd name="connsiteX852" fmla="*/ 1070900 w 1255667"/>
              <a:gd name="connsiteY852" fmla="*/ 775945 h 857021"/>
              <a:gd name="connsiteX853" fmla="*/ 1072162 w 1255667"/>
              <a:gd name="connsiteY853" fmla="*/ 776492 h 857021"/>
              <a:gd name="connsiteX854" fmla="*/ 1073418 w 1255667"/>
              <a:gd name="connsiteY854" fmla="*/ 777038 h 857021"/>
              <a:gd name="connsiteX855" fmla="*/ 1074674 w 1255667"/>
              <a:gd name="connsiteY855" fmla="*/ 777579 h 857021"/>
              <a:gd name="connsiteX856" fmla="*/ 1075929 w 1255667"/>
              <a:gd name="connsiteY856" fmla="*/ 778112 h 857021"/>
              <a:gd name="connsiteX857" fmla="*/ 1077185 w 1255667"/>
              <a:gd name="connsiteY857" fmla="*/ 778645 h 857021"/>
              <a:gd name="connsiteX858" fmla="*/ 1078447 w 1255667"/>
              <a:gd name="connsiteY858" fmla="*/ 779179 h 857021"/>
              <a:gd name="connsiteX859" fmla="*/ 1079703 w 1255667"/>
              <a:gd name="connsiteY859" fmla="*/ 779705 h 857021"/>
              <a:gd name="connsiteX860" fmla="*/ 1080959 w 1255667"/>
              <a:gd name="connsiteY860" fmla="*/ 780232 h 857021"/>
              <a:gd name="connsiteX861" fmla="*/ 1082214 w 1255667"/>
              <a:gd name="connsiteY861" fmla="*/ 780751 h 857021"/>
              <a:gd name="connsiteX862" fmla="*/ 1083470 w 1255667"/>
              <a:gd name="connsiteY862" fmla="*/ 781271 h 857021"/>
              <a:gd name="connsiteX863" fmla="*/ 1084725 w 1255667"/>
              <a:gd name="connsiteY863" fmla="*/ 781784 h 857021"/>
              <a:gd name="connsiteX864" fmla="*/ 1085988 w 1255667"/>
              <a:gd name="connsiteY864" fmla="*/ 782297 h 857021"/>
              <a:gd name="connsiteX865" fmla="*/ 1087243 w 1255667"/>
              <a:gd name="connsiteY865" fmla="*/ 782804 h 857021"/>
              <a:gd name="connsiteX866" fmla="*/ 1088499 w 1255667"/>
              <a:gd name="connsiteY866" fmla="*/ 783310 h 857021"/>
              <a:gd name="connsiteX867" fmla="*/ 1089755 w 1255667"/>
              <a:gd name="connsiteY867" fmla="*/ 783810 h 857021"/>
              <a:gd name="connsiteX868" fmla="*/ 1091010 w 1255667"/>
              <a:gd name="connsiteY868" fmla="*/ 784309 h 857021"/>
              <a:gd name="connsiteX869" fmla="*/ 1092273 w 1255667"/>
              <a:gd name="connsiteY869" fmla="*/ 784809 h 857021"/>
              <a:gd name="connsiteX870" fmla="*/ 1093528 w 1255667"/>
              <a:gd name="connsiteY870" fmla="*/ 785301 h 857021"/>
              <a:gd name="connsiteX871" fmla="*/ 1094784 w 1255667"/>
              <a:gd name="connsiteY871" fmla="*/ 785787 h 857021"/>
              <a:gd name="connsiteX872" fmla="*/ 1096040 w 1255667"/>
              <a:gd name="connsiteY872" fmla="*/ 786274 h 857021"/>
              <a:gd name="connsiteX873" fmla="*/ 1097295 w 1255667"/>
              <a:gd name="connsiteY873" fmla="*/ 786760 h 857021"/>
              <a:gd name="connsiteX874" fmla="*/ 1098558 w 1255667"/>
              <a:gd name="connsiteY874" fmla="*/ 787239 h 857021"/>
              <a:gd name="connsiteX875" fmla="*/ 1099813 w 1255667"/>
              <a:gd name="connsiteY875" fmla="*/ 787718 h 857021"/>
              <a:gd name="connsiteX876" fmla="*/ 1101069 w 1255667"/>
              <a:gd name="connsiteY876" fmla="*/ 788191 h 857021"/>
              <a:gd name="connsiteX877" fmla="*/ 1102325 w 1255667"/>
              <a:gd name="connsiteY877" fmla="*/ 788663 h 857021"/>
              <a:gd name="connsiteX878" fmla="*/ 1103580 w 1255667"/>
              <a:gd name="connsiteY878" fmla="*/ 789136 h 857021"/>
              <a:gd name="connsiteX879" fmla="*/ 1104843 w 1255667"/>
              <a:gd name="connsiteY879" fmla="*/ 789602 h 857021"/>
              <a:gd name="connsiteX880" fmla="*/ 1106098 w 1255667"/>
              <a:gd name="connsiteY880" fmla="*/ 790061 h 857021"/>
              <a:gd name="connsiteX881" fmla="*/ 1107354 w 1255667"/>
              <a:gd name="connsiteY881" fmla="*/ 790526 h 857021"/>
              <a:gd name="connsiteX882" fmla="*/ 1108610 w 1255667"/>
              <a:gd name="connsiteY882" fmla="*/ 790979 h 857021"/>
              <a:gd name="connsiteX883" fmla="*/ 1109865 w 1255667"/>
              <a:gd name="connsiteY883" fmla="*/ 791438 h 857021"/>
              <a:gd name="connsiteX884" fmla="*/ 1111128 w 1255667"/>
              <a:gd name="connsiteY884" fmla="*/ 791890 h 857021"/>
              <a:gd name="connsiteX885" fmla="*/ 1112383 w 1255667"/>
              <a:gd name="connsiteY885" fmla="*/ 792336 h 857021"/>
              <a:gd name="connsiteX886" fmla="*/ 1113639 w 1255667"/>
              <a:gd name="connsiteY886" fmla="*/ 792781 h 857021"/>
              <a:gd name="connsiteX887" fmla="*/ 1114894 w 1255667"/>
              <a:gd name="connsiteY887" fmla="*/ 793227 h 857021"/>
              <a:gd name="connsiteX888" fmla="*/ 1116150 w 1255667"/>
              <a:gd name="connsiteY888" fmla="*/ 793666 h 857021"/>
              <a:gd name="connsiteX889" fmla="*/ 1117406 w 1255667"/>
              <a:gd name="connsiteY889" fmla="*/ 794104 h 857021"/>
              <a:gd name="connsiteX890" fmla="*/ 1118668 w 1255667"/>
              <a:gd name="connsiteY890" fmla="*/ 794543 h 857021"/>
              <a:gd name="connsiteX891" fmla="*/ 1119924 w 1255667"/>
              <a:gd name="connsiteY891" fmla="*/ 794975 h 857021"/>
              <a:gd name="connsiteX892" fmla="*/ 1121179 w 1255667"/>
              <a:gd name="connsiteY892" fmla="*/ 795400 h 857021"/>
              <a:gd name="connsiteX893" fmla="*/ 1122435 w 1255667"/>
              <a:gd name="connsiteY893" fmla="*/ 795833 h 857021"/>
              <a:gd name="connsiteX894" fmla="*/ 1123691 w 1255667"/>
              <a:gd name="connsiteY894" fmla="*/ 796251 h 857021"/>
              <a:gd name="connsiteX895" fmla="*/ 1124953 w 1255667"/>
              <a:gd name="connsiteY895" fmla="*/ 796676 h 857021"/>
              <a:gd name="connsiteX896" fmla="*/ 1126209 w 1255667"/>
              <a:gd name="connsiteY896" fmla="*/ 797095 h 857021"/>
              <a:gd name="connsiteX897" fmla="*/ 1127464 w 1255667"/>
              <a:gd name="connsiteY897" fmla="*/ 797513 h 857021"/>
              <a:gd name="connsiteX898" fmla="*/ 1128720 w 1255667"/>
              <a:gd name="connsiteY898" fmla="*/ 797925 h 857021"/>
              <a:gd name="connsiteX899" fmla="*/ 1129976 w 1255667"/>
              <a:gd name="connsiteY899" fmla="*/ 798337 h 857021"/>
              <a:gd name="connsiteX900" fmla="*/ 1131238 w 1255667"/>
              <a:gd name="connsiteY900" fmla="*/ 798742 h 857021"/>
              <a:gd name="connsiteX901" fmla="*/ 1132494 w 1255667"/>
              <a:gd name="connsiteY901" fmla="*/ 799147 h 857021"/>
              <a:gd name="connsiteX902" fmla="*/ 1133749 w 1255667"/>
              <a:gd name="connsiteY902" fmla="*/ 799552 h 857021"/>
              <a:gd name="connsiteX903" fmla="*/ 1135005 w 1255667"/>
              <a:gd name="connsiteY903" fmla="*/ 799951 h 857021"/>
              <a:gd name="connsiteX904" fmla="*/ 1136261 w 1255667"/>
              <a:gd name="connsiteY904" fmla="*/ 800349 h 857021"/>
              <a:gd name="connsiteX905" fmla="*/ 1137523 w 1255667"/>
              <a:gd name="connsiteY905" fmla="*/ 800747 h 857021"/>
              <a:gd name="connsiteX906" fmla="*/ 1138779 w 1255667"/>
              <a:gd name="connsiteY906" fmla="*/ 801139 h 857021"/>
              <a:gd name="connsiteX907" fmla="*/ 1140034 w 1255667"/>
              <a:gd name="connsiteY907" fmla="*/ 801530 h 857021"/>
              <a:gd name="connsiteX908" fmla="*/ 1141290 w 1255667"/>
              <a:gd name="connsiteY908" fmla="*/ 801922 h 857021"/>
              <a:gd name="connsiteX909" fmla="*/ 1142546 w 1255667"/>
              <a:gd name="connsiteY909" fmla="*/ 802307 h 857021"/>
              <a:gd name="connsiteX910" fmla="*/ 1143801 w 1255667"/>
              <a:gd name="connsiteY910" fmla="*/ 802691 h 857021"/>
              <a:gd name="connsiteX911" fmla="*/ 1145064 w 1255667"/>
              <a:gd name="connsiteY911" fmla="*/ 803069 h 857021"/>
              <a:gd name="connsiteX912" fmla="*/ 1146319 w 1255667"/>
              <a:gd name="connsiteY912" fmla="*/ 803447 h 857021"/>
              <a:gd name="connsiteX913" fmla="*/ 1147575 w 1255667"/>
              <a:gd name="connsiteY913" fmla="*/ 803826 h 857021"/>
              <a:gd name="connsiteX914" fmla="*/ 1148831 w 1255667"/>
              <a:gd name="connsiteY914" fmla="*/ 804197 h 857021"/>
              <a:gd name="connsiteX915" fmla="*/ 1150086 w 1255667"/>
              <a:gd name="connsiteY915" fmla="*/ 804568 h 857021"/>
              <a:gd name="connsiteX916" fmla="*/ 1151349 w 1255667"/>
              <a:gd name="connsiteY916" fmla="*/ 804933 h 857021"/>
              <a:gd name="connsiteX917" fmla="*/ 1152604 w 1255667"/>
              <a:gd name="connsiteY917" fmla="*/ 805304 h 857021"/>
              <a:gd name="connsiteX918" fmla="*/ 1153860 w 1255667"/>
              <a:gd name="connsiteY918" fmla="*/ 805668 h 857021"/>
              <a:gd name="connsiteX919" fmla="*/ 1155116 w 1255667"/>
              <a:gd name="connsiteY919" fmla="*/ 806026 h 857021"/>
              <a:gd name="connsiteX920" fmla="*/ 1156371 w 1255667"/>
              <a:gd name="connsiteY920" fmla="*/ 806384 h 857021"/>
              <a:gd name="connsiteX921" fmla="*/ 1157634 w 1255667"/>
              <a:gd name="connsiteY921" fmla="*/ 806742 h 857021"/>
              <a:gd name="connsiteX922" fmla="*/ 1158889 w 1255667"/>
              <a:gd name="connsiteY922" fmla="*/ 807100 h 857021"/>
              <a:gd name="connsiteX923" fmla="*/ 1160145 w 1255667"/>
              <a:gd name="connsiteY923" fmla="*/ 807451 h 857021"/>
              <a:gd name="connsiteX924" fmla="*/ 1161400 w 1255667"/>
              <a:gd name="connsiteY924" fmla="*/ 807802 h 857021"/>
              <a:gd name="connsiteX925" fmla="*/ 1162656 w 1255667"/>
              <a:gd name="connsiteY925" fmla="*/ 808146 h 857021"/>
              <a:gd name="connsiteX926" fmla="*/ 1163919 w 1255667"/>
              <a:gd name="connsiteY926" fmla="*/ 808490 h 857021"/>
              <a:gd name="connsiteX927" fmla="*/ 1165174 w 1255667"/>
              <a:gd name="connsiteY927" fmla="*/ 808835 h 857021"/>
              <a:gd name="connsiteX928" fmla="*/ 1166430 w 1255667"/>
              <a:gd name="connsiteY928" fmla="*/ 809179 h 857021"/>
              <a:gd name="connsiteX929" fmla="*/ 1167685 w 1255667"/>
              <a:gd name="connsiteY929" fmla="*/ 809516 h 857021"/>
              <a:gd name="connsiteX930" fmla="*/ 1168941 w 1255667"/>
              <a:gd name="connsiteY930" fmla="*/ 809854 h 857021"/>
              <a:gd name="connsiteX931" fmla="*/ 1170197 w 1255667"/>
              <a:gd name="connsiteY931" fmla="*/ 810185 h 857021"/>
              <a:gd name="connsiteX932" fmla="*/ 1171459 w 1255667"/>
              <a:gd name="connsiteY932" fmla="*/ 810522 h 857021"/>
              <a:gd name="connsiteX933" fmla="*/ 1172715 w 1255667"/>
              <a:gd name="connsiteY933" fmla="*/ 810846 h 857021"/>
              <a:gd name="connsiteX934" fmla="*/ 1173970 w 1255667"/>
              <a:gd name="connsiteY934" fmla="*/ 811177 h 857021"/>
              <a:gd name="connsiteX935" fmla="*/ 1175226 w 1255667"/>
              <a:gd name="connsiteY935" fmla="*/ 811501 h 857021"/>
              <a:gd name="connsiteX936" fmla="*/ 1176482 w 1255667"/>
              <a:gd name="connsiteY936" fmla="*/ 811825 h 857021"/>
              <a:gd name="connsiteX937" fmla="*/ 1177744 w 1255667"/>
              <a:gd name="connsiteY937" fmla="*/ 812149 h 857021"/>
              <a:gd name="connsiteX938" fmla="*/ 1179000 w 1255667"/>
              <a:gd name="connsiteY938" fmla="*/ 812466 h 857021"/>
              <a:gd name="connsiteX939" fmla="*/ 1180255 w 1255667"/>
              <a:gd name="connsiteY939" fmla="*/ 812784 h 857021"/>
              <a:gd name="connsiteX940" fmla="*/ 1181511 w 1255667"/>
              <a:gd name="connsiteY940" fmla="*/ 813101 h 857021"/>
              <a:gd name="connsiteX941" fmla="*/ 1182767 w 1255667"/>
              <a:gd name="connsiteY941" fmla="*/ 813412 h 857021"/>
              <a:gd name="connsiteX942" fmla="*/ 1184029 w 1255667"/>
              <a:gd name="connsiteY942" fmla="*/ 813722 h 857021"/>
              <a:gd name="connsiteX943" fmla="*/ 1185285 w 1255667"/>
              <a:gd name="connsiteY943" fmla="*/ 814033 h 857021"/>
              <a:gd name="connsiteX944" fmla="*/ 1186540 w 1255667"/>
              <a:gd name="connsiteY944" fmla="*/ 814343 h 857021"/>
              <a:gd name="connsiteX945" fmla="*/ 1187796 w 1255667"/>
              <a:gd name="connsiteY945" fmla="*/ 814647 h 857021"/>
              <a:gd name="connsiteX946" fmla="*/ 1189052 w 1255667"/>
              <a:gd name="connsiteY946" fmla="*/ 814951 h 857021"/>
              <a:gd name="connsiteX947" fmla="*/ 1190314 w 1255667"/>
              <a:gd name="connsiteY947" fmla="*/ 815248 h 857021"/>
              <a:gd name="connsiteX948" fmla="*/ 1191570 w 1255667"/>
              <a:gd name="connsiteY948" fmla="*/ 815545 h 857021"/>
              <a:gd name="connsiteX949" fmla="*/ 1192825 w 1255667"/>
              <a:gd name="connsiteY949" fmla="*/ 815842 h 857021"/>
              <a:gd name="connsiteX950" fmla="*/ 1194081 w 1255667"/>
              <a:gd name="connsiteY950" fmla="*/ 816139 h 857021"/>
              <a:gd name="connsiteX951" fmla="*/ 1195337 w 1255667"/>
              <a:gd name="connsiteY951" fmla="*/ 816429 h 857021"/>
              <a:gd name="connsiteX952" fmla="*/ 1196592 w 1255667"/>
              <a:gd name="connsiteY952" fmla="*/ 816726 h 857021"/>
              <a:gd name="connsiteX953" fmla="*/ 1197855 w 1255667"/>
              <a:gd name="connsiteY953" fmla="*/ 817010 h 857021"/>
              <a:gd name="connsiteX954" fmla="*/ 1199110 w 1255667"/>
              <a:gd name="connsiteY954" fmla="*/ 817300 h 857021"/>
              <a:gd name="connsiteX955" fmla="*/ 1200366 w 1255667"/>
              <a:gd name="connsiteY955" fmla="*/ 817584 h 857021"/>
              <a:gd name="connsiteX956" fmla="*/ 1201621 w 1255667"/>
              <a:gd name="connsiteY956" fmla="*/ 817867 h 857021"/>
              <a:gd name="connsiteX957" fmla="*/ 1202877 w 1255667"/>
              <a:gd name="connsiteY957" fmla="*/ 818151 h 857021"/>
              <a:gd name="connsiteX958" fmla="*/ 1204140 w 1255667"/>
              <a:gd name="connsiteY958" fmla="*/ 818427 h 857021"/>
              <a:gd name="connsiteX959" fmla="*/ 1205395 w 1255667"/>
              <a:gd name="connsiteY959" fmla="*/ 818711 h 857021"/>
              <a:gd name="connsiteX960" fmla="*/ 1206651 w 1255667"/>
              <a:gd name="connsiteY960" fmla="*/ 818981 h 857021"/>
              <a:gd name="connsiteX961" fmla="*/ 1207906 w 1255667"/>
              <a:gd name="connsiteY961" fmla="*/ 819258 h 857021"/>
              <a:gd name="connsiteX962" fmla="*/ 1209162 w 1255667"/>
              <a:gd name="connsiteY962" fmla="*/ 819528 h 857021"/>
              <a:gd name="connsiteX963" fmla="*/ 1210424 w 1255667"/>
              <a:gd name="connsiteY963" fmla="*/ 819798 h 857021"/>
              <a:gd name="connsiteX964" fmla="*/ 1211680 w 1255667"/>
              <a:gd name="connsiteY964" fmla="*/ 820068 h 857021"/>
              <a:gd name="connsiteX965" fmla="*/ 1212936 w 1255667"/>
              <a:gd name="connsiteY965" fmla="*/ 820338 h 857021"/>
              <a:gd name="connsiteX966" fmla="*/ 1214191 w 1255667"/>
              <a:gd name="connsiteY966" fmla="*/ 820601 h 857021"/>
              <a:gd name="connsiteX967" fmla="*/ 1215447 w 1255667"/>
              <a:gd name="connsiteY967" fmla="*/ 820864 h 857021"/>
              <a:gd name="connsiteX968" fmla="*/ 1216709 w 1255667"/>
              <a:gd name="connsiteY968" fmla="*/ 821128 h 857021"/>
              <a:gd name="connsiteX969" fmla="*/ 1217965 w 1255667"/>
              <a:gd name="connsiteY969" fmla="*/ 821384 h 857021"/>
              <a:gd name="connsiteX970" fmla="*/ 1219221 w 1255667"/>
              <a:gd name="connsiteY970" fmla="*/ 821641 h 857021"/>
              <a:gd name="connsiteX971" fmla="*/ 1220476 w 1255667"/>
              <a:gd name="connsiteY971" fmla="*/ 821897 h 857021"/>
              <a:gd name="connsiteX972" fmla="*/ 1221732 w 1255667"/>
              <a:gd name="connsiteY972" fmla="*/ 822154 h 857021"/>
              <a:gd name="connsiteX973" fmla="*/ 1222988 w 1255667"/>
              <a:gd name="connsiteY973" fmla="*/ 822403 h 857021"/>
              <a:gd name="connsiteX974" fmla="*/ 1224250 w 1255667"/>
              <a:gd name="connsiteY974" fmla="*/ 822660 h 857021"/>
              <a:gd name="connsiteX975" fmla="*/ 1225506 w 1255667"/>
              <a:gd name="connsiteY975" fmla="*/ 822910 h 857021"/>
              <a:gd name="connsiteX976" fmla="*/ 1226761 w 1255667"/>
              <a:gd name="connsiteY976" fmla="*/ 823153 h 857021"/>
              <a:gd name="connsiteX977" fmla="*/ 1228017 w 1255667"/>
              <a:gd name="connsiteY977" fmla="*/ 823403 h 857021"/>
              <a:gd name="connsiteX978" fmla="*/ 1229273 w 1255667"/>
              <a:gd name="connsiteY978" fmla="*/ 823646 h 857021"/>
              <a:gd name="connsiteX979" fmla="*/ 1230535 w 1255667"/>
              <a:gd name="connsiteY979" fmla="*/ 823889 h 857021"/>
              <a:gd name="connsiteX980" fmla="*/ 1231791 w 1255667"/>
              <a:gd name="connsiteY980" fmla="*/ 824132 h 857021"/>
              <a:gd name="connsiteX981" fmla="*/ 1233046 w 1255667"/>
              <a:gd name="connsiteY981" fmla="*/ 824368 h 857021"/>
              <a:gd name="connsiteX982" fmla="*/ 1234302 w 1255667"/>
              <a:gd name="connsiteY982" fmla="*/ 824604 h 857021"/>
              <a:gd name="connsiteX983" fmla="*/ 1235557 w 1255667"/>
              <a:gd name="connsiteY983" fmla="*/ 824841 h 857021"/>
              <a:gd name="connsiteX984" fmla="*/ 1236820 w 1255667"/>
              <a:gd name="connsiteY984" fmla="*/ 825077 h 857021"/>
              <a:gd name="connsiteX985" fmla="*/ 1238075 w 1255667"/>
              <a:gd name="connsiteY985" fmla="*/ 825313 h 857021"/>
              <a:gd name="connsiteX986" fmla="*/ 1239331 w 1255667"/>
              <a:gd name="connsiteY986" fmla="*/ 825543 h 857021"/>
              <a:gd name="connsiteX987" fmla="*/ 1240587 w 1255667"/>
              <a:gd name="connsiteY987" fmla="*/ 825772 h 857021"/>
              <a:gd name="connsiteX988" fmla="*/ 1241842 w 1255667"/>
              <a:gd name="connsiteY988" fmla="*/ 826002 h 857021"/>
              <a:gd name="connsiteX989" fmla="*/ 1243105 w 1255667"/>
              <a:gd name="connsiteY989" fmla="*/ 826224 h 857021"/>
              <a:gd name="connsiteX990" fmla="*/ 1244360 w 1255667"/>
              <a:gd name="connsiteY990" fmla="*/ 826454 h 857021"/>
              <a:gd name="connsiteX991" fmla="*/ 1245616 w 1255667"/>
              <a:gd name="connsiteY991" fmla="*/ 826677 h 857021"/>
              <a:gd name="connsiteX992" fmla="*/ 1246872 w 1255667"/>
              <a:gd name="connsiteY992" fmla="*/ 826900 h 857021"/>
              <a:gd name="connsiteX993" fmla="*/ 1248127 w 1255667"/>
              <a:gd name="connsiteY993" fmla="*/ 827116 h 857021"/>
              <a:gd name="connsiteX994" fmla="*/ 1249383 w 1255667"/>
              <a:gd name="connsiteY994" fmla="*/ 827338 h 857021"/>
              <a:gd name="connsiteX995" fmla="*/ 1250645 w 1255667"/>
              <a:gd name="connsiteY995" fmla="*/ 827554 h 857021"/>
              <a:gd name="connsiteX996" fmla="*/ 1251901 w 1255667"/>
              <a:gd name="connsiteY996" fmla="*/ 827770 h 857021"/>
              <a:gd name="connsiteX997" fmla="*/ 1253157 w 1255667"/>
              <a:gd name="connsiteY997" fmla="*/ 827986 h 857021"/>
              <a:gd name="connsiteX998" fmla="*/ 1254412 w 1255667"/>
              <a:gd name="connsiteY998" fmla="*/ 828196 h 857021"/>
              <a:gd name="connsiteX999" fmla="*/ 1255668 w 1255667"/>
              <a:gd name="connsiteY999" fmla="*/ 828412 h 8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55667" h="857021">
                <a:moveTo>
                  <a:pt x="0" y="857021"/>
                </a:moveTo>
                <a:lnTo>
                  <a:pt x="1257" y="857021"/>
                </a:lnTo>
                <a:lnTo>
                  <a:pt x="2514" y="857021"/>
                </a:lnTo>
                <a:lnTo>
                  <a:pt x="3771" y="857021"/>
                </a:lnTo>
                <a:lnTo>
                  <a:pt x="5028" y="857021"/>
                </a:lnTo>
                <a:lnTo>
                  <a:pt x="6285" y="857015"/>
                </a:lnTo>
                <a:lnTo>
                  <a:pt x="7542" y="857001"/>
                </a:lnTo>
                <a:lnTo>
                  <a:pt x="8798" y="856981"/>
                </a:lnTo>
                <a:lnTo>
                  <a:pt x="10055" y="856961"/>
                </a:lnTo>
                <a:lnTo>
                  <a:pt x="11312" y="856927"/>
                </a:lnTo>
                <a:lnTo>
                  <a:pt x="12569" y="856886"/>
                </a:lnTo>
                <a:lnTo>
                  <a:pt x="13826" y="856839"/>
                </a:lnTo>
                <a:lnTo>
                  <a:pt x="15083" y="856772"/>
                </a:lnTo>
                <a:lnTo>
                  <a:pt x="16340" y="856697"/>
                </a:lnTo>
                <a:lnTo>
                  <a:pt x="17597" y="856603"/>
                </a:lnTo>
                <a:lnTo>
                  <a:pt x="18854" y="856495"/>
                </a:lnTo>
                <a:lnTo>
                  <a:pt x="20111" y="856373"/>
                </a:lnTo>
                <a:lnTo>
                  <a:pt x="21368" y="856225"/>
                </a:lnTo>
                <a:lnTo>
                  <a:pt x="22624" y="856056"/>
                </a:lnTo>
                <a:lnTo>
                  <a:pt x="23881" y="855867"/>
                </a:lnTo>
                <a:lnTo>
                  <a:pt x="25138" y="855658"/>
                </a:lnTo>
                <a:lnTo>
                  <a:pt x="26395" y="855421"/>
                </a:lnTo>
                <a:lnTo>
                  <a:pt x="27652" y="855158"/>
                </a:lnTo>
                <a:lnTo>
                  <a:pt x="28909" y="854868"/>
                </a:lnTo>
                <a:lnTo>
                  <a:pt x="30166" y="854551"/>
                </a:lnTo>
                <a:lnTo>
                  <a:pt x="31423" y="854200"/>
                </a:lnTo>
                <a:lnTo>
                  <a:pt x="32680" y="853822"/>
                </a:lnTo>
                <a:lnTo>
                  <a:pt x="33937" y="853403"/>
                </a:lnTo>
                <a:lnTo>
                  <a:pt x="35194" y="852957"/>
                </a:lnTo>
                <a:lnTo>
                  <a:pt x="36451" y="852478"/>
                </a:lnTo>
                <a:lnTo>
                  <a:pt x="37708" y="851958"/>
                </a:lnTo>
                <a:lnTo>
                  <a:pt x="38965" y="851405"/>
                </a:lnTo>
                <a:lnTo>
                  <a:pt x="40222" y="850811"/>
                </a:lnTo>
                <a:lnTo>
                  <a:pt x="41479" y="850183"/>
                </a:lnTo>
                <a:lnTo>
                  <a:pt x="42736" y="849508"/>
                </a:lnTo>
                <a:lnTo>
                  <a:pt x="43993" y="848799"/>
                </a:lnTo>
                <a:lnTo>
                  <a:pt x="45250" y="848043"/>
                </a:lnTo>
                <a:lnTo>
                  <a:pt x="46507" y="847246"/>
                </a:lnTo>
                <a:lnTo>
                  <a:pt x="47764" y="846409"/>
                </a:lnTo>
                <a:lnTo>
                  <a:pt x="49021" y="845525"/>
                </a:lnTo>
                <a:lnTo>
                  <a:pt x="50277" y="844593"/>
                </a:lnTo>
                <a:lnTo>
                  <a:pt x="51534" y="843614"/>
                </a:lnTo>
                <a:lnTo>
                  <a:pt x="52791" y="842595"/>
                </a:lnTo>
                <a:lnTo>
                  <a:pt x="54048" y="841522"/>
                </a:lnTo>
                <a:lnTo>
                  <a:pt x="55305" y="840408"/>
                </a:lnTo>
                <a:lnTo>
                  <a:pt x="56562" y="839240"/>
                </a:lnTo>
                <a:lnTo>
                  <a:pt x="57819" y="838025"/>
                </a:lnTo>
                <a:lnTo>
                  <a:pt x="59076" y="836762"/>
                </a:lnTo>
                <a:lnTo>
                  <a:pt x="60333" y="835453"/>
                </a:lnTo>
                <a:lnTo>
                  <a:pt x="61590" y="834089"/>
                </a:lnTo>
                <a:lnTo>
                  <a:pt x="62847" y="832671"/>
                </a:lnTo>
                <a:lnTo>
                  <a:pt x="64103" y="831207"/>
                </a:lnTo>
                <a:lnTo>
                  <a:pt x="65360" y="829694"/>
                </a:lnTo>
                <a:lnTo>
                  <a:pt x="66617" y="828121"/>
                </a:lnTo>
                <a:lnTo>
                  <a:pt x="67874" y="826501"/>
                </a:lnTo>
                <a:lnTo>
                  <a:pt x="69131" y="824827"/>
                </a:lnTo>
                <a:lnTo>
                  <a:pt x="70388" y="823106"/>
                </a:lnTo>
                <a:lnTo>
                  <a:pt x="71645" y="821330"/>
                </a:lnTo>
                <a:lnTo>
                  <a:pt x="72902" y="819501"/>
                </a:lnTo>
                <a:lnTo>
                  <a:pt x="74159" y="817617"/>
                </a:lnTo>
                <a:lnTo>
                  <a:pt x="75416" y="815680"/>
                </a:lnTo>
                <a:lnTo>
                  <a:pt x="76673" y="813688"/>
                </a:lnTo>
                <a:lnTo>
                  <a:pt x="77929" y="811650"/>
                </a:lnTo>
                <a:lnTo>
                  <a:pt x="79186" y="809557"/>
                </a:lnTo>
                <a:lnTo>
                  <a:pt x="80443" y="807410"/>
                </a:lnTo>
                <a:lnTo>
                  <a:pt x="81700" y="805209"/>
                </a:lnTo>
                <a:lnTo>
                  <a:pt x="82957" y="802955"/>
                </a:lnTo>
                <a:lnTo>
                  <a:pt x="84214" y="800646"/>
                </a:lnTo>
                <a:lnTo>
                  <a:pt x="85471" y="798290"/>
                </a:lnTo>
                <a:lnTo>
                  <a:pt x="86728" y="795880"/>
                </a:lnTo>
                <a:lnTo>
                  <a:pt x="87985" y="793416"/>
                </a:lnTo>
                <a:lnTo>
                  <a:pt x="89242" y="790905"/>
                </a:lnTo>
                <a:lnTo>
                  <a:pt x="90499" y="788339"/>
                </a:lnTo>
                <a:lnTo>
                  <a:pt x="91756" y="785720"/>
                </a:lnTo>
                <a:lnTo>
                  <a:pt x="93013" y="783047"/>
                </a:lnTo>
                <a:lnTo>
                  <a:pt x="94270" y="780333"/>
                </a:lnTo>
                <a:lnTo>
                  <a:pt x="95527" y="777558"/>
                </a:lnTo>
                <a:lnTo>
                  <a:pt x="96784" y="774736"/>
                </a:lnTo>
                <a:lnTo>
                  <a:pt x="98040" y="771867"/>
                </a:lnTo>
                <a:lnTo>
                  <a:pt x="99297" y="768951"/>
                </a:lnTo>
                <a:lnTo>
                  <a:pt x="100554" y="765981"/>
                </a:lnTo>
                <a:lnTo>
                  <a:pt x="101811" y="762963"/>
                </a:lnTo>
                <a:lnTo>
                  <a:pt x="103068" y="759898"/>
                </a:lnTo>
                <a:lnTo>
                  <a:pt x="104325" y="756786"/>
                </a:lnTo>
                <a:lnTo>
                  <a:pt x="105582" y="753627"/>
                </a:lnTo>
                <a:lnTo>
                  <a:pt x="106839" y="750420"/>
                </a:lnTo>
                <a:lnTo>
                  <a:pt x="108096" y="747166"/>
                </a:lnTo>
                <a:lnTo>
                  <a:pt x="109353" y="743865"/>
                </a:lnTo>
                <a:lnTo>
                  <a:pt x="110610" y="740517"/>
                </a:lnTo>
                <a:lnTo>
                  <a:pt x="111867" y="737128"/>
                </a:lnTo>
                <a:lnTo>
                  <a:pt x="113124" y="733699"/>
                </a:lnTo>
                <a:lnTo>
                  <a:pt x="114381" y="730222"/>
                </a:lnTo>
                <a:lnTo>
                  <a:pt x="115638" y="726705"/>
                </a:lnTo>
                <a:lnTo>
                  <a:pt x="116895" y="723141"/>
                </a:lnTo>
                <a:lnTo>
                  <a:pt x="118151" y="719536"/>
                </a:lnTo>
                <a:lnTo>
                  <a:pt x="119408" y="715890"/>
                </a:lnTo>
                <a:lnTo>
                  <a:pt x="120665" y="712211"/>
                </a:lnTo>
                <a:lnTo>
                  <a:pt x="121922" y="708485"/>
                </a:lnTo>
                <a:lnTo>
                  <a:pt x="123179" y="704718"/>
                </a:lnTo>
                <a:lnTo>
                  <a:pt x="124436" y="700917"/>
                </a:lnTo>
                <a:lnTo>
                  <a:pt x="125693" y="697076"/>
                </a:lnTo>
                <a:lnTo>
                  <a:pt x="126950" y="693201"/>
                </a:lnTo>
                <a:lnTo>
                  <a:pt x="128207" y="689285"/>
                </a:lnTo>
                <a:lnTo>
                  <a:pt x="129464" y="685336"/>
                </a:lnTo>
                <a:lnTo>
                  <a:pt x="130721" y="681353"/>
                </a:lnTo>
                <a:lnTo>
                  <a:pt x="131977" y="677337"/>
                </a:lnTo>
                <a:lnTo>
                  <a:pt x="133234" y="673279"/>
                </a:lnTo>
                <a:lnTo>
                  <a:pt x="134491" y="669195"/>
                </a:lnTo>
                <a:lnTo>
                  <a:pt x="135748" y="665077"/>
                </a:lnTo>
                <a:lnTo>
                  <a:pt x="137005" y="660932"/>
                </a:lnTo>
                <a:lnTo>
                  <a:pt x="138262" y="656754"/>
                </a:lnTo>
                <a:lnTo>
                  <a:pt x="139519" y="652541"/>
                </a:lnTo>
                <a:lnTo>
                  <a:pt x="140776" y="648302"/>
                </a:lnTo>
                <a:lnTo>
                  <a:pt x="142033" y="644035"/>
                </a:lnTo>
                <a:lnTo>
                  <a:pt x="143290" y="639742"/>
                </a:lnTo>
                <a:lnTo>
                  <a:pt x="144547" y="635421"/>
                </a:lnTo>
                <a:lnTo>
                  <a:pt x="145803" y="631074"/>
                </a:lnTo>
                <a:lnTo>
                  <a:pt x="147060" y="626699"/>
                </a:lnTo>
                <a:lnTo>
                  <a:pt x="148317" y="622305"/>
                </a:lnTo>
                <a:lnTo>
                  <a:pt x="149574" y="617883"/>
                </a:lnTo>
                <a:lnTo>
                  <a:pt x="150831" y="613437"/>
                </a:lnTo>
                <a:lnTo>
                  <a:pt x="152088" y="608970"/>
                </a:lnTo>
                <a:lnTo>
                  <a:pt x="153345" y="604483"/>
                </a:lnTo>
                <a:lnTo>
                  <a:pt x="154602" y="599974"/>
                </a:lnTo>
                <a:lnTo>
                  <a:pt x="155859" y="595445"/>
                </a:lnTo>
                <a:lnTo>
                  <a:pt x="157116" y="590897"/>
                </a:lnTo>
                <a:lnTo>
                  <a:pt x="158373" y="586330"/>
                </a:lnTo>
                <a:lnTo>
                  <a:pt x="159630" y="581745"/>
                </a:lnTo>
                <a:lnTo>
                  <a:pt x="160887" y="577145"/>
                </a:lnTo>
                <a:lnTo>
                  <a:pt x="162144" y="572527"/>
                </a:lnTo>
                <a:lnTo>
                  <a:pt x="163401" y="567895"/>
                </a:lnTo>
                <a:lnTo>
                  <a:pt x="164658" y="563248"/>
                </a:lnTo>
                <a:lnTo>
                  <a:pt x="165915" y="558586"/>
                </a:lnTo>
                <a:lnTo>
                  <a:pt x="167172" y="553913"/>
                </a:lnTo>
                <a:lnTo>
                  <a:pt x="168429" y="549226"/>
                </a:lnTo>
                <a:lnTo>
                  <a:pt x="169686" y="544528"/>
                </a:lnTo>
                <a:lnTo>
                  <a:pt x="170943" y="539819"/>
                </a:lnTo>
                <a:lnTo>
                  <a:pt x="172199" y="535101"/>
                </a:lnTo>
                <a:lnTo>
                  <a:pt x="173456" y="530373"/>
                </a:lnTo>
                <a:lnTo>
                  <a:pt x="174713" y="525637"/>
                </a:lnTo>
                <a:lnTo>
                  <a:pt x="175970" y="520892"/>
                </a:lnTo>
                <a:lnTo>
                  <a:pt x="177227" y="516141"/>
                </a:lnTo>
                <a:lnTo>
                  <a:pt x="178484" y="511383"/>
                </a:lnTo>
                <a:lnTo>
                  <a:pt x="179741" y="506620"/>
                </a:lnTo>
                <a:lnTo>
                  <a:pt x="180998" y="501852"/>
                </a:lnTo>
                <a:lnTo>
                  <a:pt x="182255" y="497079"/>
                </a:lnTo>
                <a:lnTo>
                  <a:pt x="183512" y="492304"/>
                </a:lnTo>
                <a:lnTo>
                  <a:pt x="184769" y="487526"/>
                </a:lnTo>
                <a:lnTo>
                  <a:pt x="186026" y="482746"/>
                </a:lnTo>
                <a:lnTo>
                  <a:pt x="187282" y="477964"/>
                </a:lnTo>
                <a:lnTo>
                  <a:pt x="188539" y="473182"/>
                </a:lnTo>
                <a:lnTo>
                  <a:pt x="189796" y="468400"/>
                </a:lnTo>
                <a:lnTo>
                  <a:pt x="191053" y="463619"/>
                </a:lnTo>
                <a:lnTo>
                  <a:pt x="192310" y="458840"/>
                </a:lnTo>
                <a:lnTo>
                  <a:pt x="193567" y="454062"/>
                </a:lnTo>
                <a:lnTo>
                  <a:pt x="194824" y="449288"/>
                </a:lnTo>
                <a:lnTo>
                  <a:pt x="196081" y="444517"/>
                </a:lnTo>
                <a:lnTo>
                  <a:pt x="197338" y="439750"/>
                </a:lnTo>
                <a:lnTo>
                  <a:pt x="198595" y="434988"/>
                </a:lnTo>
                <a:lnTo>
                  <a:pt x="199852" y="430232"/>
                </a:lnTo>
                <a:lnTo>
                  <a:pt x="201108" y="425481"/>
                </a:lnTo>
                <a:lnTo>
                  <a:pt x="202365" y="420737"/>
                </a:lnTo>
                <a:lnTo>
                  <a:pt x="203622" y="416002"/>
                </a:lnTo>
                <a:lnTo>
                  <a:pt x="204879" y="411273"/>
                </a:lnTo>
                <a:lnTo>
                  <a:pt x="206136" y="406554"/>
                </a:lnTo>
                <a:lnTo>
                  <a:pt x="207393" y="401844"/>
                </a:lnTo>
                <a:lnTo>
                  <a:pt x="208650" y="397143"/>
                </a:lnTo>
                <a:lnTo>
                  <a:pt x="209907" y="392454"/>
                </a:lnTo>
                <a:lnTo>
                  <a:pt x="211164" y="387775"/>
                </a:lnTo>
                <a:lnTo>
                  <a:pt x="212421" y="383108"/>
                </a:lnTo>
                <a:lnTo>
                  <a:pt x="213678" y="378453"/>
                </a:lnTo>
                <a:lnTo>
                  <a:pt x="214934" y="373811"/>
                </a:lnTo>
                <a:lnTo>
                  <a:pt x="216191" y="369182"/>
                </a:lnTo>
                <a:lnTo>
                  <a:pt x="217448" y="364568"/>
                </a:lnTo>
                <a:lnTo>
                  <a:pt x="218705" y="359967"/>
                </a:lnTo>
                <a:lnTo>
                  <a:pt x="219962" y="355382"/>
                </a:lnTo>
                <a:lnTo>
                  <a:pt x="221219" y="350812"/>
                </a:lnTo>
                <a:lnTo>
                  <a:pt x="222476" y="346258"/>
                </a:lnTo>
                <a:lnTo>
                  <a:pt x="223733" y="341722"/>
                </a:lnTo>
                <a:lnTo>
                  <a:pt x="224990" y="337201"/>
                </a:lnTo>
                <a:lnTo>
                  <a:pt x="226247" y="332699"/>
                </a:lnTo>
                <a:lnTo>
                  <a:pt x="227504" y="328216"/>
                </a:lnTo>
                <a:lnTo>
                  <a:pt x="228761" y="323750"/>
                </a:lnTo>
                <a:lnTo>
                  <a:pt x="230018" y="319303"/>
                </a:lnTo>
                <a:lnTo>
                  <a:pt x="231275" y="314877"/>
                </a:lnTo>
                <a:lnTo>
                  <a:pt x="232532" y="310470"/>
                </a:lnTo>
                <a:lnTo>
                  <a:pt x="233789" y="306084"/>
                </a:lnTo>
                <a:lnTo>
                  <a:pt x="235046" y="301719"/>
                </a:lnTo>
                <a:lnTo>
                  <a:pt x="236303" y="297375"/>
                </a:lnTo>
                <a:lnTo>
                  <a:pt x="237560" y="293053"/>
                </a:lnTo>
                <a:lnTo>
                  <a:pt x="238817" y="288753"/>
                </a:lnTo>
                <a:lnTo>
                  <a:pt x="240074" y="284476"/>
                </a:lnTo>
                <a:lnTo>
                  <a:pt x="241331" y="280222"/>
                </a:lnTo>
                <a:lnTo>
                  <a:pt x="242587" y="275992"/>
                </a:lnTo>
                <a:lnTo>
                  <a:pt x="243844" y="271787"/>
                </a:lnTo>
                <a:lnTo>
                  <a:pt x="245101" y="267605"/>
                </a:lnTo>
                <a:lnTo>
                  <a:pt x="246358" y="263447"/>
                </a:lnTo>
                <a:lnTo>
                  <a:pt x="247615" y="259315"/>
                </a:lnTo>
                <a:lnTo>
                  <a:pt x="248872" y="255210"/>
                </a:lnTo>
                <a:lnTo>
                  <a:pt x="250129" y="251129"/>
                </a:lnTo>
                <a:lnTo>
                  <a:pt x="251386" y="247074"/>
                </a:lnTo>
                <a:lnTo>
                  <a:pt x="252643" y="243047"/>
                </a:lnTo>
                <a:lnTo>
                  <a:pt x="253900" y="239046"/>
                </a:lnTo>
                <a:lnTo>
                  <a:pt x="255157" y="235073"/>
                </a:lnTo>
                <a:lnTo>
                  <a:pt x="256413" y="231127"/>
                </a:lnTo>
                <a:lnTo>
                  <a:pt x="257670" y="227209"/>
                </a:lnTo>
                <a:lnTo>
                  <a:pt x="258927" y="223320"/>
                </a:lnTo>
                <a:lnTo>
                  <a:pt x="260184" y="219458"/>
                </a:lnTo>
                <a:lnTo>
                  <a:pt x="261441" y="215626"/>
                </a:lnTo>
                <a:lnTo>
                  <a:pt x="262698" y="211823"/>
                </a:lnTo>
                <a:lnTo>
                  <a:pt x="263955" y="208049"/>
                </a:lnTo>
                <a:lnTo>
                  <a:pt x="265212" y="204306"/>
                </a:lnTo>
                <a:lnTo>
                  <a:pt x="266469" y="200592"/>
                </a:lnTo>
                <a:lnTo>
                  <a:pt x="267726" y="196908"/>
                </a:lnTo>
                <a:lnTo>
                  <a:pt x="268982" y="193255"/>
                </a:lnTo>
                <a:lnTo>
                  <a:pt x="270239" y="189633"/>
                </a:lnTo>
                <a:lnTo>
                  <a:pt x="271496" y="186042"/>
                </a:lnTo>
                <a:lnTo>
                  <a:pt x="272753" y="182482"/>
                </a:lnTo>
                <a:lnTo>
                  <a:pt x="274010" y="178954"/>
                </a:lnTo>
                <a:lnTo>
                  <a:pt x="275267" y="175457"/>
                </a:lnTo>
                <a:lnTo>
                  <a:pt x="276524" y="171992"/>
                </a:lnTo>
                <a:lnTo>
                  <a:pt x="277781" y="168560"/>
                </a:lnTo>
                <a:lnTo>
                  <a:pt x="279038" y="165160"/>
                </a:lnTo>
                <a:lnTo>
                  <a:pt x="280295" y="161792"/>
                </a:lnTo>
                <a:lnTo>
                  <a:pt x="281552" y="158457"/>
                </a:lnTo>
                <a:lnTo>
                  <a:pt x="282809" y="155155"/>
                </a:lnTo>
                <a:lnTo>
                  <a:pt x="284065" y="151887"/>
                </a:lnTo>
                <a:lnTo>
                  <a:pt x="285322" y="148652"/>
                </a:lnTo>
                <a:lnTo>
                  <a:pt x="286579" y="145450"/>
                </a:lnTo>
                <a:lnTo>
                  <a:pt x="287836" y="142282"/>
                </a:lnTo>
                <a:lnTo>
                  <a:pt x="289093" y="139147"/>
                </a:lnTo>
                <a:lnTo>
                  <a:pt x="290350" y="136047"/>
                </a:lnTo>
                <a:lnTo>
                  <a:pt x="291607" y="132980"/>
                </a:lnTo>
                <a:lnTo>
                  <a:pt x="292864" y="129949"/>
                </a:lnTo>
                <a:lnTo>
                  <a:pt x="294121" y="126951"/>
                </a:lnTo>
                <a:lnTo>
                  <a:pt x="295378" y="123988"/>
                </a:lnTo>
                <a:lnTo>
                  <a:pt x="296635" y="121059"/>
                </a:lnTo>
                <a:lnTo>
                  <a:pt x="297892" y="118165"/>
                </a:lnTo>
                <a:lnTo>
                  <a:pt x="299149" y="115306"/>
                </a:lnTo>
                <a:lnTo>
                  <a:pt x="300406" y="112482"/>
                </a:lnTo>
                <a:lnTo>
                  <a:pt x="301663" y="109693"/>
                </a:lnTo>
                <a:lnTo>
                  <a:pt x="302920" y="106939"/>
                </a:lnTo>
                <a:lnTo>
                  <a:pt x="304177" y="104220"/>
                </a:lnTo>
                <a:lnTo>
                  <a:pt x="305434" y="101537"/>
                </a:lnTo>
                <a:lnTo>
                  <a:pt x="306691" y="98889"/>
                </a:lnTo>
                <a:lnTo>
                  <a:pt x="307948" y="96277"/>
                </a:lnTo>
                <a:lnTo>
                  <a:pt x="309205" y="93699"/>
                </a:lnTo>
                <a:lnTo>
                  <a:pt x="310461" y="91158"/>
                </a:lnTo>
                <a:lnTo>
                  <a:pt x="311718" y="88652"/>
                </a:lnTo>
                <a:lnTo>
                  <a:pt x="312975" y="86182"/>
                </a:lnTo>
                <a:lnTo>
                  <a:pt x="314232" y="83747"/>
                </a:lnTo>
                <a:lnTo>
                  <a:pt x="315489" y="81349"/>
                </a:lnTo>
                <a:lnTo>
                  <a:pt x="316746" y="78986"/>
                </a:lnTo>
                <a:lnTo>
                  <a:pt x="318003" y="76658"/>
                </a:lnTo>
                <a:lnTo>
                  <a:pt x="319260" y="74367"/>
                </a:lnTo>
                <a:lnTo>
                  <a:pt x="320517" y="72112"/>
                </a:lnTo>
                <a:lnTo>
                  <a:pt x="321774" y="69892"/>
                </a:lnTo>
                <a:lnTo>
                  <a:pt x="323031" y="67709"/>
                </a:lnTo>
                <a:lnTo>
                  <a:pt x="324287" y="65561"/>
                </a:lnTo>
                <a:lnTo>
                  <a:pt x="325544" y="63449"/>
                </a:lnTo>
                <a:lnTo>
                  <a:pt x="326801" y="61373"/>
                </a:lnTo>
                <a:lnTo>
                  <a:pt x="328058" y="59332"/>
                </a:lnTo>
                <a:lnTo>
                  <a:pt x="329315" y="57328"/>
                </a:lnTo>
                <a:lnTo>
                  <a:pt x="330572" y="55360"/>
                </a:lnTo>
                <a:lnTo>
                  <a:pt x="331829" y="53427"/>
                </a:lnTo>
                <a:lnTo>
                  <a:pt x="333086" y="51530"/>
                </a:lnTo>
                <a:lnTo>
                  <a:pt x="334343" y="49669"/>
                </a:lnTo>
                <a:lnTo>
                  <a:pt x="335600" y="47843"/>
                </a:lnTo>
                <a:lnTo>
                  <a:pt x="336857" y="46054"/>
                </a:lnTo>
                <a:lnTo>
                  <a:pt x="338113" y="44300"/>
                </a:lnTo>
                <a:lnTo>
                  <a:pt x="339370" y="42582"/>
                </a:lnTo>
                <a:lnTo>
                  <a:pt x="340627" y="40899"/>
                </a:lnTo>
                <a:lnTo>
                  <a:pt x="341884" y="39251"/>
                </a:lnTo>
                <a:lnTo>
                  <a:pt x="343141" y="37639"/>
                </a:lnTo>
                <a:lnTo>
                  <a:pt x="344398" y="36063"/>
                </a:lnTo>
                <a:lnTo>
                  <a:pt x="345655" y="34521"/>
                </a:lnTo>
                <a:lnTo>
                  <a:pt x="346912" y="33015"/>
                </a:lnTo>
                <a:lnTo>
                  <a:pt x="348169" y="31544"/>
                </a:lnTo>
                <a:lnTo>
                  <a:pt x="349426" y="30108"/>
                </a:lnTo>
                <a:lnTo>
                  <a:pt x="350683" y="28708"/>
                </a:lnTo>
                <a:lnTo>
                  <a:pt x="351940" y="27342"/>
                </a:lnTo>
                <a:lnTo>
                  <a:pt x="353197" y="26011"/>
                </a:lnTo>
                <a:lnTo>
                  <a:pt x="354454" y="24715"/>
                </a:lnTo>
                <a:lnTo>
                  <a:pt x="355711" y="23454"/>
                </a:lnTo>
                <a:lnTo>
                  <a:pt x="356968" y="22226"/>
                </a:lnTo>
                <a:lnTo>
                  <a:pt x="358225" y="21034"/>
                </a:lnTo>
                <a:lnTo>
                  <a:pt x="359482" y="19876"/>
                </a:lnTo>
                <a:lnTo>
                  <a:pt x="360739" y="18752"/>
                </a:lnTo>
                <a:lnTo>
                  <a:pt x="361995" y="17662"/>
                </a:lnTo>
                <a:lnTo>
                  <a:pt x="363252" y="16607"/>
                </a:lnTo>
                <a:lnTo>
                  <a:pt x="364509" y="15585"/>
                </a:lnTo>
                <a:lnTo>
                  <a:pt x="365766" y="14597"/>
                </a:lnTo>
                <a:lnTo>
                  <a:pt x="367023" y="13643"/>
                </a:lnTo>
                <a:lnTo>
                  <a:pt x="368280" y="12723"/>
                </a:lnTo>
                <a:lnTo>
                  <a:pt x="369537" y="11835"/>
                </a:lnTo>
                <a:lnTo>
                  <a:pt x="370794" y="10982"/>
                </a:lnTo>
                <a:lnTo>
                  <a:pt x="372051" y="10161"/>
                </a:lnTo>
                <a:lnTo>
                  <a:pt x="373308" y="9373"/>
                </a:lnTo>
                <a:lnTo>
                  <a:pt x="374565" y="8618"/>
                </a:lnTo>
                <a:lnTo>
                  <a:pt x="375822" y="7897"/>
                </a:lnTo>
                <a:lnTo>
                  <a:pt x="377079" y="7207"/>
                </a:lnTo>
                <a:lnTo>
                  <a:pt x="378336" y="6551"/>
                </a:lnTo>
                <a:lnTo>
                  <a:pt x="379592" y="5926"/>
                </a:lnTo>
                <a:lnTo>
                  <a:pt x="380852" y="5334"/>
                </a:lnTo>
                <a:lnTo>
                  <a:pt x="382107" y="4774"/>
                </a:lnTo>
                <a:lnTo>
                  <a:pt x="383363" y="4246"/>
                </a:lnTo>
                <a:lnTo>
                  <a:pt x="384619" y="3750"/>
                </a:lnTo>
                <a:lnTo>
                  <a:pt x="385874" y="3285"/>
                </a:lnTo>
                <a:lnTo>
                  <a:pt x="387137" y="2852"/>
                </a:lnTo>
                <a:lnTo>
                  <a:pt x="388392" y="2450"/>
                </a:lnTo>
                <a:lnTo>
                  <a:pt x="389648" y="2080"/>
                </a:lnTo>
                <a:lnTo>
                  <a:pt x="390904" y="1740"/>
                </a:lnTo>
                <a:lnTo>
                  <a:pt x="392159" y="1431"/>
                </a:lnTo>
                <a:lnTo>
                  <a:pt x="393422" y="1153"/>
                </a:lnTo>
                <a:lnTo>
                  <a:pt x="394677" y="905"/>
                </a:lnTo>
                <a:lnTo>
                  <a:pt x="395933" y="687"/>
                </a:lnTo>
                <a:lnTo>
                  <a:pt x="397189" y="500"/>
                </a:lnTo>
                <a:lnTo>
                  <a:pt x="398444" y="343"/>
                </a:lnTo>
                <a:lnTo>
                  <a:pt x="399700" y="215"/>
                </a:lnTo>
                <a:lnTo>
                  <a:pt x="400962" y="117"/>
                </a:lnTo>
                <a:lnTo>
                  <a:pt x="402218" y="49"/>
                </a:lnTo>
                <a:lnTo>
                  <a:pt x="403473" y="10"/>
                </a:lnTo>
                <a:lnTo>
                  <a:pt x="404729" y="0"/>
                </a:lnTo>
                <a:lnTo>
                  <a:pt x="405985" y="19"/>
                </a:lnTo>
                <a:lnTo>
                  <a:pt x="407247" y="67"/>
                </a:lnTo>
                <a:lnTo>
                  <a:pt x="408503" y="143"/>
                </a:lnTo>
                <a:lnTo>
                  <a:pt x="409758" y="248"/>
                </a:lnTo>
                <a:lnTo>
                  <a:pt x="411014" y="380"/>
                </a:lnTo>
                <a:lnTo>
                  <a:pt x="412270" y="541"/>
                </a:lnTo>
                <a:lnTo>
                  <a:pt x="413532" y="730"/>
                </a:lnTo>
                <a:lnTo>
                  <a:pt x="414788" y="946"/>
                </a:lnTo>
                <a:lnTo>
                  <a:pt x="416043" y="1190"/>
                </a:lnTo>
                <a:lnTo>
                  <a:pt x="417299" y="1461"/>
                </a:lnTo>
                <a:lnTo>
                  <a:pt x="418555" y="1759"/>
                </a:lnTo>
                <a:lnTo>
                  <a:pt x="419817" y="2084"/>
                </a:lnTo>
                <a:lnTo>
                  <a:pt x="421073" y="2436"/>
                </a:lnTo>
                <a:lnTo>
                  <a:pt x="422328" y="2814"/>
                </a:lnTo>
                <a:lnTo>
                  <a:pt x="423584" y="3219"/>
                </a:lnTo>
                <a:lnTo>
                  <a:pt x="424840" y="3649"/>
                </a:lnTo>
                <a:lnTo>
                  <a:pt x="426102" y="4106"/>
                </a:lnTo>
                <a:lnTo>
                  <a:pt x="427358" y="4588"/>
                </a:lnTo>
                <a:lnTo>
                  <a:pt x="428613" y="5096"/>
                </a:lnTo>
                <a:lnTo>
                  <a:pt x="429869" y="5629"/>
                </a:lnTo>
                <a:lnTo>
                  <a:pt x="431125" y="6187"/>
                </a:lnTo>
                <a:lnTo>
                  <a:pt x="432380" y="6770"/>
                </a:lnTo>
                <a:lnTo>
                  <a:pt x="433643" y="7378"/>
                </a:lnTo>
                <a:lnTo>
                  <a:pt x="434898" y="8010"/>
                </a:lnTo>
                <a:lnTo>
                  <a:pt x="436154" y="8667"/>
                </a:lnTo>
                <a:lnTo>
                  <a:pt x="437409" y="9348"/>
                </a:lnTo>
                <a:lnTo>
                  <a:pt x="438665" y="10053"/>
                </a:lnTo>
                <a:lnTo>
                  <a:pt x="439927" y="10781"/>
                </a:lnTo>
                <a:lnTo>
                  <a:pt x="441183" y="11533"/>
                </a:lnTo>
                <a:lnTo>
                  <a:pt x="442439" y="12309"/>
                </a:lnTo>
                <a:lnTo>
                  <a:pt x="443694" y="13107"/>
                </a:lnTo>
                <a:lnTo>
                  <a:pt x="444950" y="13929"/>
                </a:lnTo>
                <a:lnTo>
                  <a:pt x="446212" y="14773"/>
                </a:lnTo>
                <a:lnTo>
                  <a:pt x="447468" y="15640"/>
                </a:lnTo>
                <a:lnTo>
                  <a:pt x="448724" y="16529"/>
                </a:lnTo>
                <a:lnTo>
                  <a:pt x="449979" y="17440"/>
                </a:lnTo>
                <a:lnTo>
                  <a:pt x="451235" y="18373"/>
                </a:lnTo>
                <a:lnTo>
                  <a:pt x="452497" y="19328"/>
                </a:lnTo>
                <a:lnTo>
                  <a:pt x="453753" y="20304"/>
                </a:lnTo>
                <a:lnTo>
                  <a:pt x="455009" y="21301"/>
                </a:lnTo>
                <a:lnTo>
                  <a:pt x="456264" y="22320"/>
                </a:lnTo>
                <a:lnTo>
                  <a:pt x="457520" y="23360"/>
                </a:lnTo>
                <a:lnTo>
                  <a:pt x="458776" y="24420"/>
                </a:lnTo>
                <a:lnTo>
                  <a:pt x="460038" y="25500"/>
                </a:lnTo>
                <a:lnTo>
                  <a:pt x="461294" y="26601"/>
                </a:lnTo>
                <a:lnTo>
                  <a:pt x="462549" y="27723"/>
                </a:lnTo>
                <a:lnTo>
                  <a:pt x="463805" y="28864"/>
                </a:lnTo>
                <a:lnTo>
                  <a:pt x="465061" y="30025"/>
                </a:lnTo>
                <a:lnTo>
                  <a:pt x="466323" y="31205"/>
                </a:lnTo>
                <a:lnTo>
                  <a:pt x="467579" y="32404"/>
                </a:lnTo>
                <a:lnTo>
                  <a:pt x="468834" y="33623"/>
                </a:lnTo>
                <a:lnTo>
                  <a:pt x="470090" y="34860"/>
                </a:lnTo>
                <a:lnTo>
                  <a:pt x="471345" y="36117"/>
                </a:lnTo>
                <a:lnTo>
                  <a:pt x="472608" y="37391"/>
                </a:lnTo>
                <a:lnTo>
                  <a:pt x="473864" y="38684"/>
                </a:lnTo>
                <a:lnTo>
                  <a:pt x="475119" y="39995"/>
                </a:lnTo>
                <a:lnTo>
                  <a:pt x="476375" y="41324"/>
                </a:lnTo>
                <a:lnTo>
                  <a:pt x="477630" y="42671"/>
                </a:lnTo>
                <a:lnTo>
                  <a:pt x="478893" y="44035"/>
                </a:lnTo>
                <a:lnTo>
                  <a:pt x="480148" y="45416"/>
                </a:lnTo>
                <a:lnTo>
                  <a:pt x="481404" y="46815"/>
                </a:lnTo>
                <a:lnTo>
                  <a:pt x="482660" y="48230"/>
                </a:lnTo>
                <a:lnTo>
                  <a:pt x="483915" y="49662"/>
                </a:lnTo>
                <a:lnTo>
                  <a:pt x="485171" y="51110"/>
                </a:lnTo>
                <a:lnTo>
                  <a:pt x="486433" y="52575"/>
                </a:lnTo>
                <a:lnTo>
                  <a:pt x="487689" y="54056"/>
                </a:lnTo>
                <a:lnTo>
                  <a:pt x="488945" y="55553"/>
                </a:lnTo>
                <a:lnTo>
                  <a:pt x="490200" y="57065"/>
                </a:lnTo>
                <a:lnTo>
                  <a:pt x="491456" y="58593"/>
                </a:lnTo>
                <a:lnTo>
                  <a:pt x="492718" y="60136"/>
                </a:lnTo>
                <a:lnTo>
                  <a:pt x="493974" y="61695"/>
                </a:lnTo>
                <a:lnTo>
                  <a:pt x="495230" y="63268"/>
                </a:lnTo>
                <a:lnTo>
                  <a:pt x="496485" y="64857"/>
                </a:lnTo>
                <a:lnTo>
                  <a:pt x="497741" y="66459"/>
                </a:lnTo>
                <a:lnTo>
                  <a:pt x="499003" y="68077"/>
                </a:lnTo>
                <a:lnTo>
                  <a:pt x="500259" y="69708"/>
                </a:lnTo>
                <a:lnTo>
                  <a:pt x="501515" y="71353"/>
                </a:lnTo>
                <a:lnTo>
                  <a:pt x="502770" y="73012"/>
                </a:lnTo>
                <a:lnTo>
                  <a:pt x="504026" y="74685"/>
                </a:lnTo>
                <a:lnTo>
                  <a:pt x="505288" y="76371"/>
                </a:lnTo>
                <a:lnTo>
                  <a:pt x="506544" y="78071"/>
                </a:lnTo>
                <a:lnTo>
                  <a:pt x="507800" y="79783"/>
                </a:lnTo>
                <a:lnTo>
                  <a:pt x="509055" y="81508"/>
                </a:lnTo>
                <a:lnTo>
                  <a:pt x="510311" y="83246"/>
                </a:lnTo>
                <a:lnTo>
                  <a:pt x="511566" y="84996"/>
                </a:lnTo>
                <a:lnTo>
                  <a:pt x="512829" y="86759"/>
                </a:lnTo>
                <a:lnTo>
                  <a:pt x="514085" y="88534"/>
                </a:lnTo>
                <a:lnTo>
                  <a:pt x="515340" y="90320"/>
                </a:lnTo>
                <a:lnTo>
                  <a:pt x="516596" y="92120"/>
                </a:lnTo>
                <a:lnTo>
                  <a:pt x="517851" y="93929"/>
                </a:lnTo>
                <a:lnTo>
                  <a:pt x="519114" y="95751"/>
                </a:lnTo>
                <a:lnTo>
                  <a:pt x="520369" y="97584"/>
                </a:lnTo>
                <a:lnTo>
                  <a:pt x="521625" y="99428"/>
                </a:lnTo>
                <a:lnTo>
                  <a:pt x="522881" y="101282"/>
                </a:lnTo>
                <a:lnTo>
                  <a:pt x="524136" y="103148"/>
                </a:lnTo>
                <a:lnTo>
                  <a:pt x="525399" y="105024"/>
                </a:lnTo>
                <a:lnTo>
                  <a:pt x="526654" y="106910"/>
                </a:lnTo>
                <a:lnTo>
                  <a:pt x="527910" y="108807"/>
                </a:lnTo>
                <a:lnTo>
                  <a:pt x="529166" y="110714"/>
                </a:lnTo>
                <a:lnTo>
                  <a:pt x="530421" y="112630"/>
                </a:lnTo>
                <a:lnTo>
                  <a:pt x="531684" y="114556"/>
                </a:lnTo>
                <a:lnTo>
                  <a:pt x="532939" y="116492"/>
                </a:lnTo>
                <a:lnTo>
                  <a:pt x="534195" y="118437"/>
                </a:lnTo>
                <a:lnTo>
                  <a:pt x="535451" y="120391"/>
                </a:lnTo>
                <a:lnTo>
                  <a:pt x="536706" y="122353"/>
                </a:lnTo>
                <a:lnTo>
                  <a:pt x="537962" y="124326"/>
                </a:lnTo>
                <a:lnTo>
                  <a:pt x="539224" y="126306"/>
                </a:lnTo>
                <a:lnTo>
                  <a:pt x="540480" y="128295"/>
                </a:lnTo>
                <a:lnTo>
                  <a:pt x="541736" y="130293"/>
                </a:lnTo>
                <a:lnTo>
                  <a:pt x="542991" y="132299"/>
                </a:lnTo>
                <a:lnTo>
                  <a:pt x="544247" y="134312"/>
                </a:lnTo>
                <a:lnTo>
                  <a:pt x="545509" y="136334"/>
                </a:lnTo>
                <a:lnTo>
                  <a:pt x="546765" y="138363"/>
                </a:lnTo>
                <a:lnTo>
                  <a:pt x="548020" y="140400"/>
                </a:lnTo>
                <a:lnTo>
                  <a:pt x="549276" y="142444"/>
                </a:lnTo>
                <a:lnTo>
                  <a:pt x="550532" y="144495"/>
                </a:lnTo>
                <a:lnTo>
                  <a:pt x="551794" y="146554"/>
                </a:lnTo>
                <a:lnTo>
                  <a:pt x="553050" y="148619"/>
                </a:lnTo>
                <a:lnTo>
                  <a:pt x="554305" y="150691"/>
                </a:lnTo>
                <a:lnTo>
                  <a:pt x="555561" y="152770"/>
                </a:lnTo>
                <a:lnTo>
                  <a:pt x="556817" y="154855"/>
                </a:lnTo>
                <a:lnTo>
                  <a:pt x="558079" y="156946"/>
                </a:lnTo>
                <a:lnTo>
                  <a:pt x="559335" y="159044"/>
                </a:lnTo>
                <a:lnTo>
                  <a:pt x="560590" y="161147"/>
                </a:lnTo>
                <a:lnTo>
                  <a:pt x="561846" y="163257"/>
                </a:lnTo>
                <a:lnTo>
                  <a:pt x="563102" y="165373"/>
                </a:lnTo>
                <a:lnTo>
                  <a:pt x="564357" y="167493"/>
                </a:lnTo>
                <a:lnTo>
                  <a:pt x="565620" y="169619"/>
                </a:lnTo>
                <a:lnTo>
                  <a:pt x="566875" y="171751"/>
                </a:lnTo>
                <a:lnTo>
                  <a:pt x="568131" y="173888"/>
                </a:lnTo>
                <a:lnTo>
                  <a:pt x="569387" y="176029"/>
                </a:lnTo>
                <a:lnTo>
                  <a:pt x="570642" y="178176"/>
                </a:lnTo>
                <a:lnTo>
                  <a:pt x="571905" y="180328"/>
                </a:lnTo>
                <a:lnTo>
                  <a:pt x="573160" y="182483"/>
                </a:lnTo>
                <a:lnTo>
                  <a:pt x="574416" y="184643"/>
                </a:lnTo>
                <a:lnTo>
                  <a:pt x="575672" y="186808"/>
                </a:lnTo>
                <a:lnTo>
                  <a:pt x="576927" y="188977"/>
                </a:lnTo>
                <a:lnTo>
                  <a:pt x="578190" y="191150"/>
                </a:lnTo>
                <a:lnTo>
                  <a:pt x="579445" y="193327"/>
                </a:lnTo>
                <a:lnTo>
                  <a:pt x="580701" y="195507"/>
                </a:lnTo>
                <a:lnTo>
                  <a:pt x="581957" y="197691"/>
                </a:lnTo>
                <a:lnTo>
                  <a:pt x="583212" y="199879"/>
                </a:lnTo>
                <a:lnTo>
                  <a:pt x="584475" y="202070"/>
                </a:lnTo>
                <a:lnTo>
                  <a:pt x="585730" y="204264"/>
                </a:lnTo>
                <a:lnTo>
                  <a:pt x="586986" y="206462"/>
                </a:lnTo>
                <a:lnTo>
                  <a:pt x="588242" y="208662"/>
                </a:lnTo>
                <a:lnTo>
                  <a:pt x="589497" y="210866"/>
                </a:lnTo>
                <a:lnTo>
                  <a:pt x="590760" y="213072"/>
                </a:lnTo>
                <a:lnTo>
                  <a:pt x="592015" y="215281"/>
                </a:lnTo>
                <a:lnTo>
                  <a:pt x="593271" y="217492"/>
                </a:lnTo>
                <a:lnTo>
                  <a:pt x="594526" y="219706"/>
                </a:lnTo>
                <a:lnTo>
                  <a:pt x="595782" y="221922"/>
                </a:lnTo>
                <a:lnTo>
                  <a:pt x="597038" y="224140"/>
                </a:lnTo>
                <a:lnTo>
                  <a:pt x="598300" y="226360"/>
                </a:lnTo>
                <a:lnTo>
                  <a:pt x="599556" y="228582"/>
                </a:lnTo>
                <a:lnTo>
                  <a:pt x="600811" y="230806"/>
                </a:lnTo>
                <a:lnTo>
                  <a:pt x="602067" y="233031"/>
                </a:lnTo>
                <a:lnTo>
                  <a:pt x="603323" y="235258"/>
                </a:lnTo>
                <a:lnTo>
                  <a:pt x="604585" y="237487"/>
                </a:lnTo>
                <a:lnTo>
                  <a:pt x="605841" y="239717"/>
                </a:lnTo>
                <a:lnTo>
                  <a:pt x="607096" y="241948"/>
                </a:lnTo>
                <a:lnTo>
                  <a:pt x="608352" y="244181"/>
                </a:lnTo>
                <a:lnTo>
                  <a:pt x="609608" y="246414"/>
                </a:lnTo>
                <a:lnTo>
                  <a:pt x="610870" y="248648"/>
                </a:lnTo>
                <a:lnTo>
                  <a:pt x="612126" y="250884"/>
                </a:lnTo>
                <a:lnTo>
                  <a:pt x="613381" y="253120"/>
                </a:lnTo>
                <a:lnTo>
                  <a:pt x="614637" y="255355"/>
                </a:lnTo>
                <a:lnTo>
                  <a:pt x="615893" y="257593"/>
                </a:lnTo>
                <a:lnTo>
                  <a:pt x="617155" y="259830"/>
                </a:lnTo>
                <a:lnTo>
                  <a:pt x="618411" y="262067"/>
                </a:lnTo>
                <a:lnTo>
                  <a:pt x="619666" y="264305"/>
                </a:lnTo>
                <a:lnTo>
                  <a:pt x="620922" y="266543"/>
                </a:lnTo>
                <a:lnTo>
                  <a:pt x="622178" y="268781"/>
                </a:lnTo>
                <a:lnTo>
                  <a:pt x="623433" y="271018"/>
                </a:lnTo>
                <a:lnTo>
                  <a:pt x="624696" y="273256"/>
                </a:lnTo>
                <a:lnTo>
                  <a:pt x="625951" y="275493"/>
                </a:lnTo>
                <a:lnTo>
                  <a:pt x="627207" y="277729"/>
                </a:lnTo>
                <a:lnTo>
                  <a:pt x="628462" y="279966"/>
                </a:lnTo>
                <a:lnTo>
                  <a:pt x="629718" y="282202"/>
                </a:lnTo>
                <a:lnTo>
                  <a:pt x="630980" y="284437"/>
                </a:lnTo>
                <a:lnTo>
                  <a:pt x="632236" y="286671"/>
                </a:lnTo>
                <a:lnTo>
                  <a:pt x="633492" y="288905"/>
                </a:lnTo>
                <a:lnTo>
                  <a:pt x="634747" y="291136"/>
                </a:lnTo>
                <a:lnTo>
                  <a:pt x="636003" y="293368"/>
                </a:lnTo>
                <a:lnTo>
                  <a:pt x="637265" y="295599"/>
                </a:lnTo>
                <a:lnTo>
                  <a:pt x="638521" y="297828"/>
                </a:lnTo>
                <a:lnTo>
                  <a:pt x="639777" y="300055"/>
                </a:lnTo>
                <a:lnTo>
                  <a:pt x="641032" y="302282"/>
                </a:lnTo>
                <a:lnTo>
                  <a:pt x="642288" y="304507"/>
                </a:lnTo>
                <a:lnTo>
                  <a:pt x="643550" y="306730"/>
                </a:lnTo>
                <a:lnTo>
                  <a:pt x="644806" y="308952"/>
                </a:lnTo>
                <a:lnTo>
                  <a:pt x="646062" y="311172"/>
                </a:lnTo>
                <a:lnTo>
                  <a:pt x="647317" y="313390"/>
                </a:lnTo>
                <a:lnTo>
                  <a:pt x="648573" y="315606"/>
                </a:lnTo>
                <a:lnTo>
                  <a:pt x="649829" y="317821"/>
                </a:lnTo>
                <a:lnTo>
                  <a:pt x="651091" y="320033"/>
                </a:lnTo>
                <a:lnTo>
                  <a:pt x="652347" y="322244"/>
                </a:lnTo>
                <a:lnTo>
                  <a:pt x="653602" y="324452"/>
                </a:lnTo>
                <a:lnTo>
                  <a:pt x="654858" y="326657"/>
                </a:lnTo>
                <a:lnTo>
                  <a:pt x="656113" y="328861"/>
                </a:lnTo>
                <a:lnTo>
                  <a:pt x="657376" y="331062"/>
                </a:lnTo>
                <a:lnTo>
                  <a:pt x="658632" y="333261"/>
                </a:lnTo>
                <a:lnTo>
                  <a:pt x="659887" y="335457"/>
                </a:lnTo>
                <a:lnTo>
                  <a:pt x="661143" y="337650"/>
                </a:lnTo>
                <a:lnTo>
                  <a:pt x="662398" y="339842"/>
                </a:lnTo>
                <a:lnTo>
                  <a:pt x="663661" y="342030"/>
                </a:lnTo>
                <a:lnTo>
                  <a:pt x="664916" y="344215"/>
                </a:lnTo>
                <a:lnTo>
                  <a:pt x="666172" y="346397"/>
                </a:lnTo>
                <a:lnTo>
                  <a:pt x="667428" y="348576"/>
                </a:lnTo>
                <a:lnTo>
                  <a:pt x="668683" y="350753"/>
                </a:lnTo>
                <a:lnTo>
                  <a:pt x="669946" y="352927"/>
                </a:lnTo>
                <a:lnTo>
                  <a:pt x="671201" y="355096"/>
                </a:lnTo>
                <a:lnTo>
                  <a:pt x="672457" y="357263"/>
                </a:lnTo>
                <a:lnTo>
                  <a:pt x="673713" y="359427"/>
                </a:lnTo>
                <a:lnTo>
                  <a:pt x="674968" y="361588"/>
                </a:lnTo>
                <a:lnTo>
                  <a:pt x="676224" y="363745"/>
                </a:lnTo>
                <a:lnTo>
                  <a:pt x="677486" y="365898"/>
                </a:lnTo>
                <a:lnTo>
                  <a:pt x="678742" y="368048"/>
                </a:lnTo>
                <a:lnTo>
                  <a:pt x="679998" y="370194"/>
                </a:lnTo>
                <a:lnTo>
                  <a:pt x="681253" y="372337"/>
                </a:lnTo>
                <a:lnTo>
                  <a:pt x="682509" y="374476"/>
                </a:lnTo>
                <a:lnTo>
                  <a:pt x="683771" y="376612"/>
                </a:lnTo>
                <a:lnTo>
                  <a:pt x="685027" y="378744"/>
                </a:lnTo>
                <a:lnTo>
                  <a:pt x="686283" y="380871"/>
                </a:lnTo>
                <a:lnTo>
                  <a:pt x="687538" y="382995"/>
                </a:lnTo>
                <a:lnTo>
                  <a:pt x="688794" y="385115"/>
                </a:lnTo>
                <a:lnTo>
                  <a:pt x="690056" y="387231"/>
                </a:lnTo>
                <a:lnTo>
                  <a:pt x="691312" y="389343"/>
                </a:lnTo>
                <a:lnTo>
                  <a:pt x="692568" y="391450"/>
                </a:lnTo>
                <a:lnTo>
                  <a:pt x="693823" y="393554"/>
                </a:lnTo>
                <a:lnTo>
                  <a:pt x="695079" y="395654"/>
                </a:lnTo>
                <a:lnTo>
                  <a:pt x="696341" y="397749"/>
                </a:lnTo>
                <a:lnTo>
                  <a:pt x="697597" y="399840"/>
                </a:lnTo>
                <a:lnTo>
                  <a:pt x="698853" y="401926"/>
                </a:lnTo>
                <a:lnTo>
                  <a:pt x="700108" y="404008"/>
                </a:lnTo>
                <a:lnTo>
                  <a:pt x="701364" y="406085"/>
                </a:lnTo>
                <a:lnTo>
                  <a:pt x="702619" y="408159"/>
                </a:lnTo>
                <a:lnTo>
                  <a:pt x="703882" y="410228"/>
                </a:lnTo>
                <a:lnTo>
                  <a:pt x="705137" y="412291"/>
                </a:lnTo>
                <a:lnTo>
                  <a:pt x="706393" y="414351"/>
                </a:lnTo>
                <a:lnTo>
                  <a:pt x="707649" y="416406"/>
                </a:lnTo>
                <a:lnTo>
                  <a:pt x="708904" y="418456"/>
                </a:lnTo>
                <a:lnTo>
                  <a:pt x="710167" y="420502"/>
                </a:lnTo>
                <a:lnTo>
                  <a:pt x="711422" y="422542"/>
                </a:lnTo>
                <a:lnTo>
                  <a:pt x="712678" y="424578"/>
                </a:lnTo>
                <a:lnTo>
                  <a:pt x="713934" y="426608"/>
                </a:lnTo>
                <a:lnTo>
                  <a:pt x="715189" y="428635"/>
                </a:lnTo>
                <a:lnTo>
                  <a:pt x="716452" y="430655"/>
                </a:lnTo>
                <a:lnTo>
                  <a:pt x="717707" y="432672"/>
                </a:lnTo>
                <a:lnTo>
                  <a:pt x="718963" y="434683"/>
                </a:lnTo>
                <a:lnTo>
                  <a:pt x="720219" y="436689"/>
                </a:lnTo>
                <a:lnTo>
                  <a:pt x="721474" y="438690"/>
                </a:lnTo>
                <a:lnTo>
                  <a:pt x="722737" y="440686"/>
                </a:lnTo>
                <a:lnTo>
                  <a:pt x="723992" y="442677"/>
                </a:lnTo>
                <a:lnTo>
                  <a:pt x="725248" y="444663"/>
                </a:lnTo>
                <a:lnTo>
                  <a:pt x="726504" y="446643"/>
                </a:lnTo>
                <a:lnTo>
                  <a:pt x="727759" y="448619"/>
                </a:lnTo>
                <a:lnTo>
                  <a:pt x="729015" y="450588"/>
                </a:lnTo>
                <a:lnTo>
                  <a:pt x="730277" y="452553"/>
                </a:lnTo>
                <a:lnTo>
                  <a:pt x="731533" y="454512"/>
                </a:lnTo>
                <a:lnTo>
                  <a:pt x="732789" y="456466"/>
                </a:lnTo>
                <a:lnTo>
                  <a:pt x="734044" y="458415"/>
                </a:lnTo>
                <a:lnTo>
                  <a:pt x="735300" y="460358"/>
                </a:lnTo>
                <a:lnTo>
                  <a:pt x="736562" y="462296"/>
                </a:lnTo>
                <a:lnTo>
                  <a:pt x="737818" y="464228"/>
                </a:lnTo>
                <a:lnTo>
                  <a:pt x="739073" y="466155"/>
                </a:lnTo>
                <a:lnTo>
                  <a:pt x="740329" y="468076"/>
                </a:lnTo>
                <a:lnTo>
                  <a:pt x="741585" y="469991"/>
                </a:lnTo>
                <a:lnTo>
                  <a:pt x="742847" y="471902"/>
                </a:lnTo>
                <a:lnTo>
                  <a:pt x="744103" y="473806"/>
                </a:lnTo>
                <a:lnTo>
                  <a:pt x="745358" y="475705"/>
                </a:lnTo>
                <a:lnTo>
                  <a:pt x="746614" y="477599"/>
                </a:lnTo>
                <a:lnTo>
                  <a:pt x="747870" y="479486"/>
                </a:lnTo>
                <a:lnTo>
                  <a:pt x="749132" y="481368"/>
                </a:lnTo>
                <a:lnTo>
                  <a:pt x="750388" y="483245"/>
                </a:lnTo>
                <a:lnTo>
                  <a:pt x="751643" y="485115"/>
                </a:lnTo>
                <a:lnTo>
                  <a:pt x="752899" y="486980"/>
                </a:lnTo>
                <a:lnTo>
                  <a:pt x="754155" y="488840"/>
                </a:lnTo>
                <a:lnTo>
                  <a:pt x="755417" y="490693"/>
                </a:lnTo>
                <a:lnTo>
                  <a:pt x="756673" y="492540"/>
                </a:lnTo>
                <a:lnTo>
                  <a:pt x="757928" y="494382"/>
                </a:lnTo>
                <a:lnTo>
                  <a:pt x="759184" y="496217"/>
                </a:lnTo>
                <a:lnTo>
                  <a:pt x="760440" y="498048"/>
                </a:lnTo>
                <a:lnTo>
                  <a:pt x="761695" y="499872"/>
                </a:lnTo>
                <a:lnTo>
                  <a:pt x="762958" y="501690"/>
                </a:lnTo>
                <a:lnTo>
                  <a:pt x="764213" y="503503"/>
                </a:lnTo>
                <a:lnTo>
                  <a:pt x="765469" y="505309"/>
                </a:lnTo>
                <a:lnTo>
                  <a:pt x="766725" y="507110"/>
                </a:lnTo>
                <a:lnTo>
                  <a:pt x="767980" y="508904"/>
                </a:lnTo>
                <a:lnTo>
                  <a:pt x="769243" y="510693"/>
                </a:lnTo>
                <a:lnTo>
                  <a:pt x="770498" y="512475"/>
                </a:lnTo>
                <a:lnTo>
                  <a:pt x="771754" y="514252"/>
                </a:lnTo>
                <a:lnTo>
                  <a:pt x="773010" y="516023"/>
                </a:lnTo>
                <a:lnTo>
                  <a:pt x="774265" y="517787"/>
                </a:lnTo>
                <a:lnTo>
                  <a:pt x="775528" y="519546"/>
                </a:lnTo>
                <a:lnTo>
                  <a:pt x="776783" y="521298"/>
                </a:lnTo>
                <a:lnTo>
                  <a:pt x="778039" y="523046"/>
                </a:lnTo>
                <a:lnTo>
                  <a:pt x="779294" y="524786"/>
                </a:lnTo>
                <a:lnTo>
                  <a:pt x="780550" y="526520"/>
                </a:lnTo>
                <a:lnTo>
                  <a:pt x="781813" y="528248"/>
                </a:lnTo>
                <a:lnTo>
                  <a:pt x="783068" y="529971"/>
                </a:lnTo>
                <a:lnTo>
                  <a:pt x="784324" y="531687"/>
                </a:lnTo>
                <a:lnTo>
                  <a:pt x="785579" y="533397"/>
                </a:lnTo>
                <a:lnTo>
                  <a:pt x="786835" y="535101"/>
                </a:lnTo>
                <a:lnTo>
                  <a:pt x="788091" y="536800"/>
                </a:lnTo>
                <a:lnTo>
                  <a:pt x="789353" y="538491"/>
                </a:lnTo>
                <a:lnTo>
                  <a:pt x="790609" y="540177"/>
                </a:lnTo>
                <a:lnTo>
                  <a:pt x="791864" y="541857"/>
                </a:lnTo>
                <a:lnTo>
                  <a:pt x="793120" y="543529"/>
                </a:lnTo>
                <a:lnTo>
                  <a:pt x="794376" y="545197"/>
                </a:lnTo>
                <a:lnTo>
                  <a:pt x="795638" y="546858"/>
                </a:lnTo>
                <a:lnTo>
                  <a:pt x="796894" y="548513"/>
                </a:lnTo>
                <a:lnTo>
                  <a:pt x="798149" y="550162"/>
                </a:lnTo>
                <a:lnTo>
                  <a:pt x="799405" y="551804"/>
                </a:lnTo>
                <a:lnTo>
                  <a:pt x="800661" y="553441"/>
                </a:lnTo>
                <a:lnTo>
                  <a:pt x="801923" y="555071"/>
                </a:lnTo>
                <a:lnTo>
                  <a:pt x="803179" y="556695"/>
                </a:lnTo>
                <a:lnTo>
                  <a:pt x="804434" y="558314"/>
                </a:lnTo>
                <a:lnTo>
                  <a:pt x="805690" y="559925"/>
                </a:lnTo>
                <a:lnTo>
                  <a:pt x="806946" y="561530"/>
                </a:lnTo>
                <a:lnTo>
                  <a:pt x="808208" y="563130"/>
                </a:lnTo>
                <a:lnTo>
                  <a:pt x="809464" y="564723"/>
                </a:lnTo>
                <a:lnTo>
                  <a:pt x="810719" y="566310"/>
                </a:lnTo>
                <a:lnTo>
                  <a:pt x="811975" y="567891"/>
                </a:lnTo>
                <a:lnTo>
                  <a:pt x="813231" y="569466"/>
                </a:lnTo>
                <a:lnTo>
                  <a:pt x="814486" y="571034"/>
                </a:lnTo>
                <a:lnTo>
                  <a:pt x="815749" y="572597"/>
                </a:lnTo>
                <a:lnTo>
                  <a:pt x="817004" y="574153"/>
                </a:lnTo>
                <a:lnTo>
                  <a:pt x="818260" y="575703"/>
                </a:lnTo>
                <a:lnTo>
                  <a:pt x="819515" y="577247"/>
                </a:lnTo>
                <a:lnTo>
                  <a:pt x="820771" y="578784"/>
                </a:lnTo>
                <a:lnTo>
                  <a:pt x="822033" y="580316"/>
                </a:lnTo>
                <a:lnTo>
                  <a:pt x="823289" y="581841"/>
                </a:lnTo>
                <a:lnTo>
                  <a:pt x="824545" y="583359"/>
                </a:lnTo>
                <a:lnTo>
                  <a:pt x="825800" y="584872"/>
                </a:lnTo>
                <a:lnTo>
                  <a:pt x="827056" y="586379"/>
                </a:lnTo>
                <a:lnTo>
                  <a:pt x="828318" y="587880"/>
                </a:lnTo>
                <a:lnTo>
                  <a:pt x="829574" y="589374"/>
                </a:lnTo>
                <a:lnTo>
                  <a:pt x="830830" y="590862"/>
                </a:lnTo>
                <a:lnTo>
                  <a:pt x="832085" y="592344"/>
                </a:lnTo>
                <a:lnTo>
                  <a:pt x="833341" y="593820"/>
                </a:lnTo>
                <a:lnTo>
                  <a:pt x="834603" y="595290"/>
                </a:lnTo>
                <a:lnTo>
                  <a:pt x="835859" y="596754"/>
                </a:lnTo>
                <a:lnTo>
                  <a:pt x="837115" y="598211"/>
                </a:lnTo>
                <a:lnTo>
                  <a:pt x="838370" y="599663"/>
                </a:lnTo>
                <a:lnTo>
                  <a:pt x="839626" y="601108"/>
                </a:lnTo>
                <a:lnTo>
                  <a:pt x="840882" y="602547"/>
                </a:lnTo>
                <a:lnTo>
                  <a:pt x="842144" y="603980"/>
                </a:lnTo>
                <a:lnTo>
                  <a:pt x="843400" y="605407"/>
                </a:lnTo>
                <a:lnTo>
                  <a:pt x="844655" y="606828"/>
                </a:lnTo>
                <a:lnTo>
                  <a:pt x="845911" y="608242"/>
                </a:lnTo>
                <a:lnTo>
                  <a:pt x="847166" y="609651"/>
                </a:lnTo>
                <a:lnTo>
                  <a:pt x="848429" y="611053"/>
                </a:lnTo>
                <a:lnTo>
                  <a:pt x="849685" y="612450"/>
                </a:lnTo>
                <a:lnTo>
                  <a:pt x="850940" y="613840"/>
                </a:lnTo>
                <a:lnTo>
                  <a:pt x="852196" y="615224"/>
                </a:lnTo>
                <a:lnTo>
                  <a:pt x="853451" y="616603"/>
                </a:lnTo>
                <a:lnTo>
                  <a:pt x="854714" y="617977"/>
                </a:lnTo>
                <a:lnTo>
                  <a:pt x="855969" y="619341"/>
                </a:lnTo>
                <a:lnTo>
                  <a:pt x="857225" y="620705"/>
                </a:lnTo>
                <a:lnTo>
                  <a:pt x="858481" y="622055"/>
                </a:lnTo>
                <a:lnTo>
                  <a:pt x="859736" y="623405"/>
                </a:lnTo>
                <a:lnTo>
                  <a:pt x="860999" y="624748"/>
                </a:lnTo>
                <a:lnTo>
                  <a:pt x="862254" y="626085"/>
                </a:lnTo>
                <a:lnTo>
                  <a:pt x="863510" y="627415"/>
                </a:lnTo>
                <a:lnTo>
                  <a:pt x="864766" y="628738"/>
                </a:lnTo>
                <a:lnTo>
                  <a:pt x="866021" y="630054"/>
                </a:lnTo>
                <a:lnTo>
                  <a:pt x="867277" y="631364"/>
                </a:lnTo>
                <a:lnTo>
                  <a:pt x="868539" y="632674"/>
                </a:lnTo>
                <a:lnTo>
                  <a:pt x="869795" y="633977"/>
                </a:lnTo>
                <a:lnTo>
                  <a:pt x="871051" y="635266"/>
                </a:lnTo>
                <a:lnTo>
                  <a:pt x="872306" y="636555"/>
                </a:lnTo>
                <a:lnTo>
                  <a:pt x="873562" y="637838"/>
                </a:lnTo>
                <a:lnTo>
                  <a:pt x="874824" y="639114"/>
                </a:lnTo>
                <a:lnTo>
                  <a:pt x="876080" y="640390"/>
                </a:lnTo>
                <a:lnTo>
                  <a:pt x="877336" y="641652"/>
                </a:lnTo>
                <a:lnTo>
                  <a:pt x="878591" y="642915"/>
                </a:lnTo>
                <a:lnTo>
                  <a:pt x="879847" y="644164"/>
                </a:lnTo>
                <a:lnTo>
                  <a:pt x="881109" y="645412"/>
                </a:lnTo>
                <a:lnTo>
                  <a:pt x="882365" y="646654"/>
                </a:lnTo>
                <a:lnTo>
                  <a:pt x="883621" y="647890"/>
                </a:lnTo>
                <a:lnTo>
                  <a:pt x="884876" y="649119"/>
                </a:lnTo>
                <a:lnTo>
                  <a:pt x="886132" y="650347"/>
                </a:lnTo>
                <a:lnTo>
                  <a:pt x="887394" y="651562"/>
                </a:lnTo>
                <a:lnTo>
                  <a:pt x="888650" y="652777"/>
                </a:lnTo>
                <a:lnTo>
                  <a:pt x="889906" y="653986"/>
                </a:lnTo>
                <a:lnTo>
                  <a:pt x="891161" y="655187"/>
                </a:lnTo>
                <a:lnTo>
                  <a:pt x="892417" y="656382"/>
                </a:lnTo>
                <a:lnTo>
                  <a:pt x="893672" y="657570"/>
                </a:lnTo>
                <a:lnTo>
                  <a:pt x="894935" y="658759"/>
                </a:lnTo>
                <a:lnTo>
                  <a:pt x="896190" y="659933"/>
                </a:lnTo>
                <a:lnTo>
                  <a:pt x="897446" y="661108"/>
                </a:lnTo>
                <a:lnTo>
                  <a:pt x="898702" y="662276"/>
                </a:lnTo>
                <a:lnTo>
                  <a:pt x="899957" y="663437"/>
                </a:lnTo>
                <a:lnTo>
                  <a:pt x="901220" y="664591"/>
                </a:lnTo>
                <a:lnTo>
                  <a:pt x="902475" y="665746"/>
                </a:lnTo>
                <a:lnTo>
                  <a:pt x="903731" y="666886"/>
                </a:lnTo>
                <a:lnTo>
                  <a:pt x="904987" y="668027"/>
                </a:lnTo>
                <a:lnTo>
                  <a:pt x="906242" y="669161"/>
                </a:lnTo>
                <a:lnTo>
                  <a:pt x="907505" y="670289"/>
                </a:lnTo>
                <a:lnTo>
                  <a:pt x="908760" y="671410"/>
                </a:lnTo>
                <a:lnTo>
                  <a:pt x="910016" y="672530"/>
                </a:lnTo>
                <a:lnTo>
                  <a:pt x="911272" y="673644"/>
                </a:lnTo>
                <a:lnTo>
                  <a:pt x="912527" y="674744"/>
                </a:lnTo>
                <a:lnTo>
                  <a:pt x="913790" y="675845"/>
                </a:lnTo>
                <a:lnTo>
                  <a:pt x="915045" y="676945"/>
                </a:lnTo>
                <a:lnTo>
                  <a:pt x="916301" y="678032"/>
                </a:lnTo>
                <a:lnTo>
                  <a:pt x="917557" y="679119"/>
                </a:lnTo>
                <a:lnTo>
                  <a:pt x="918812" y="680199"/>
                </a:lnTo>
                <a:lnTo>
                  <a:pt x="920068" y="681272"/>
                </a:lnTo>
                <a:lnTo>
                  <a:pt x="921330" y="682339"/>
                </a:lnTo>
                <a:lnTo>
                  <a:pt x="922586" y="683399"/>
                </a:lnTo>
                <a:lnTo>
                  <a:pt x="923842" y="684459"/>
                </a:lnTo>
                <a:lnTo>
                  <a:pt x="925097" y="685512"/>
                </a:lnTo>
                <a:lnTo>
                  <a:pt x="926353" y="686558"/>
                </a:lnTo>
                <a:lnTo>
                  <a:pt x="927615" y="687598"/>
                </a:lnTo>
                <a:lnTo>
                  <a:pt x="928871" y="688637"/>
                </a:lnTo>
                <a:lnTo>
                  <a:pt x="930126" y="689670"/>
                </a:lnTo>
                <a:lnTo>
                  <a:pt x="931382" y="690690"/>
                </a:lnTo>
                <a:lnTo>
                  <a:pt x="932638" y="691716"/>
                </a:lnTo>
                <a:lnTo>
                  <a:pt x="933900" y="692728"/>
                </a:lnTo>
                <a:lnTo>
                  <a:pt x="935156" y="693741"/>
                </a:lnTo>
                <a:lnTo>
                  <a:pt x="936411" y="694747"/>
                </a:lnTo>
                <a:lnTo>
                  <a:pt x="937667" y="695746"/>
                </a:lnTo>
                <a:lnTo>
                  <a:pt x="938923" y="696738"/>
                </a:lnTo>
                <a:lnTo>
                  <a:pt x="940185" y="697731"/>
                </a:lnTo>
                <a:lnTo>
                  <a:pt x="941441" y="698710"/>
                </a:lnTo>
                <a:lnTo>
                  <a:pt x="942696" y="699688"/>
                </a:lnTo>
                <a:lnTo>
                  <a:pt x="943952" y="700667"/>
                </a:lnTo>
                <a:lnTo>
                  <a:pt x="945208" y="701633"/>
                </a:lnTo>
                <a:lnTo>
                  <a:pt x="946470" y="702598"/>
                </a:lnTo>
                <a:lnTo>
                  <a:pt x="947726" y="703557"/>
                </a:lnTo>
                <a:lnTo>
                  <a:pt x="948981" y="704515"/>
                </a:lnTo>
                <a:lnTo>
                  <a:pt x="950237" y="705460"/>
                </a:lnTo>
                <a:lnTo>
                  <a:pt x="951493" y="706405"/>
                </a:lnTo>
                <a:lnTo>
                  <a:pt x="952748" y="707344"/>
                </a:lnTo>
                <a:lnTo>
                  <a:pt x="954011" y="708275"/>
                </a:lnTo>
                <a:lnTo>
                  <a:pt x="955266" y="709207"/>
                </a:lnTo>
                <a:lnTo>
                  <a:pt x="956522" y="710132"/>
                </a:lnTo>
                <a:lnTo>
                  <a:pt x="957778" y="711050"/>
                </a:lnTo>
                <a:lnTo>
                  <a:pt x="959033" y="711968"/>
                </a:lnTo>
                <a:lnTo>
                  <a:pt x="960296" y="712873"/>
                </a:lnTo>
                <a:lnTo>
                  <a:pt x="961551" y="713777"/>
                </a:lnTo>
                <a:lnTo>
                  <a:pt x="962807" y="714682"/>
                </a:lnTo>
                <a:lnTo>
                  <a:pt x="964062" y="715573"/>
                </a:lnTo>
                <a:lnTo>
                  <a:pt x="965318" y="716464"/>
                </a:lnTo>
                <a:lnTo>
                  <a:pt x="966581" y="717348"/>
                </a:lnTo>
                <a:lnTo>
                  <a:pt x="967836" y="718233"/>
                </a:lnTo>
                <a:lnTo>
                  <a:pt x="969092" y="719110"/>
                </a:lnTo>
                <a:lnTo>
                  <a:pt x="970347" y="719981"/>
                </a:lnTo>
                <a:lnTo>
                  <a:pt x="971603" y="720845"/>
                </a:lnTo>
                <a:lnTo>
                  <a:pt x="972865" y="721709"/>
                </a:lnTo>
                <a:lnTo>
                  <a:pt x="974121" y="722567"/>
                </a:lnTo>
                <a:lnTo>
                  <a:pt x="975377" y="723417"/>
                </a:lnTo>
                <a:lnTo>
                  <a:pt x="976632" y="724268"/>
                </a:lnTo>
                <a:lnTo>
                  <a:pt x="977888" y="725112"/>
                </a:lnTo>
                <a:lnTo>
                  <a:pt x="979144" y="725949"/>
                </a:lnTo>
                <a:lnTo>
                  <a:pt x="980406" y="726786"/>
                </a:lnTo>
                <a:lnTo>
                  <a:pt x="981662" y="727610"/>
                </a:lnTo>
                <a:lnTo>
                  <a:pt x="982917" y="728440"/>
                </a:lnTo>
                <a:lnTo>
                  <a:pt x="984173" y="729257"/>
                </a:lnTo>
                <a:lnTo>
                  <a:pt x="985429" y="730074"/>
                </a:lnTo>
                <a:lnTo>
                  <a:pt x="986691" y="730884"/>
                </a:lnTo>
                <a:lnTo>
                  <a:pt x="987947" y="731694"/>
                </a:lnTo>
                <a:lnTo>
                  <a:pt x="989202" y="732497"/>
                </a:lnTo>
                <a:lnTo>
                  <a:pt x="990458" y="733294"/>
                </a:lnTo>
                <a:lnTo>
                  <a:pt x="991714" y="734090"/>
                </a:lnTo>
                <a:lnTo>
                  <a:pt x="992976" y="734880"/>
                </a:lnTo>
                <a:lnTo>
                  <a:pt x="994232" y="735663"/>
                </a:lnTo>
                <a:lnTo>
                  <a:pt x="995487" y="736439"/>
                </a:lnTo>
                <a:lnTo>
                  <a:pt x="996743" y="737216"/>
                </a:lnTo>
                <a:lnTo>
                  <a:pt x="997999" y="737992"/>
                </a:lnTo>
                <a:lnTo>
                  <a:pt x="999261" y="738755"/>
                </a:lnTo>
                <a:lnTo>
                  <a:pt x="1000517" y="739525"/>
                </a:lnTo>
                <a:lnTo>
                  <a:pt x="1001772" y="740281"/>
                </a:lnTo>
                <a:lnTo>
                  <a:pt x="1003028" y="741037"/>
                </a:lnTo>
                <a:lnTo>
                  <a:pt x="1004283" y="741786"/>
                </a:lnTo>
                <a:lnTo>
                  <a:pt x="1005539" y="742535"/>
                </a:lnTo>
                <a:lnTo>
                  <a:pt x="1006802" y="743271"/>
                </a:lnTo>
                <a:lnTo>
                  <a:pt x="1008057" y="744014"/>
                </a:lnTo>
                <a:lnTo>
                  <a:pt x="1009313" y="744743"/>
                </a:lnTo>
                <a:lnTo>
                  <a:pt x="1010568" y="745472"/>
                </a:lnTo>
                <a:lnTo>
                  <a:pt x="1011824" y="746201"/>
                </a:lnTo>
                <a:lnTo>
                  <a:pt x="1013086" y="746923"/>
                </a:lnTo>
                <a:lnTo>
                  <a:pt x="1014342" y="747639"/>
                </a:lnTo>
                <a:lnTo>
                  <a:pt x="1015598" y="748355"/>
                </a:lnTo>
                <a:lnTo>
                  <a:pt x="1016853" y="749063"/>
                </a:lnTo>
                <a:lnTo>
                  <a:pt x="1018109" y="749765"/>
                </a:lnTo>
                <a:lnTo>
                  <a:pt x="1019371" y="750468"/>
                </a:lnTo>
                <a:lnTo>
                  <a:pt x="1020627" y="751163"/>
                </a:lnTo>
                <a:lnTo>
                  <a:pt x="1021883" y="751858"/>
                </a:lnTo>
                <a:lnTo>
                  <a:pt x="1023138" y="752547"/>
                </a:lnTo>
                <a:lnTo>
                  <a:pt x="1024394" y="753229"/>
                </a:lnTo>
                <a:lnTo>
                  <a:pt x="1025656" y="753910"/>
                </a:lnTo>
                <a:lnTo>
                  <a:pt x="1026912" y="754592"/>
                </a:lnTo>
                <a:lnTo>
                  <a:pt x="1028168" y="755261"/>
                </a:lnTo>
                <a:lnTo>
                  <a:pt x="1029423" y="755929"/>
                </a:lnTo>
                <a:lnTo>
                  <a:pt x="1030679" y="756597"/>
                </a:lnTo>
                <a:lnTo>
                  <a:pt x="1031935" y="757259"/>
                </a:lnTo>
                <a:lnTo>
                  <a:pt x="1033197" y="757914"/>
                </a:lnTo>
                <a:lnTo>
                  <a:pt x="1034453" y="758568"/>
                </a:lnTo>
                <a:lnTo>
                  <a:pt x="1035708" y="759223"/>
                </a:lnTo>
                <a:lnTo>
                  <a:pt x="1036964" y="759865"/>
                </a:lnTo>
                <a:lnTo>
                  <a:pt x="1038219" y="760506"/>
                </a:lnTo>
                <a:lnTo>
                  <a:pt x="1039482" y="761147"/>
                </a:lnTo>
                <a:lnTo>
                  <a:pt x="1040737" y="761782"/>
                </a:lnTo>
                <a:lnTo>
                  <a:pt x="1041993" y="762416"/>
                </a:lnTo>
                <a:lnTo>
                  <a:pt x="1043249" y="763044"/>
                </a:lnTo>
                <a:lnTo>
                  <a:pt x="1044504" y="763665"/>
                </a:lnTo>
                <a:lnTo>
                  <a:pt x="1045767" y="764286"/>
                </a:lnTo>
                <a:lnTo>
                  <a:pt x="1047022" y="764901"/>
                </a:lnTo>
                <a:lnTo>
                  <a:pt x="1048278" y="765515"/>
                </a:lnTo>
                <a:lnTo>
                  <a:pt x="1049534" y="766122"/>
                </a:lnTo>
                <a:lnTo>
                  <a:pt x="1050789" y="766730"/>
                </a:lnTo>
                <a:lnTo>
                  <a:pt x="1052052" y="767331"/>
                </a:lnTo>
                <a:lnTo>
                  <a:pt x="1053307" y="767932"/>
                </a:lnTo>
                <a:lnTo>
                  <a:pt x="1054563" y="768526"/>
                </a:lnTo>
                <a:lnTo>
                  <a:pt x="1055819" y="769120"/>
                </a:lnTo>
                <a:lnTo>
                  <a:pt x="1057074" y="769707"/>
                </a:lnTo>
                <a:lnTo>
                  <a:pt x="1058330" y="770288"/>
                </a:lnTo>
                <a:lnTo>
                  <a:pt x="1059592" y="770868"/>
                </a:lnTo>
                <a:lnTo>
                  <a:pt x="1060848" y="771449"/>
                </a:lnTo>
                <a:lnTo>
                  <a:pt x="1062104" y="772023"/>
                </a:lnTo>
                <a:lnTo>
                  <a:pt x="1063359" y="772590"/>
                </a:lnTo>
                <a:lnTo>
                  <a:pt x="1064615" y="773157"/>
                </a:lnTo>
                <a:lnTo>
                  <a:pt x="1065877" y="773724"/>
                </a:lnTo>
                <a:lnTo>
                  <a:pt x="1067133" y="774284"/>
                </a:lnTo>
                <a:lnTo>
                  <a:pt x="1068389" y="774838"/>
                </a:lnTo>
                <a:lnTo>
                  <a:pt x="1069644" y="775398"/>
                </a:lnTo>
                <a:lnTo>
                  <a:pt x="1070900" y="775945"/>
                </a:lnTo>
                <a:lnTo>
                  <a:pt x="1072162" y="776492"/>
                </a:lnTo>
                <a:lnTo>
                  <a:pt x="1073418" y="777038"/>
                </a:lnTo>
                <a:lnTo>
                  <a:pt x="1074674" y="777579"/>
                </a:lnTo>
                <a:lnTo>
                  <a:pt x="1075929" y="778112"/>
                </a:lnTo>
                <a:lnTo>
                  <a:pt x="1077185" y="778645"/>
                </a:lnTo>
                <a:lnTo>
                  <a:pt x="1078447" y="779179"/>
                </a:lnTo>
                <a:lnTo>
                  <a:pt x="1079703" y="779705"/>
                </a:lnTo>
                <a:lnTo>
                  <a:pt x="1080959" y="780232"/>
                </a:lnTo>
                <a:lnTo>
                  <a:pt x="1082214" y="780751"/>
                </a:lnTo>
                <a:lnTo>
                  <a:pt x="1083470" y="781271"/>
                </a:lnTo>
                <a:lnTo>
                  <a:pt x="1084725" y="781784"/>
                </a:lnTo>
                <a:lnTo>
                  <a:pt x="1085988" y="782297"/>
                </a:lnTo>
                <a:lnTo>
                  <a:pt x="1087243" y="782804"/>
                </a:lnTo>
                <a:lnTo>
                  <a:pt x="1088499" y="783310"/>
                </a:lnTo>
                <a:lnTo>
                  <a:pt x="1089755" y="783810"/>
                </a:lnTo>
                <a:lnTo>
                  <a:pt x="1091010" y="784309"/>
                </a:lnTo>
                <a:lnTo>
                  <a:pt x="1092273" y="784809"/>
                </a:lnTo>
                <a:lnTo>
                  <a:pt x="1093528" y="785301"/>
                </a:lnTo>
                <a:lnTo>
                  <a:pt x="1094784" y="785787"/>
                </a:lnTo>
                <a:lnTo>
                  <a:pt x="1096040" y="786274"/>
                </a:lnTo>
                <a:lnTo>
                  <a:pt x="1097295" y="786760"/>
                </a:lnTo>
                <a:lnTo>
                  <a:pt x="1098558" y="787239"/>
                </a:lnTo>
                <a:lnTo>
                  <a:pt x="1099813" y="787718"/>
                </a:lnTo>
                <a:lnTo>
                  <a:pt x="1101069" y="788191"/>
                </a:lnTo>
                <a:lnTo>
                  <a:pt x="1102325" y="788663"/>
                </a:lnTo>
                <a:lnTo>
                  <a:pt x="1103580" y="789136"/>
                </a:lnTo>
                <a:lnTo>
                  <a:pt x="1104843" y="789602"/>
                </a:lnTo>
                <a:lnTo>
                  <a:pt x="1106098" y="790061"/>
                </a:lnTo>
                <a:lnTo>
                  <a:pt x="1107354" y="790526"/>
                </a:lnTo>
                <a:lnTo>
                  <a:pt x="1108610" y="790979"/>
                </a:lnTo>
                <a:lnTo>
                  <a:pt x="1109865" y="791438"/>
                </a:lnTo>
                <a:lnTo>
                  <a:pt x="1111128" y="791890"/>
                </a:lnTo>
                <a:lnTo>
                  <a:pt x="1112383" y="792336"/>
                </a:lnTo>
                <a:lnTo>
                  <a:pt x="1113639" y="792781"/>
                </a:lnTo>
                <a:lnTo>
                  <a:pt x="1114894" y="793227"/>
                </a:lnTo>
                <a:lnTo>
                  <a:pt x="1116150" y="793666"/>
                </a:lnTo>
                <a:lnTo>
                  <a:pt x="1117406" y="794104"/>
                </a:lnTo>
                <a:lnTo>
                  <a:pt x="1118668" y="794543"/>
                </a:lnTo>
                <a:lnTo>
                  <a:pt x="1119924" y="794975"/>
                </a:lnTo>
                <a:lnTo>
                  <a:pt x="1121179" y="795400"/>
                </a:lnTo>
                <a:lnTo>
                  <a:pt x="1122435" y="795833"/>
                </a:lnTo>
                <a:lnTo>
                  <a:pt x="1123691" y="796251"/>
                </a:lnTo>
                <a:lnTo>
                  <a:pt x="1124953" y="796676"/>
                </a:lnTo>
                <a:lnTo>
                  <a:pt x="1126209" y="797095"/>
                </a:lnTo>
                <a:lnTo>
                  <a:pt x="1127464" y="797513"/>
                </a:lnTo>
                <a:lnTo>
                  <a:pt x="1128720" y="797925"/>
                </a:lnTo>
                <a:lnTo>
                  <a:pt x="1129976" y="798337"/>
                </a:lnTo>
                <a:lnTo>
                  <a:pt x="1131238" y="798742"/>
                </a:lnTo>
                <a:lnTo>
                  <a:pt x="1132494" y="799147"/>
                </a:lnTo>
                <a:lnTo>
                  <a:pt x="1133749" y="799552"/>
                </a:lnTo>
                <a:lnTo>
                  <a:pt x="1135005" y="799951"/>
                </a:lnTo>
                <a:lnTo>
                  <a:pt x="1136261" y="800349"/>
                </a:lnTo>
                <a:lnTo>
                  <a:pt x="1137523" y="800747"/>
                </a:lnTo>
                <a:lnTo>
                  <a:pt x="1138779" y="801139"/>
                </a:lnTo>
                <a:lnTo>
                  <a:pt x="1140034" y="801530"/>
                </a:lnTo>
                <a:lnTo>
                  <a:pt x="1141290" y="801922"/>
                </a:lnTo>
                <a:lnTo>
                  <a:pt x="1142546" y="802307"/>
                </a:lnTo>
                <a:lnTo>
                  <a:pt x="1143801" y="802691"/>
                </a:lnTo>
                <a:lnTo>
                  <a:pt x="1145064" y="803069"/>
                </a:lnTo>
                <a:lnTo>
                  <a:pt x="1146319" y="803447"/>
                </a:lnTo>
                <a:lnTo>
                  <a:pt x="1147575" y="803826"/>
                </a:lnTo>
                <a:lnTo>
                  <a:pt x="1148831" y="804197"/>
                </a:lnTo>
                <a:lnTo>
                  <a:pt x="1150086" y="804568"/>
                </a:lnTo>
                <a:lnTo>
                  <a:pt x="1151349" y="804933"/>
                </a:lnTo>
                <a:lnTo>
                  <a:pt x="1152604" y="805304"/>
                </a:lnTo>
                <a:lnTo>
                  <a:pt x="1153860" y="805668"/>
                </a:lnTo>
                <a:lnTo>
                  <a:pt x="1155116" y="806026"/>
                </a:lnTo>
                <a:lnTo>
                  <a:pt x="1156371" y="806384"/>
                </a:lnTo>
                <a:lnTo>
                  <a:pt x="1157634" y="806742"/>
                </a:lnTo>
                <a:lnTo>
                  <a:pt x="1158889" y="807100"/>
                </a:lnTo>
                <a:lnTo>
                  <a:pt x="1160145" y="807451"/>
                </a:lnTo>
                <a:lnTo>
                  <a:pt x="1161400" y="807802"/>
                </a:lnTo>
                <a:lnTo>
                  <a:pt x="1162656" y="808146"/>
                </a:lnTo>
                <a:lnTo>
                  <a:pt x="1163919" y="808490"/>
                </a:lnTo>
                <a:lnTo>
                  <a:pt x="1165174" y="808835"/>
                </a:lnTo>
                <a:lnTo>
                  <a:pt x="1166430" y="809179"/>
                </a:lnTo>
                <a:lnTo>
                  <a:pt x="1167685" y="809516"/>
                </a:lnTo>
                <a:lnTo>
                  <a:pt x="1168941" y="809854"/>
                </a:lnTo>
                <a:lnTo>
                  <a:pt x="1170197" y="810185"/>
                </a:lnTo>
                <a:lnTo>
                  <a:pt x="1171459" y="810522"/>
                </a:lnTo>
                <a:lnTo>
                  <a:pt x="1172715" y="810846"/>
                </a:lnTo>
                <a:lnTo>
                  <a:pt x="1173970" y="811177"/>
                </a:lnTo>
                <a:lnTo>
                  <a:pt x="1175226" y="811501"/>
                </a:lnTo>
                <a:lnTo>
                  <a:pt x="1176482" y="811825"/>
                </a:lnTo>
                <a:lnTo>
                  <a:pt x="1177744" y="812149"/>
                </a:lnTo>
                <a:lnTo>
                  <a:pt x="1179000" y="812466"/>
                </a:lnTo>
                <a:lnTo>
                  <a:pt x="1180255" y="812784"/>
                </a:lnTo>
                <a:lnTo>
                  <a:pt x="1181511" y="813101"/>
                </a:lnTo>
                <a:lnTo>
                  <a:pt x="1182767" y="813412"/>
                </a:lnTo>
                <a:lnTo>
                  <a:pt x="1184029" y="813722"/>
                </a:lnTo>
                <a:lnTo>
                  <a:pt x="1185285" y="814033"/>
                </a:lnTo>
                <a:lnTo>
                  <a:pt x="1186540" y="814343"/>
                </a:lnTo>
                <a:lnTo>
                  <a:pt x="1187796" y="814647"/>
                </a:lnTo>
                <a:lnTo>
                  <a:pt x="1189052" y="814951"/>
                </a:lnTo>
                <a:lnTo>
                  <a:pt x="1190314" y="815248"/>
                </a:lnTo>
                <a:lnTo>
                  <a:pt x="1191570" y="815545"/>
                </a:lnTo>
                <a:lnTo>
                  <a:pt x="1192825" y="815842"/>
                </a:lnTo>
                <a:lnTo>
                  <a:pt x="1194081" y="816139"/>
                </a:lnTo>
                <a:lnTo>
                  <a:pt x="1195337" y="816429"/>
                </a:lnTo>
                <a:lnTo>
                  <a:pt x="1196592" y="816726"/>
                </a:lnTo>
                <a:lnTo>
                  <a:pt x="1197855" y="817010"/>
                </a:lnTo>
                <a:lnTo>
                  <a:pt x="1199110" y="817300"/>
                </a:lnTo>
                <a:lnTo>
                  <a:pt x="1200366" y="817584"/>
                </a:lnTo>
                <a:lnTo>
                  <a:pt x="1201621" y="817867"/>
                </a:lnTo>
                <a:lnTo>
                  <a:pt x="1202877" y="818151"/>
                </a:lnTo>
                <a:lnTo>
                  <a:pt x="1204140" y="818427"/>
                </a:lnTo>
                <a:lnTo>
                  <a:pt x="1205395" y="818711"/>
                </a:lnTo>
                <a:lnTo>
                  <a:pt x="1206651" y="818981"/>
                </a:lnTo>
                <a:lnTo>
                  <a:pt x="1207906" y="819258"/>
                </a:lnTo>
                <a:lnTo>
                  <a:pt x="1209162" y="819528"/>
                </a:lnTo>
                <a:lnTo>
                  <a:pt x="1210424" y="819798"/>
                </a:lnTo>
                <a:lnTo>
                  <a:pt x="1211680" y="820068"/>
                </a:lnTo>
                <a:lnTo>
                  <a:pt x="1212936" y="820338"/>
                </a:lnTo>
                <a:lnTo>
                  <a:pt x="1214191" y="820601"/>
                </a:lnTo>
                <a:lnTo>
                  <a:pt x="1215447" y="820864"/>
                </a:lnTo>
                <a:lnTo>
                  <a:pt x="1216709" y="821128"/>
                </a:lnTo>
                <a:lnTo>
                  <a:pt x="1217965" y="821384"/>
                </a:lnTo>
                <a:lnTo>
                  <a:pt x="1219221" y="821641"/>
                </a:lnTo>
                <a:lnTo>
                  <a:pt x="1220476" y="821897"/>
                </a:lnTo>
                <a:lnTo>
                  <a:pt x="1221732" y="822154"/>
                </a:lnTo>
                <a:lnTo>
                  <a:pt x="1222988" y="822403"/>
                </a:lnTo>
                <a:lnTo>
                  <a:pt x="1224250" y="822660"/>
                </a:lnTo>
                <a:lnTo>
                  <a:pt x="1225506" y="822910"/>
                </a:lnTo>
                <a:lnTo>
                  <a:pt x="1226761" y="823153"/>
                </a:lnTo>
                <a:lnTo>
                  <a:pt x="1228017" y="823403"/>
                </a:lnTo>
                <a:lnTo>
                  <a:pt x="1229273" y="823646"/>
                </a:lnTo>
                <a:lnTo>
                  <a:pt x="1230535" y="823889"/>
                </a:lnTo>
                <a:lnTo>
                  <a:pt x="1231791" y="824132"/>
                </a:lnTo>
                <a:lnTo>
                  <a:pt x="1233046" y="824368"/>
                </a:lnTo>
                <a:lnTo>
                  <a:pt x="1234302" y="824604"/>
                </a:lnTo>
                <a:lnTo>
                  <a:pt x="1235557" y="824841"/>
                </a:lnTo>
                <a:lnTo>
                  <a:pt x="1236820" y="825077"/>
                </a:lnTo>
                <a:lnTo>
                  <a:pt x="1238075" y="825313"/>
                </a:lnTo>
                <a:lnTo>
                  <a:pt x="1239331" y="825543"/>
                </a:lnTo>
                <a:lnTo>
                  <a:pt x="1240587" y="825772"/>
                </a:lnTo>
                <a:lnTo>
                  <a:pt x="1241842" y="826002"/>
                </a:lnTo>
                <a:lnTo>
                  <a:pt x="1243105" y="826224"/>
                </a:lnTo>
                <a:lnTo>
                  <a:pt x="1244360" y="826454"/>
                </a:lnTo>
                <a:lnTo>
                  <a:pt x="1245616" y="826677"/>
                </a:lnTo>
                <a:lnTo>
                  <a:pt x="1246872" y="826900"/>
                </a:lnTo>
                <a:lnTo>
                  <a:pt x="1248127" y="827116"/>
                </a:lnTo>
                <a:lnTo>
                  <a:pt x="1249383" y="827338"/>
                </a:lnTo>
                <a:lnTo>
                  <a:pt x="1250645" y="827554"/>
                </a:lnTo>
                <a:lnTo>
                  <a:pt x="1251901" y="827770"/>
                </a:lnTo>
                <a:lnTo>
                  <a:pt x="1253157" y="827986"/>
                </a:lnTo>
                <a:lnTo>
                  <a:pt x="1254412" y="828196"/>
                </a:lnTo>
                <a:lnTo>
                  <a:pt x="1255668" y="828412"/>
                </a:lnTo>
              </a:path>
            </a:pathLst>
          </a:custGeom>
          <a:noFill/>
          <a:ln w="809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B69D2CB-E724-35C8-0B3E-B813C0B24535}"/>
              </a:ext>
            </a:extLst>
          </p:cNvPr>
          <p:cNvGrpSpPr/>
          <p:nvPr/>
        </p:nvGrpSpPr>
        <p:grpSpPr>
          <a:xfrm>
            <a:off x="8698422" y="4578513"/>
            <a:ext cx="277908" cy="131997"/>
            <a:chOff x="8698422" y="4578513"/>
            <a:chExt cx="277908" cy="131997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B8A2265-85D3-4E05-5F56-1B8D3DD0C539}"/>
                </a:ext>
              </a:extLst>
            </p:cNvPr>
            <p:cNvSpPr/>
            <p:nvPr/>
          </p:nvSpPr>
          <p:spPr>
            <a:xfrm>
              <a:off x="8698422" y="4578513"/>
              <a:ext cx="277908" cy="131997"/>
            </a:xfrm>
            <a:custGeom>
              <a:avLst/>
              <a:gdLst>
                <a:gd name="connsiteX0" fmla="*/ 0 w 277908"/>
                <a:gd name="connsiteY0" fmla="*/ 0 h 131997"/>
                <a:gd name="connsiteX1" fmla="*/ 932 w 277908"/>
                <a:gd name="connsiteY1" fmla="*/ 621 h 131997"/>
                <a:gd name="connsiteX2" fmla="*/ 1856 w 277908"/>
                <a:gd name="connsiteY2" fmla="*/ 1235 h 131997"/>
                <a:gd name="connsiteX3" fmla="*/ 2788 w 277908"/>
                <a:gd name="connsiteY3" fmla="*/ 1856 h 131997"/>
                <a:gd name="connsiteX4" fmla="*/ 3720 w 277908"/>
                <a:gd name="connsiteY4" fmla="*/ 2464 h 131997"/>
                <a:gd name="connsiteX5" fmla="*/ 4645 w 277908"/>
                <a:gd name="connsiteY5" fmla="*/ 3078 h 131997"/>
                <a:gd name="connsiteX6" fmla="*/ 5576 w 277908"/>
                <a:gd name="connsiteY6" fmla="*/ 3686 h 131997"/>
                <a:gd name="connsiteX7" fmla="*/ 6508 w 277908"/>
                <a:gd name="connsiteY7" fmla="*/ 4294 h 131997"/>
                <a:gd name="connsiteX8" fmla="*/ 7433 w 277908"/>
                <a:gd name="connsiteY8" fmla="*/ 4894 h 131997"/>
                <a:gd name="connsiteX9" fmla="*/ 8364 w 277908"/>
                <a:gd name="connsiteY9" fmla="*/ 5495 h 131997"/>
                <a:gd name="connsiteX10" fmla="*/ 9296 w 277908"/>
                <a:gd name="connsiteY10" fmla="*/ 6096 h 131997"/>
                <a:gd name="connsiteX11" fmla="*/ 10221 w 277908"/>
                <a:gd name="connsiteY11" fmla="*/ 6690 h 131997"/>
                <a:gd name="connsiteX12" fmla="*/ 11152 w 277908"/>
                <a:gd name="connsiteY12" fmla="*/ 7284 h 131997"/>
                <a:gd name="connsiteX13" fmla="*/ 12084 w 277908"/>
                <a:gd name="connsiteY13" fmla="*/ 7878 h 131997"/>
                <a:gd name="connsiteX14" fmla="*/ 13009 w 277908"/>
                <a:gd name="connsiteY14" fmla="*/ 8465 h 131997"/>
                <a:gd name="connsiteX15" fmla="*/ 13940 w 277908"/>
                <a:gd name="connsiteY15" fmla="*/ 9053 h 131997"/>
                <a:gd name="connsiteX16" fmla="*/ 14872 w 277908"/>
                <a:gd name="connsiteY16" fmla="*/ 9640 h 131997"/>
                <a:gd name="connsiteX17" fmla="*/ 15803 w 277908"/>
                <a:gd name="connsiteY17" fmla="*/ 10221 h 131997"/>
                <a:gd name="connsiteX18" fmla="*/ 16728 w 277908"/>
                <a:gd name="connsiteY18" fmla="*/ 10801 h 131997"/>
                <a:gd name="connsiteX19" fmla="*/ 17660 w 277908"/>
                <a:gd name="connsiteY19" fmla="*/ 11375 h 131997"/>
                <a:gd name="connsiteX20" fmla="*/ 18592 w 277908"/>
                <a:gd name="connsiteY20" fmla="*/ 11949 h 131997"/>
                <a:gd name="connsiteX21" fmla="*/ 19516 w 277908"/>
                <a:gd name="connsiteY21" fmla="*/ 12523 h 131997"/>
                <a:gd name="connsiteX22" fmla="*/ 20448 w 277908"/>
                <a:gd name="connsiteY22" fmla="*/ 13096 h 131997"/>
                <a:gd name="connsiteX23" fmla="*/ 21380 w 277908"/>
                <a:gd name="connsiteY23" fmla="*/ 13664 h 131997"/>
                <a:gd name="connsiteX24" fmla="*/ 22304 w 277908"/>
                <a:gd name="connsiteY24" fmla="*/ 14224 h 131997"/>
                <a:gd name="connsiteX25" fmla="*/ 23236 w 277908"/>
                <a:gd name="connsiteY25" fmla="*/ 14791 h 131997"/>
                <a:gd name="connsiteX26" fmla="*/ 24168 w 277908"/>
                <a:gd name="connsiteY26" fmla="*/ 15351 h 131997"/>
                <a:gd name="connsiteX27" fmla="*/ 25092 w 277908"/>
                <a:gd name="connsiteY27" fmla="*/ 15905 h 131997"/>
                <a:gd name="connsiteX28" fmla="*/ 26024 w 277908"/>
                <a:gd name="connsiteY28" fmla="*/ 16465 h 131997"/>
                <a:gd name="connsiteX29" fmla="*/ 26956 w 277908"/>
                <a:gd name="connsiteY29" fmla="*/ 17019 h 131997"/>
                <a:gd name="connsiteX30" fmla="*/ 27881 w 277908"/>
                <a:gd name="connsiteY30" fmla="*/ 17565 h 131997"/>
                <a:gd name="connsiteX31" fmla="*/ 28812 w 277908"/>
                <a:gd name="connsiteY31" fmla="*/ 18119 h 131997"/>
                <a:gd name="connsiteX32" fmla="*/ 29744 w 277908"/>
                <a:gd name="connsiteY32" fmla="*/ 18666 h 131997"/>
                <a:gd name="connsiteX33" fmla="*/ 30669 w 277908"/>
                <a:gd name="connsiteY33" fmla="*/ 19206 h 131997"/>
                <a:gd name="connsiteX34" fmla="*/ 31600 w 277908"/>
                <a:gd name="connsiteY34" fmla="*/ 19753 h 131997"/>
                <a:gd name="connsiteX35" fmla="*/ 32532 w 277908"/>
                <a:gd name="connsiteY35" fmla="*/ 20293 h 131997"/>
                <a:gd name="connsiteX36" fmla="*/ 33463 w 277908"/>
                <a:gd name="connsiteY36" fmla="*/ 20826 h 131997"/>
                <a:gd name="connsiteX37" fmla="*/ 34388 w 277908"/>
                <a:gd name="connsiteY37" fmla="*/ 21359 h 131997"/>
                <a:gd name="connsiteX38" fmla="*/ 35320 w 277908"/>
                <a:gd name="connsiteY38" fmla="*/ 21893 h 131997"/>
                <a:gd name="connsiteX39" fmla="*/ 36251 w 277908"/>
                <a:gd name="connsiteY39" fmla="*/ 22426 h 131997"/>
                <a:gd name="connsiteX40" fmla="*/ 37176 w 277908"/>
                <a:gd name="connsiteY40" fmla="*/ 22953 h 131997"/>
                <a:gd name="connsiteX41" fmla="*/ 38108 w 277908"/>
                <a:gd name="connsiteY41" fmla="*/ 23479 h 131997"/>
                <a:gd name="connsiteX42" fmla="*/ 39040 w 277908"/>
                <a:gd name="connsiteY42" fmla="*/ 24006 h 131997"/>
                <a:gd name="connsiteX43" fmla="*/ 39964 w 277908"/>
                <a:gd name="connsiteY43" fmla="*/ 24526 h 131997"/>
                <a:gd name="connsiteX44" fmla="*/ 40896 w 277908"/>
                <a:gd name="connsiteY44" fmla="*/ 25045 h 131997"/>
                <a:gd name="connsiteX45" fmla="*/ 41828 w 277908"/>
                <a:gd name="connsiteY45" fmla="*/ 25565 h 131997"/>
                <a:gd name="connsiteX46" fmla="*/ 42752 w 277908"/>
                <a:gd name="connsiteY46" fmla="*/ 26078 h 131997"/>
                <a:gd name="connsiteX47" fmla="*/ 43684 w 277908"/>
                <a:gd name="connsiteY47" fmla="*/ 26591 h 131997"/>
                <a:gd name="connsiteX48" fmla="*/ 44616 w 277908"/>
                <a:gd name="connsiteY48" fmla="*/ 27104 h 131997"/>
                <a:gd name="connsiteX49" fmla="*/ 45541 w 277908"/>
                <a:gd name="connsiteY49" fmla="*/ 27611 h 131997"/>
                <a:gd name="connsiteX50" fmla="*/ 46472 w 277908"/>
                <a:gd name="connsiteY50" fmla="*/ 28117 h 131997"/>
                <a:gd name="connsiteX51" fmla="*/ 47404 w 277908"/>
                <a:gd name="connsiteY51" fmla="*/ 28623 h 131997"/>
                <a:gd name="connsiteX52" fmla="*/ 48329 w 277908"/>
                <a:gd name="connsiteY52" fmla="*/ 29123 h 131997"/>
                <a:gd name="connsiteX53" fmla="*/ 49260 w 277908"/>
                <a:gd name="connsiteY53" fmla="*/ 29622 h 131997"/>
                <a:gd name="connsiteX54" fmla="*/ 50192 w 277908"/>
                <a:gd name="connsiteY54" fmla="*/ 30122 h 131997"/>
                <a:gd name="connsiteX55" fmla="*/ 51123 w 277908"/>
                <a:gd name="connsiteY55" fmla="*/ 30621 h 131997"/>
                <a:gd name="connsiteX56" fmla="*/ 52048 w 277908"/>
                <a:gd name="connsiteY56" fmla="*/ 31114 h 131997"/>
                <a:gd name="connsiteX57" fmla="*/ 52980 w 277908"/>
                <a:gd name="connsiteY57" fmla="*/ 31600 h 131997"/>
                <a:gd name="connsiteX58" fmla="*/ 53911 w 277908"/>
                <a:gd name="connsiteY58" fmla="*/ 32093 h 131997"/>
                <a:gd name="connsiteX59" fmla="*/ 54836 w 277908"/>
                <a:gd name="connsiteY59" fmla="*/ 32579 h 131997"/>
                <a:gd name="connsiteX60" fmla="*/ 55768 w 277908"/>
                <a:gd name="connsiteY60" fmla="*/ 33065 h 131997"/>
                <a:gd name="connsiteX61" fmla="*/ 56700 w 277908"/>
                <a:gd name="connsiteY61" fmla="*/ 33551 h 131997"/>
                <a:gd name="connsiteX62" fmla="*/ 57624 w 277908"/>
                <a:gd name="connsiteY62" fmla="*/ 34031 h 131997"/>
                <a:gd name="connsiteX63" fmla="*/ 58556 w 277908"/>
                <a:gd name="connsiteY63" fmla="*/ 34510 h 131997"/>
                <a:gd name="connsiteX64" fmla="*/ 59488 w 277908"/>
                <a:gd name="connsiteY64" fmla="*/ 34989 h 131997"/>
                <a:gd name="connsiteX65" fmla="*/ 60412 w 277908"/>
                <a:gd name="connsiteY65" fmla="*/ 35462 h 131997"/>
                <a:gd name="connsiteX66" fmla="*/ 61344 w 277908"/>
                <a:gd name="connsiteY66" fmla="*/ 35934 h 131997"/>
                <a:gd name="connsiteX67" fmla="*/ 62276 w 277908"/>
                <a:gd name="connsiteY67" fmla="*/ 36407 h 131997"/>
                <a:gd name="connsiteX68" fmla="*/ 63201 w 277908"/>
                <a:gd name="connsiteY68" fmla="*/ 36873 h 131997"/>
                <a:gd name="connsiteX69" fmla="*/ 64132 w 277908"/>
                <a:gd name="connsiteY69" fmla="*/ 37338 h 131997"/>
                <a:gd name="connsiteX70" fmla="*/ 65064 w 277908"/>
                <a:gd name="connsiteY70" fmla="*/ 37804 h 131997"/>
                <a:gd name="connsiteX71" fmla="*/ 65989 w 277908"/>
                <a:gd name="connsiteY71" fmla="*/ 38270 h 131997"/>
                <a:gd name="connsiteX72" fmla="*/ 66920 w 277908"/>
                <a:gd name="connsiteY72" fmla="*/ 38729 h 131997"/>
                <a:gd name="connsiteX73" fmla="*/ 67852 w 277908"/>
                <a:gd name="connsiteY73" fmla="*/ 39188 h 131997"/>
                <a:gd name="connsiteX74" fmla="*/ 68783 w 277908"/>
                <a:gd name="connsiteY74" fmla="*/ 39640 h 131997"/>
                <a:gd name="connsiteX75" fmla="*/ 69708 w 277908"/>
                <a:gd name="connsiteY75" fmla="*/ 40099 h 131997"/>
                <a:gd name="connsiteX76" fmla="*/ 70640 w 277908"/>
                <a:gd name="connsiteY76" fmla="*/ 40552 h 131997"/>
                <a:gd name="connsiteX77" fmla="*/ 71571 w 277908"/>
                <a:gd name="connsiteY77" fmla="*/ 40997 h 131997"/>
                <a:gd name="connsiteX78" fmla="*/ 72496 w 277908"/>
                <a:gd name="connsiteY78" fmla="*/ 41450 h 131997"/>
                <a:gd name="connsiteX79" fmla="*/ 73428 w 277908"/>
                <a:gd name="connsiteY79" fmla="*/ 41895 h 131997"/>
                <a:gd name="connsiteX80" fmla="*/ 74360 w 277908"/>
                <a:gd name="connsiteY80" fmla="*/ 42341 h 131997"/>
                <a:gd name="connsiteX81" fmla="*/ 75284 w 277908"/>
                <a:gd name="connsiteY81" fmla="*/ 42786 h 131997"/>
                <a:gd name="connsiteX82" fmla="*/ 76216 w 277908"/>
                <a:gd name="connsiteY82" fmla="*/ 43225 h 131997"/>
                <a:gd name="connsiteX83" fmla="*/ 77148 w 277908"/>
                <a:gd name="connsiteY83" fmla="*/ 43664 h 131997"/>
                <a:gd name="connsiteX84" fmla="*/ 78072 w 277908"/>
                <a:gd name="connsiteY84" fmla="*/ 44103 h 131997"/>
                <a:gd name="connsiteX85" fmla="*/ 79004 w 277908"/>
                <a:gd name="connsiteY85" fmla="*/ 44535 h 131997"/>
                <a:gd name="connsiteX86" fmla="*/ 79936 w 277908"/>
                <a:gd name="connsiteY86" fmla="*/ 44967 h 131997"/>
                <a:gd name="connsiteX87" fmla="*/ 80861 w 277908"/>
                <a:gd name="connsiteY87" fmla="*/ 45399 h 131997"/>
                <a:gd name="connsiteX88" fmla="*/ 81792 w 277908"/>
                <a:gd name="connsiteY88" fmla="*/ 45831 h 131997"/>
                <a:gd name="connsiteX89" fmla="*/ 82724 w 277908"/>
                <a:gd name="connsiteY89" fmla="*/ 46256 h 131997"/>
                <a:gd name="connsiteX90" fmla="*/ 83648 w 277908"/>
                <a:gd name="connsiteY90" fmla="*/ 46681 h 131997"/>
                <a:gd name="connsiteX91" fmla="*/ 84580 w 277908"/>
                <a:gd name="connsiteY91" fmla="*/ 47107 h 131997"/>
                <a:gd name="connsiteX92" fmla="*/ 85512 w 277908"/>
                <a:gd name="connsiteY92" fmla="*/ 47525 h 131997"/>
                <a:gd name="connsiteX93" fmla="*/ 86443 w 277908"/>
                <a:gd name="connsiteY93" fmla="*/ 47951 h 131997"/>
                <a:gd name="connsiteX94" fmla="*/ 87368 w 277908"/>
                <a:gd name="connsiteY94" fmla="*/ 48362 h 131997"/>
                <a:gd name="connsiteX95" fmla="*/ 88300 w 277908"/>
                <a:gd name="connsiteY95" fmla="*/ 48781 h 131997"/>
                <a:gd name="connsiteX96" fmla="*/ 89231 w 277908"/>
                <a:gd name="connsiteY96" fmla="*/ 49199 h 131997"/>
                <a:gd name="connsiteX97" fmla="*/ 90156 w 277908"/>
                <a:gd name="connsiteY97" fmla="*/ 49611 h 131997"/>
                <a:gd name="connsiteX98" fmla="*/ 91088 w 277908"/>
                <a:gd name="connsiteY98" fmla="*/ 50016 h 131997"/>
                <a:gd name="connsiteX99" fmla="*/ 92019 w 277908"/>
                <a:gd name="connsiteY99" fmla="*/ 50428 h 131997"/>
                <a:gd name="connsiteX100" fmla="*/ 92944 w 277908"/>
                <a:gd name="connsiteY100" fmla="*/ 50833 h 131997"/>
                <a:gd name="connsiteX101" fmla="*/ 93876 w 277908"/>
                <a:gd name="connsiteY101" fmla="*/ 51238 h 131997"/>
                <a:gd name="connsiteX102" fmla="*/ 94807 w 277908"/>
                <a:gd name="connsiteY102" fmla="*/ 51643 h 131997"/>
                <a:gd name="connsiteX103" fmla="*/ 95732 w 277908"/>
                <a:gd name="connsiteY103" fmla="*/ 52048 h 131997"/>
                <a:gd name="connsiteX104" fmla="*/ 96664 w 277908"/>
                <a:gd name="connsiteY104" fmla="*/ 52447 h 131997"/>
                <a:gd name="connsiteX105" fmla="*/ 97596 w 277908"/>
                <a:gd name="connsiteY105" fmla="*/ 52845 h 131997"/>
                <a:gd name="connsiteX106" fmla="*/ 98520 w 277908"/>
                <a:gd name="connsiteY106" fmla="*/ 53236 h 131997"/>
                <a:gd name="connsiteX107" fmla="*/ 99452 w 277908"/>
                <a:gd name="connsiteY107" fmla="*/ 53635 h 131997"/>
                <a:gd name="connsiteX108" fmla="*/ 100384 w 277908"/>
                <a:gd name="connsiteY108" fmla="*/ 54026 h 131997"/>
                <a:gd name="connsiteX109" fmla="*/ 101308 w 277908"/>
                <a:gd name="connsiteY109" fmla="*/ 54418 h 131997"/>
                <a:gd name="connsiteX110" fmla="*/ 102240 w 277908"/>
                <a:gd name="connsiteY110" fmla="*/ 54809 h 131997"/>
                <a:gd name="connsiteX111" fmla="*/ 103172 w 277908"/>
                <a:gd name="connsiteY111" fmla="*/ 55194 h 131997"/>
                <a:gd name="connsiteX112" fmla="*/ 104103 w 277908"/>
                <a:gd name="connsiteY112" fmla="*/ 55579 h 131997"/>
                <a:gd name="connsiteX113" fmla="*/ 105028 w 277908"/>
                <a:gd name="connsiteY113" fmla="*/ 55964 h 131997"/>
                <a:gd name="connsiteX114" fmla="*/ 105960 w 277908"/>
                <a:gd name="connsiteY114" fmla="*/ 56349 h 131997"/>
                <a:gd name="connsiteX115" fmla="*/ 106891 w 277908"/>
                <a:gd name="connsiteY115" fmla="*/ 56727 h 131997"/>
                <a:gd name="connsiteX116" fmla="*/ 107816 w 277908"/>
                <a:gd name="connsiteY116" fmla="*/ 57105 h 131997"/>
                <a:gd name="connsiteX117" fmla="*/ 108748 w 277908"/>
                <a:gd name="connsiteY117" fmla="*/ 57483 h 131997"/>
                <a:gd name="connsiteX118" fmla="*/ 109679 w 277908"/>
                <a:gd name="connsiteY118" fmla="*/ 57854 h 131997"/>
                <a:gd name="connsiteX119" fmla="*/ 110604 w 277908"/>
                <a:gd name="connsiteY119" fmla="*/ 58232 h 131997"/>
                <a:gd name="connsiteX120" fmla="*/ 111536 w 277908"/>
                <a:gd name="connsiteY120" fmla="*/ 58603 h 131997"/>
                <a:gd name="connsiteX121" fmla="*/ 112467 w 277908"/>
                <a:gd name="connsiteY121" fmla="*/ 58975 h 131997"/>
                <a:gd name="connsiteX122" fmla="*/ 113392 w 277908"/>
                <a:gd name="connsiteY122" fmla="*/ 59339 h 131997"/>
                <a:gd name="connsiteX123" fmla="*/ 114324 w 277908"/>
                <a:gd name="connsiteY123" fmla="*/ 59710 h 131997"/>
                <a:gd name="connsiteX124" fmla="*/ 115256 w 277908"/>
                <a:gd name="connsiteY124" fmla="*/ 60075 h 131997"/>
                <a:gd name="connsiteX125" fmla="*/ 116180 w 277908"/>
                <a:gd name="connsiteY125" fmla="*/ 60439 h 131997"/>
                <a:gd name="connsiteX126" fmla="*/ 117112 w 277908"/>
                <a:gd name="connsiteY126" fmla="*/ 60797 h 131997"/>
                <a:gd name="connsiteX127" fmla="*/ 118044 w 277908"/>
                <a:gd name="connsiteY127" fmla="*/ 61162 h 131997"/>
                <a:gd name="connsiteX128" fmla="*/ 118968 w 277908"/>
                <a:gd name="connsiteY128" fmla="*/ 61520 h 131997"/>
                <a:gd name="connsiteX129" fmla="*/ 119900 w 277908"/>
                <a:gd name="connsiteY129" fmla="*/ 61877 h 131997"/>
                <a:gd name="connsiteX130" fmla="*/ 120832 w 277908"/>
                <a:gd name="connsiteY130" fmla="*/ 62228 h 131997"/>
                <a:gd name="connsiteX131" fmla="*/ 121763 w 277908"/>
                <a:gd name="connsiteY131" fmla="*/ 62586 h 131997"/>
                <a:gd name="connsiteX132" fmla="*/ 122688 w 277908"/>
                <a:gd name="connsiteY132" fmla="*/ 62937 h 131997"/>
                <a:gd name="connsiteX133" fmla="*/ 123620 w 277908"/>
                <a:gd name="connsiteY133" fmla="*/ 63288 h 131997"/>
                <a:gd name="connsiteX134" fmla="*/ 124551 w 277908"/>
                <a:gd name="connsiteY134" fmla="*/ 63633 h 131997"/>
                <a:gd name="connsiteX135" fmla="*/ 125476 w 277908"/>
                <a:gd name="connsiteY135" fmla="*/ 63984 h 131997"/>
                <a:gd name="connsiteX136" fmla="*/ 126408 w 277908"/>
                <a:gd name="connsiteY136" fmla="*/ 64328 h 131997"/>
                <a:gd name="connsiteX137" fmla="*/ 127339 w 277908"/>
                <a:gd name="connsiteY137" fmla="*/ 64672 h 131997"/>
                <a:gd name="connsiteX138" fmla="*/ 128264 w 277908"/>
                <a:gd name="connsiteY138" fmla="*/ 65017 h 131997"/>
                <a:gd name="connsiteX139" fmla="*/ 129196 w 277908"/>
                <a:gd name="connsiteY139" fmla="*/ 65354 h 131997"/>
                <a:gd name="connsiteX140" fmla="*/ 130127 w 277908"/>
                <a:gd name="connsiteY140" fmla="*/ 65692 h 131997"/>
                <a:gd name="connsiteX141" fmla="*/ 131052 w 277908"/>
                <a:gd name="connsiteY141" fmla="*/ 66029 h 131997"/>
                <a:gd name="connsiteX142" fmla="*/ 131984 w 277908"/>
                <a:gd name="connsiteY142" fmla="*/ 66367 h 131997"/>
                <a:gd name="connsiteX143" fmla="*/ 132915 w 277908"/>
                <a:gd name="connsiteY143" fmla="*/ 66704 h 131997"/>
                <a:gd name="connsiteX144" fmla="*/ 133840 w 277908"/>
                <a:gd name="connsiteY144" fmla="*/ 67035 h 131997"/>
                <a:gd name="connsiteX145" fmla="*/ 134772 w 277908"/>
                <a:gd name="connsiteY145" fmla="*/ 67366 h 131997"/>
                <a:gd name="connsiteX146" fmla="*/ 135704 w 277908"/>
                <a:gd name="connsiteY146" fmla="*/ 67697 h 131997"/>
                <a:gd name="connsiteX147" fmla="*/ 136628 w 277908"/>
                <a:gd name="connsiteY147" fmla="*/ 68027 h 131997"/>
                <a:gd name="connsiteX148" fmla="*/ 137560 w 277908"/>
                <a:gd name="connsiteY148" fmla="*/ 68351 h 131997"/>
                <a:gd name="connsiteX149" fmla="*/ 138492 w 277908"/>
                <a:gd name="connsiteY149" fmla="*/ 68675 h 131997"/>
                <a:gd name="connsiteX150" fmla="*/ 139423 w 277908"/>
                <a:gd name="connsiteY150" fmla="*/ 68999 h 131997"/>
                <a:gd name="connsiteX151" fmla="*/ 140348 w 277908"/>
                <a:gd name="connsiteY151" fmla="*/ 69323 h 131997"/>
                <a:gd name="connsiteX152" fmla="*/ 141280 w 277908"/>
                <a:gd name="connsiteY152" fmla="*/ 69648 h 131997"/>
                <a:gd name="connsiteX153" fmla="*/ 142211 w 277908"/>
                <a:gd name="connsiteY153" fmla="*/ 69965 h 131997"/>
                <a:gd name="connsiteX154" fmla="*/ 143136 w 277908"/>
                <a:gd name="connsiteY154" fmla="*/ 70282 h 131997"/>
                <a:gd name="connsiteX155" fmla="*/ 144068 w 277908"/>
                <a:gd name="connsiteY155" fmla="*/ 70599 h 131997"/>
                <a:gd name="connsiteX156" fmla="*/ 144999 w 277908"/>
                <a:gd name="connsiteY156" fmla="*/ 70917 h 131997"/>
                <a:gd name="connsiteX157" fmla="*/ 145924 w 277908"/>
                <a:gd name="connsiteY157" fmla="*/ 71227 h 131997"/>
                <a:gd name="connsiteX158" fmla="*/ 146856 w 277908"/>
                <a:gd name="connsiteY158" fmla="*/ 71538 h 131997"/>
                <a:gd name="connsiteX159" fmla="*/ 147787 w 277908"/>
                <a:gd name="connsiteY159" fmla="*/ 71848 h 131997"/>
                <a:gd name="connsiteX160" fmla="*/ 148712 w 277908"/>
                <a:gd name="connsiteY160" fmla="*/ 72159 h 131997"/>
                <a:gd name="connsiteX161" fmla="*/ 149644 w 277908"/>
                <a:gd name="connsiteY161" fmla="*/ 72469 h 131997"/>
                <a:gd name="connsiteX162" fmla="*/ 150576 w 277908"/>
                <a:gd name="connsiteY162" fmla="*/ 72773 h 131997"/>
                <a:gd name="connsiteX163" fmla="*/ 151500 w 277908"/>
                <a:gd name="connsiteY163" fmla="*/ 73077 h 131997"/>
                <a:gd name="connsiteX164" fmla="*/ 152432 w 277908"/>
                <a:gd name="connsiteY164" fmla="*/ 73381 h 131997"/>
                <a:gd name="connsiteX165" fmla="*/ 153364 w 277908"/>
                <a:gd name="connsiteY165" fmla="*/ 73684 h 131997"/>
                <a:gd name="connsiteX166" fmla="*/ 154288 w 277908"/>
                <a:gd name="connsiteY166" fmla="*/ 73982 h 131997"/>
                <a:gd name="connsiteX167" fmla="*/ 155220 w 277908"/>
                <a:gd name="connsiteY167" fmla="*/ 74285 h 131997"/>
                <a:gd name="connsiteX168" fmla="*/ 156152 w 277908"/>
                <a:gd name="connsiteY168" fmla="*/ 74582 h 131997"/>
                <a:gd name="connsiteX169" fmla="*/ 157083 w 277908"/>
                <a:gd name="connsiteY169" fmla="*/ 74879 h 131997"/>
                <a:gd name="connsiteX170" fmla="*/ 158008 w 277908"/>
                <a:gd name="connsiteY170" fmla="*/ 75170 h 131997"/>
                <a:gd name="connsiteX171" fmla="*/ 158940 w 277908"/>
                <a:gd name="connsiteY171" fmla="*/ 75467 h 131997"/>
                <a:gd name="connsiteX172" fmla="*/ 159871 w 277908"/>
                <a:gd name="connsiteY172" fmla="*/ 75757 h 131997"/>
                <a:gd name="connsiteX173" fmla="*/ 160796 w 277908"/>
                <a:gd name="connsiteY173" fmla="*/ 76047 h 131997"/>
                <a:gd name="connsiteX174" fmla="*/ 161728 w 277908"/>
                <a:gd name="connsiteY174" fmla="*/ 76338 h 131997"/>
                <a:gd name="connsiteX175" fmla="*/ 162659 w 277908"/>
                <a:gd name="connsiteY175" fmla="*/ 76628 h 131997"/>
                <a:gd name="connsiteX176" fmla="*/ 163584 w 277908"/>
                <a:gd name="connsiteY176" fmla="*/ 76911 h 131997"/>
                <a:gd name="connsiteX177" fmla="*/ 164516 w 277908"/>
                <a:gd name="connsiteY177" fmla="*/ 77195 h 131997"/>
                <a:gd name="connsiteX178" fmla="*/ 165447 w 277908"/>
                <a:gd name="connsiteY178" fmla="*/ 77478 h 131997"/>
                <a:gd name="connsiteX179" fmla="*/ 166372 w 277908"/>
                <a:gd name="connsiteY179" fmla="*/ 77762 h 131997"/>
                <a:gd name="connsiteX180" fmla="*/ 167304 w 277908"/>
                <a:gd name="connsiteY180" fmla="*/ 78045 h 131997"/>
                <a:gd name="connsiteX181" fmla="*/ 168235 w 277908"/>
                <a:gd name="connsiteY181" fmla="*/ 78322 h 131997"/>
                <a:gd name="connsiteX182" fmla="*/ 169160 w 277908"/>
                <a:gd name="connsiteY182" fmla="*/ 78606 h 131997"/>
                <a:gd name="connsiteX183" fmla="*/ 170092 w 277908"/>
                <a:gd name="connsiteY183" fmla="*/ 78883 h 131997"/>
                <a:gd name="connsiteX184" fmla="*/ 171024 w 277908"/>
                <a:gd name="connsiteY184" fmla="*/ 79159 h 131997"/>
                <a:gd name="connsiteX185" fmla="*/ 171948 w 277908"/>
                <a:gd name="connsiteY185" fmla="*/ 79429 h 131997"/>
                <a:gd name="connsiteX186" fmla="*/ 172880 w 277908"/>
                <a:gd name="connsiteY186" fmla="*/ 79706 h 131997"/>
                <a:gd name="connsiteX187" fmla="*/ 173812 w 277908"/>
                <a:gd name="connsiteY187" fmla="*/ 79976 h 131997"/>
                <a:gd name="connsiteX188" fmla="*/ 174743 w 277908"/>
                <a:gd name="connsiteY188" fmla="*/ 80246 h 131997"/>
                <a:gd name="connsiteX189" fmla="*/ 175668 w 277908"/>
                <a:gd name="connsiteY189" fmla="*/ 80516 h 131997"/>
                <a:gd name="connsiteX190" fmla="*/ 176600 w 277908"/>
                <a:gd name="connsiteY190" fmla="*/ 80786 h 131997"/>
                <a:gd name="connsiteX191" fmla="*/ 177531 w 277908"/>
                <a:gd name="connsiteY191" fmla="*/ 81050 h 131997"/>
                <a:gd name="connsiteX192" fmla="*/ 178456 w 277908"/>
                <a:gd name="connsiteY192" fmla="*/ 81320 h 131997"/>
                <a:gd name="connsiteX193" fmla="*/ 179388 w 277908"/>
                <a:gd name="connsiteY193" fmla="*/ 81583 h 131997"/>
                <a:gd name="connsiteX194" fmla="*/ 180319 w 277908"/>
                <a:gd name="connsiteY194" fmla="*/ 81846 h 131997"/>
                <a:gd name="connsiteX195" fmla="*/ 181244 w 277908"/>
                <a:gd name="connsiteY195" fmla="*/ 82109 h 131997"/>
                <a:gd name="connsiteX196" fmla="*/ 182176 w 277908"/>
                <a:gd name="connsiteY196" fmla="*/ 82366 h 131997"/>
                <a:gd name="connsiteX197" fmla="*/ 183107 w 277908"/>
                <a:gd name="connsiteY197" fmla="*/ 82629 h 131997"/>
                <a:gd name="connsiteX198" fmla="*/ 184032 w 277908"/>
                <a:gd name="connsiteY198" fmla="*/ 82886 h 131997"/>
                <a:gd name="connsiteX199" fmla="*/ 184964 w 277908"/>
                <a:gd name="connsiteY199" fmla="*/ 83142 h 131997"/>
                <a:gd name="connsiteX200" fmla="*/ 185895 w 277908"/>
                <a:gd name="connsiteY200" fmla="*/ 83399 h 131997"/>
                <a:gd name="connsiteX201" fmla="*/ 186820 w 277908"/>
                <a:gd name="connsiteY201" fmla="*/ 83655 h 131997"/>
                <a:gd name="connsiteX202" fmla="*/ 187752 w 277908"/>
                <a:gd name="connsiteY202" fmla="*/ 83905 h 131997"/>
                <a:gd name="connsiteX203" fmla="*/ 188683 w 277908"/>
                <a:gd name="connsiteY203" fmla="*/ 84155 h 131997"/>
                <a:gd name="connsiteX204" fmla="*/ 189608 w 277908"/>
                <a:gd name="connsiteY204" fmla="*/ 84405 h 131997"/>
                <a:gd name="connsiteX205" fmla="*/ 190540 w 277908"/>
                <a:gd name="connsiteY205" fmla="*/ 84654 h 131997"/>
                <a:gd name="connsiteX206" fmla="*/ 191471 w 277908"/>
                <a:gd name="connsiteY206" fmla="*/ 84904 h 131997"/>
                <a:gd name="connsiteX207" fmla="*/ 192403 w 277908"/>
                <a:gd name="connsiteY207" fmla="*/ 85154 h 131997"/>
                <a:gd name="connsiteX208" fmla="*/ 193328 w 277908"/>
                <a:gd name="connsiteY208" fmla="*/ 85397 h 131997"/>
                <a:gd name="connsiteX209" fmla="*/ 194260 w 277908"/>
                <a:gd name="connsiteY209" fmla="*/ 85640 h 131997"/>
                <a:gd name="connsiteX210" fmla="*/ 195191 w 277908"/>
                <a:gd name="connsiteY210" fmla="*/ 85890 h 131997"/>
                <a:gd name="connsiteX211" fmla="*/ 196116 w 277908"/>
                <a:gd name="connsiteY211" fmla="*/ 86126 h 131997"/>
                <a:gd name="connsiteX212" fmla="*/ 197048 w 277908"/>
                <a:gd name="connsiteY212" fmla="*/ 86369 h 131997"/>
                <a:gd name="connsiteX213" fmla="*/ 197979 w 277908"/>
                <a:gd name="connsiteY213" fmla="*/ 86612 h 131997"/>
                <a:gd name="connsiteX214" fmla="*/ 198904 w 277908"/>
                <a:gd name="connsiteY214" fmla="*/ 86848 h 131997"/>
                <a:gd name="connsiteX215" fmla="*/ 199836 w 277908"/>
                <a:gd name="connsiteY215" fmla="*/ 87085 h 131997"/>
                <a:gd name="connsiteX216" fmla="*/ 200767 w 277908"/>
                <a:gd name="connsiteY216" fmla="*/ 87321 h 131997"/>
                <a:gd name="connsiteX217" fmla="*/ 201692 w 277908"/>
                <a:gd name="connsiteY217" fmla="*/ 87557 h 131997"/>
                <a:gd name="connsiteX218" fmla="*/ 202624 w 277908"/>
                <a:gd name="connsiteY218" fmla="*/ 87794 h 131997"/>
                <a:gd name="connsiteX219" fmla="*/ 203555 w 277908"/>
                <a:gd name="connsiteY219" fmla="*/ 88023 h 131997"/>
                <a:gd name="connsiteX220" fmla="*/ 204480 w 277908"/>
                <a:gd name="connsiteY220" fmla="*/ 88259 h 131997"/>
                <a:gd name="connsiteX221" fmla="*/ 205412 w 277908"/>
                <a:gd name="connsiteY221" fmla="*/ 88489 h 131997"/>
                <a:gd name="connsiteX222" fmla="*/ 206343 w 277908"/>
                <a:gd name="connsiteY222" fmla="*/ 88718 h 131997"/>
                <a:gd name="connsiteX223" fmla="*/ 207268 w 277908"/>
                <a:gd name="connsiteY223" fmla="*/ 88948 h 131997"/>
                <a:gd name="connsiteX224" fmla="*/ 208200 w 277908"/>
                <a:gd name="connsiteY224" fmla="*/ 89177 h 131997"/>
                <a:gd name="connsiteX225" fmla="*/ 209132 w 277908"/>
                <a:gd name="connsiteY225" fmla="*/ 89400 h 131997"/>
                <a:gd name="connsiteX226" fmla="*/ 210063 w 277908"/>
                <a:gd name="connsiteY226" fmla="*/ 89630 h 131997"/>
                <a:gd name="connsiteX227" fmla="*/ 210988 w 277908"/>
                <a:gd name="connsiteY227" fmla="*/ 89853 h 131997"/>
                <a:gd name="connsiteX228" fmla="*/ 211919 w 277908"/>
                <a:gd name="connsiteY228" fmla="*/ 90075 h 131997"/>
                <a:gd name="connsiteX229" fmla="*/ 212851 w 277908"/>
                <a:gd name="connsiteY229" fmla="*/ 90298 h 131997"/>
                <a:gd name="connsiteX230" fmla="*/ 213776 w 277908"/>
                <a:gd name="connsiteY230" fmla="*/ 90514 h 131997"/>
                <a:gd name="connsiteX231" fmla="*/ 214708 w 277908"/>
                <a:gd name="connsiteY231" fmla="*/ 90737 h 131997"/>
                <a:gd name="connsiteX232" fmla="*/ 215639 w 277908"/>
                <a:gd name="connsiteY232" fmla="*/ 90953 h 131997"/>
                <a:gd name="connsiteX233" fmla="*/ 216564 w 277908"/>
                <a:gd name="connsiteY233" fmla="*/ 91176 h 131997"/>
                <a:gd name="connsiteX234" fmla="*/ 217496 w 277908"/>
                <a:gd name="connsiteY234" fmla="*/ 91392 h 131997"/>
                <a:gd name="connsiteX235" fmla="*/ 218427 w 277908"/>
                <a:gd name="connsiteY235" fmla="*/ 91608 h 131997"/>
                <a:gd name="connsiteX236" fmla="*/ 219352 w 277908"/>
                <a:gd name="connsiteY236" fmla="*/ 91817 h 131997"/>
                <a:gd name="connsiteX237" fmla="*/ 220284 w 277908"/>
                <a:gd name="connsiteY237" fmla="*/ 92033 h 131997"/>
                <a:gd name="connsiteX238" fmla="*/ 221215 w 277908"/>
                <a:gd name="connsiteY238" fmla="*/ 92242 h 131997"/>
                <a:gd name="connsiteX239" fmla="*/ 222140 w 277908"/>
                <a:gd name="connsiteY239" fmla="*/ 92458 h 131997"/>
                <a:gd name="connsiteX240" fmla="*/ 223072 w 277908"/>
                <a:gd name="connsiteY240" fmla="*/ 92668 h 131997"/>
                <a:gd name="connsiteX241" fmla="*/ 224003 w 277908"/>
                <a:gd name="connsiteY241" fmla="*/ 92877 h 131997"/>
                <a:gd name="connsiteX242" fmla="*/ 224928 w 277908"/>
                <a:gd name="connsiteY242" fmla="*/ 93086 h 131997"/>
                <a:gd name="connsiteX243" fmla="*/ 225860 w 277908"/>
                <a:gd name="connsiteY243" fmla="*/ 93289 h 131997"/>
                <a:gd name="connsiteX244" fmla="*/ 226791 w 277908"/>
                <a:gd name="connsiteY244" fmla="*/ 93498 h 131997"/>
                <a:gd name="connsiteX245" fmla="*/ 227723 w 277908"/>
                <a:gd name="connsiteY245" fmla="*/ 93700 h 131997"/>
                <a:gd name="connsiteX246" fmla="*/ 228648 w 277908"/>
                <a:gd name="connsiteY246" fmla="*/ 93910 h 131997"/>
                <a:gd name="connsiteX247" fmla="*/ 229580 w 277908"/>
                <a:gd name="connsiteY247" fmla="*/ 94112 h 131997"/>
                <a:gd name="connsiteX248" fmla="*/ 230511 w 277908"/>
                <a:gd name="connsiteY248" fmla="*/ 94315 h 131997"/>
                <a:gd name="connsiteX249" fmla="*/ 231436 w 277908"/>
                <a:gd name="connsiteY249" fmla="*/ 94511 h 131997"/>
                <a:gd name="connsiteX250" fmla="*/ 232368 w 277908"/>
                <a:gd name="connsiteY250" fmla="*/ 94713 h 131997"/>
                <a:gd name="connsiteX251" fmla="*/ 233299 w 277908"/>
                <a:gd name="connsiteY251" fmla="*/ 94909 h 131997"/>
                <a:gd name="connsiteX252" fmla="*/ 234224 w 277908"/>
                <a:gd name="connsiteY252" fmla="*/ 95111 h 131997"/>
                <a:gd name="connsiteX253" fmla="*/ 235156 w 277908"/>
                <a:gd name="connsiteY253" fmla="*/ 95307 h 131997"/>
                <a:gd name="connsiteX254" fmla="*/ 236087 w 277908"/>
                <a:gd name="connsiteY254" fmla="*/ 95503 h 131997"/>
                <a:gd name="connsiteX255" fmla="*/ 237012 w 277908"/>
                <a:gd name="connsiteY255" fmla="*/ 95699 h 131997"/>
                <a:gd name="connsiteX256" fmla="*/ 237944 w 277908"/>
                <a:gd name="connsiteY256" fmla="*/ 95894 h 131997"/>
                <a:gd name="connsiteX257" fmla="*/ 238875 w 277908"/>
                <a:gd name="connsiteY257" fmla="*/ 96083 h 131997"/>
                <a:gd name="connsiteX258" fmla="*/ 239800 w 277908"/>
                <a:gd name="connsiteY258" fmla="*/ 96279 h 131997"/>
                <a:gd name="connsiteX259" fmla="*/ 240732 w 277908"/>
                <a:gd name="connsiteY259" fmla="*/ 96468 h 131997"/>
                <a:gd name="connsiteX260" fmla="*/ 241663 w 277908"/>
                <a:gd name="connsiteY260" fmla="*/ 96657 h 131997"/>
                <a:gd name="connsiteX261" fmla="*/ 242588 w 277908"/>
                <a:gd name="connsiteY261" fmla="*/ 96853 h 131997"/>
                <a:gd name="connsiteX262" fmla="*/ 243520 w 277908"/>
                <a:gd name="connsiteY262" fmla="*/ 97035 h 131997"/>
                <a:gd name="connsiteX263" fmla="*/ 244451 w 277908"/>
                <a:gd name="connsiteY263" fmla="*/ 97224 h 131997"/>
                <a:gd name="connsiteX264" fmla="*/ 245383 w 277908"/>
                <a:gd name="connsiteY264" fmla="*/ 97413 h 131997"/>
                <a:gd name="connsiteX265" fmla="*/ 246308 w 277908"/>
                <a:gd name="connsiteY265" fmla="*/ 97596 h 131997"/>
                <a:gd name="connsiteX266" fmla="*/ 247239 w 277908"/>
                <a:gd name="connsiteY266" fmla="*/ 97785 h 131997"/>
                <a:gd name="connsiteX267" fmla="*/ 248171 w 277908"/>
                <a:gd name="connsiteY267" fmla="*/ 97967 h 131997"/>
                <a:gd name="connsiteX268" fmla="*/ 249096 w 277908"/>
                <a:gd name="connsiteY268" fmla="*/ 98149 h 131997"/>
                <a:gd name="connsiteX269" fmla="*/ 250027 w 277908"/>
                <a:gd name="connsiteY269" fmla="*/ 98331 h 131997"/>
                <a:gd name="connsiteX270" fmla="*/ 250959 w 277908"/>
                <a:gd name="connsiteY270" fmla="*/ 98514 h 131997"/>
                <a:gd name="connsiteX271" fmla="*/ 251884 w 277908"/>
                <a:gd name="connsiteY271" fmla="*/ 98696 h 131997"/>
                <a:gd name="connsiteX272" fmla="*/ 252816 w 277908"/>
                <a:gd name="connsiteY272" fmla="*/ 98872 h 131997"/>
                <a:gd name="connsiteX273" fmla="*/ 253747 w 277908"/>
                <a:gd name="connsiteY273" fmla="*/ 99054 h 131997"/>
                <a:gd name="connsiteX274" fmla="*/ 254672 w 277908"/>
                <a:gd name="connsiteY274" fmla="*/ 99229 h 131997"/>
                <a:gd name="connsiteX275" fmla="*/ 255604 w 277908"/>
                <a:gd name="connsiteY275" fmla="*/ 99405 h 131997"/>
                <a:gd name="connsiteX276" fmla="*/ 256535 w 277908"/>
                <a:gd name="connsiteY276" fmla="*/ 99580 h 131997"/>
                <a:gd name="connsiteX277" fmla="*/ 257460 w 277908"/>
                <a:gd name="connsiteY277" fmla="*/ 99756 h 131997"/>
                <a:gd name="connsiteX278" fmla="*/ 258392 w 277908"/>
                <a:gd name="connsiteY278" fmla="*/ 99931 h 131997"/>
                <a:gd name="connsiteX279" fmla="*/ 259323 w 277908"/>
                <a:gd name="connsiteY279" fmla="*/ 100100 h 131997"/>
                <a:gd name="connsiteX280" fmla="*/ 260248 w 277908"/>
                <a:gd name="connsiteY280" fmla="*/ 100276 h 131997"/>
                <a:gd name="connsiteX281" fmla="*/ 261180 w 277908"/>
                <a:gd name="connsiteY281" fmla="*/ 100444 h 131997"/>
                <a:gd name="connsiteX282" fmla="*/ 262111 w 277908"/>
                <a:gd name="connsiteY282" fmla="*/ 100613 h 131997"/>
                <a:gd name="connsiteX283" fmla="*/ 263043 w 277908"/>
                <a:gd name="connsiteY283" fmla="*/ 100789 h 131997"/>
                <a:gd name="connsiteX284" fmla="*/ 263968 w 277908"/>
                <a:gd name="connsiteY284" fmla="*/ 100958 h 131997"/>
                <a:gd name="connsiteX285" fmla="*/ 264899 w 277908"/>
                <a:gd name="connsiteY285" fmla="*/ 101120 h 131997"/>
                <a:gd name="connsiteX286" fmla="*/ 265831 w 277908"/>
                <a:gd name="connsiteY286" fmla="*/ 101288 h 131997"/>
                <a:gd name="connsiteX287" fmla="*/ 266756 w 277908"/>
                <a:gd name="connsiteY287" fmla="*/ 101457 h 131997"/>
                <a:gd name="connsiteX288" fmla="*/ 267688 w 277908"/>
                <a:gd name="connsiteY288" fmla="*/ 101619 h 131997"/>
                <a:gd name="connsiteX289" fmla="*/ 268619 w 277908"/>
                <a:gd name="connsiteY289" fmla="*/ 101788 h 131997"/>
                <a:gd name="connsiteX290" fmla="*/ 269544 w 277908"/>
                <a:gd name="connsiteY290" fmla="*/ 101950 h 131997"/>
                <a:gd name="connsiteX291" fmla="*/ 270476 w 277908"/>
                <a:gd name="connsiteY291" fmla="*/ 102112 h 131997"/>
                <a:gd name="connsiteX292" fmla="*/ 271407 w 277908"/>
                <a:gd name="connsiteY292" fmla="*/ 102274 h 131997"/>
                <a:gd name="connsiteX293" fmla="*/ 272332 w 277908"/>
                <a:gd name="connsiteY293" fmla="*/ 102436 h 131997"/>
                <a:gd name="connsiteX294" fmla="*/ 273264 w 277908"/>
                <a:gd name="connsiteY294" fmla="*/ 102598 h 131997"/>
                <a:gd name="connsiteX295" fmla="*/ 274195 w 277908"/>
                <a:gd name="connsiteY295" fmla="*/ 102753 h 131997"/>
                <a:gd name="connsiteX296" fmla="*/ 275120 w 277908"/>
                <a:gd name="connsiteY296" fmla="*/ 102915 h 131997"/>
                <a:gd name="connsiteX297" fmla="*/ 276052 w 277908"/>
                <a:gd name="connsiteY297" fmla="*/ 103070 h 131997"/>
                <a:gd name="connsiteX298" fmla="*/ 276983 w 277908"/>
                <a:gd name="connsiteY298" fmla="*/ 103233 h 131997"/>
                <a:gd name="connsiteX299" fmla="*/ 277908 w 277908"/>
                <a:gd name="connsiteY299" fmla="*/ 103388 h 131997"/>
                <a:gd name="connsiteX300" fmla="*/ 277908 w 277908"/>
                <a:gd name="connsiteY300" fmla="*/ 131997 h 131997"/>
                <a:gd name="connsiteX301" fmla="*/ 0 w 277908"/>
                <a:gd name="connsiteY301" fmla="*/ 131997 h 131997"/>
                <a:gd name="connsiteX302" fmla="*/ 0 w 277908"/>
                <a:gd name="connsiteY302" fmla="*/ 0 h 13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77908" h="131997">
                  <a:moveTo>
                    <a:pt x="0" y="0"/>
                  </a:moveTo>
                  <a:lnTo>
                    <a:pt x="932" y="621"/>
                  </a:lnTo>
                  <a:lnTo>
                    <a:pt x="1856" y="1235"/>
                  </a:lnTo>
                  <a:lnTo>
                    <a:pt x="2788" y="1856"/>
                  </a:lnTo>
                  <a:lnTo>
                    <a:pt x="3720" y="2464"/>
                  </a:lnTo>
                  <a:lnTo>
                    <a:pt x="4645" y="3078"/>
                  </a:lnTo>
                  <a:lnTo>
                    <a:pt x="5576" y="3686"/>
                  </a:lnTo>
                  <a:lnTo>
                    <a:pt x="6508" y="4294"/>
                  </a:lnTo>
                  <a:lnTo>
                    <a:pt x="7433" y="4894"/>
                  </a:lnTo>
                  <a:lnTo>
                    <a:pt x="8364" y="5495"/>
                  </a:lnTo>
                  <a:lnTo>
                    <a:pt x="9296" y="6096"/>
                  </a:lnTo>
                  <a:lnTo>
                    <a:pt x="10221" y="6690"/>
                  </a:lnTo>
                  <a:lnTo>
                    <a:pt x="11152" y="7284"/>
                  </a:lnTo>
                  <a:lnTo>
                    <a:pt x="12084" y="7878"/>
                  </a:lnTo>
                  <a:lnTo>
                    <a:pt x="13009" y="8465"/>
                  </a:lnTo>
                  <a:lnTo>
                    <a:pt x="13940" y="9053"/>
                  </a:lnTo>
                  <a:lnTo>
                    <a:pt x="14872" y="9640"/>
                  </a:lnTo>
                  <a:lnTo>
                    <a:pt x="15803" y="10221"/>
                  </a:lnTo>
                  <a:lnTo>
                    <a:pt x="16728" y="10801"/>
                  </a:lnTo>
                  <a:lnTo>
                    <a:pt x="17660" y="11375"/>
                  </a:lnTo>
                  <a:lnTo>
                    <a:pt x="18592" y="11949"/>
                  </a:lnTo>
                  <a:lnTo>
                    <a:pt x="19516" y="12523"/>
                  </a:lnTo>
                  <a:lnTo>
                    <a:pt x="20448" y="13096"/>
                  </a:lnTo>
                  <a:lnTo>
                    <a:pt x="21380" y="13664"/>
                  </a:lnTo>
                  <a:lnTo>
                    <a:pt x="22304" y="14224"/>
                  </a:lnTo>
                  <a:lnTo>
                    <a:pt x="23236" y="14791"/>
                  </a:lnTo>
                  <a:lnTo>
                    <a:pt x="24168" y="15351"/>
                  </a:lnTo>
                  <a:lnTo>
                    <a:pt x="25092" y="15905"/>
                  </a:lnTo>
                  <a:lnTo>
                    <a:pt x="26024" y="16465"/>
                  </a:lnTo>
                  <a:lnTo>
                    <a:pt x="26956" y="17019"/>
                  </a:lnTo>
                  <a:lnTo>
                    <a:pt x="27881" y="17565"/>
                  </a:lnTo>
                  <a:lnTo>
                    <a:pt x="28812" y="18119"/>
                  </a:lnTo>
                  <a:lnTo>
                    <a:pt x="29744" y="18666"/>
                  </a:lnTo>
                  <a:lnTo>
                    <a:pt x="30669" y="19206"/>
                  </a:lnTo>
                  <a:lnTo>
                    <a:pt x="31600" y="19753"/>
                  </a:lnTo>
                  <a:lnTo>
                    <a:pt x="32532" y="20293"/>
                  </a:lnTo>
                  <a:lnTo>
                    <a:pt x="33463" y="20826"/>
                  </a:lnTo>
                  <a:lnTo>
                    <a:pt x="34388" y="21359"/>
                  </a:lnTo>
                  <a:lnTo>
                    <a:pt x="35320" y="21893"/>
                  </a:lnTo>
                  <a:lnTo>
                    <a:pt x="36251" y="22426"/>
                  </a:lnTo>
                  <a:lnTo>
                    <a:pt x="37176" y="22953"/>
                  </a:lnTo>
                  <a:lnTo>
                    <a:pt x="38108" y="23479"/>
                  </a:lnTo>
                  <a:lnTo>
                    <a:pt x="39040" y="24006"/>
                  </a:lnTo>
                  <a:lnTo>
                    <a:pt x="39964" y="24526"/>
                  </a:lnTo>
                  <a:lnTo>
                    <a:pt x="40896" y="25045"/>
                  </a:lnTo>
                  <a:lnTo>
                    <a:pt x="41828" y="25565"/>
                  </a:lnTo>
                  <a:lnTo>
                    <a:pt x="42752" y="26078"/>
                  </a:lnTo>
                  <a:lnTo>
                    <a:pt x="43684" y="26591"/>
                  </a:lnTo>
                  <a:lnTo>
                    <a:pt x="44616" y="27104"/>
                  </a:lnTo>
                  <a:lnTo>
                    <a:pt x="45541" y="27611"/>
                  </a:lnTo>
                  <a:lnTo>
                    <a:pt x="46472" y="28117"/>
                  </a:lnTo>
                  <a:lnTo>
                    <a:pt x="47404" y="28623"/>
                  </a:lnTo>
                  <a:lnTo>
                    <a:pt x="48329" y="29123"/>
                  </a:lnTo>
                  <a:lnTo>
                    <a:pt x="49260" y="29622"/>
                  </a:lnTo>
                  <a:lnTo>
                    <a:pt x="50192" y="30122"/>
                  </a:lnTo>
                  <a:lnTo>
                    <a:pt x="51123" y="30621"/>
                  </a:lnTo>
                  <a:lnTo>
                    <a:pt x="52048" y="31114"/>
                  </a:lnTo>
                  <a:lnTo>
                    <a:pt x="52980" y="31600"/>
                  </a:lnTo>
                  <a:lnTo>
                    <a:pt x="53911" y="32093"/>
                  </a:lnTo>
                  <a:lnTo>
                    <a:pt x="54836" y="32579"/>
                  </a:lnTo>
                  <a:lnTo>
                    <a:pt x="55768" y="33065"/>
                  </a:lnTo>
                  <a:lnTo>
                    <a:pt x="56700" y="33551"/>
                  </a:lnTo>
                  <a:lnTo>
                    <a:pt x="57624" y="34031"/>
                  </a:lnTo>
                  <a:lnTo>
                    <a:pt x="58556" y="34510"/>
                  </a:lnTo>
                  <a:lnTo>
                    <a:pt x="59488" y="34989"/>
                  </a:lnTo>
                  <a:lnTo>
                    <a:pt x="60412" y="35462"/>
                  </a:lnTo>
                  <a:lnTo>
                    <a:pt x="61344" y="35934"/>
                  </a:lnTo>
                  <a:lnTo>
                    <a:pt x="62276" y="36407"/>
                  </a:lnTo>
                  <a:lnTo>
                    <a:pt x="63201" y="36873"/>
                  </a:lnTo>
                  <a:lnTo>
                    <a:pt x="64132" y="37338"/>
                  </a:lnTo>
                  <a:lnTo>
                    <a:pt x="65064" y="37804"/>
                  </a:lnTo>
                  <a:lnTo>
                    <a:pt x="65989" y="38270"/>
                  </a:lnTo>
                  <a:lnTo>
                    <a:pt x="66920" y="38729"/>
                  </a:lnTo>
                  <a:lnTo>
                    <a:pt x="67852" y="39188"/>
                  </a:lnTo>
                  <a:lnTo>
                    <a:pt x="68783" y="39640"/>
                  </a:lnTo>
                  <a:lnTo>
                    <a:pt x="69708" y="40099"/>
                  </a:lnTo>
                  <a:lnTo>
                    <a:pt x="70640" y="40552"/>
                  </a:lnTo>
                  <a:lnTo>
                    <a:pt x="71571" y="40997"/>
                  </a:lnTo>
                  <a:lnTo>
                    <a:pt x="72496" y="41450"/>
                  </a:lnTo>
                  <a:lnTo>
                    <a:pt x="73428" y="41895"/>
                  </a:lnTo>
                  <a:lnTo>
                    <a:pt x="74360" y="42341"/>
                  </a:lnTo>
                  <a:lnTo>
                    <a:pt x="75284" y="42786"/>
                  </a:lnTo>
                  <a:lnTo>
                    <a:pt x="76216" y="43225"/>
                  </a:lnTo>
                  <a:lnTo>
                    <a:pt x="77148" y="43664"/>
                  </a:lnTo>
                  <a:lnTo>
                    <a:pt x="78072" y="44103"/>
                  </a:lnTo>
                  <a:lnTo>
                    <a:pt x="79004" y="44535"/>
                  </a:lnTo>
                  <a:lnTo>
                    <a:pt x="79936" y="44967"/>
                  </a:lnTo>
                  <a:lnTo>
                    <a:pt x="80861" y="45399"/>
                  </a:lnTo>
                  <a:lnTo>
                    <a:pt x="81792" y="45831"/>
                  </a:lnTo>
                  <a:lnTo>
                    <a:pt x="82724" y="46256"/>
                  </a:lnTo>
                  <a:lnTo>
                    <a:pt x="83648" y="46681"/>
                  </a:lnTo>
                  <a:lnTo>
                    <a:pt x="84580" y="47107"/>
                  </a:lnTo>
                  <a:lnTo>
                    <a:pt x="85512" y="47525"/>
                  </a:lnTo>
                  <a:lnTo>
                    <a:pt x="86443" y="47951"/>
                  </a:lnTo>
                  <a:lnTo>
                    <a:pt x="87368" y="48362"/>
                  </a:lnTo>
                  <a:lnTo>
                    <a:pt x="88300" y="48781"/>
                  </a:lnTo>
                  <a:lnTo>
                    <a:pt x="89231" y="49199"/>
                  </a:lnTo>
                  <a:lnTo>
                    <a:pt x="90156" y="49611"/>
                  </a:lnTo>
                  <a:lnTo>
                    <a:pt x="91088" y="50016"/>
                  </a:lnTo>
                  <a:lnTo>
                    <a:pt x="92019" y="50428"/>
                  </a:lnTo>
                  <a:lnTo>
                    <a:pt x="92944" y="50833"/>
                  </a:lnTo>
                  <a:lnTo>
                    <a:pt x="93876" y="51238"/>
                  </a:lnTo>
                  <a:lnTo>
                    <a:pt x="94807" y="51643"/>
                  </a:lnTo>
                  <a:lnTo>
                    <a:pt x="95732" y="52048"/>
                  </a:lnTo>
                  <a:lnTo>
                    <a:pt x="96664" y="52447"/>
                  </a:lnTo>
                  <a:lnTo>
                    <a:pt x="97596" y="52845"/>
                  </a:lnTo>
                  <a:lnTo>
                    <a:pt x="98520" y="53236"/>
                  </a:lnTo>
                  <a:lnTo>
                    <a:pt x="99452" y="53635"/>
                  </a:lnTo>
                  <a:lnTo>
                    <a:pt x="100384" y="54026"/>
                  </a:lnTo>
                  <a:lnTo>
                    <a:pt x="101308" y="54418"/>
                  </a:lnTo>
                  <a:lnTo>
                    <a:pt x="102240" y="54809"/>
                  </a:lnTo>
                  <a:lnTo>
                    <a:pt x="103172" y="55194"/>
                  </a:lnTo>
                  <a:lnTo>
                    <a:pt x="104103" y="55579"/>
                  </a:lnTo>
                  <a:lnTo>
                    <a:pt x="105028" y="55964"/>
                  </a:lnTo>
                  <a:lnTo>
                    <a:pt x="105960" y="56349"/>
                  </a:lnTo>
                  <a:lnTo>
                    <a:pt x="106891" y="56727"/>
                  </a:lnTo>
                  <a:lnTo>
                    <a:pt x="107816" y="57105"/>
                  </a:lnTo>
                  <a:lnTo>
                    <a:pt x="108748" y="57483"/>
                  </a:lnTo>
                  <a:lnTo>
                    <a:pt x="109679" y="57854"/>
                  </a:lnTo>
                  <a:lnTo>
                    <a:pt x="110604" y="58232"/>
                  </a:lnTo>
                  <a:lnTo>
                    <a:pt x="111536" y="58603"/>
                  </a:lnTo>
                  <a:lnTo>
                    <a:pt x="112467" y="58975"/>
                  </a:lnTo>
                  <a:lnTo>
                    <a:pt x="113392" y="59339"/>
                  </a:lnTo>
                  <a:lnTo>
                    <a:pt x="114324" y="59710"/>
                  </a:lnTo>
                  <a:lnTo>
                    <a:pt x="115256" y="60075"/>
                  </a:lnTo>
                  <a:lnTo>
                    <a:pt x="116180" y="60439"/>
                  </a:lnTo>
                  <a:lnTo>
                    <a:pt x="117112" y="60797"/>
                  </a:lnTo>
                  <a:lnTo>
                    <a:pt x="118044" y="61162"/>
                  </a:lnTo>
                  <a:lnTo>
                    <a:pt x="118968" y="61520"/>
                  </a:lnTo>
                  <a:lnTo>
                    <a:pt x="119900" y="61877"/>
                  </a:lnTo>
                  <a:lnTo>
                    <a:pt x="120832" y="62228"/>
                  </a:lnTo>
                  <a:lnTo>
                    <a:pt x="121763" y="62586"/>
                  </a:lnTo>
                  <a:lnTo>
                    <a:pt x="122688" y="62937"/>
                  </a:lnTo>
                  <a:lnTo>
                    <a:pt x="123620" y="63288"/>
                  </a:lnTo>
                  <a:lnTo>
                    <a:pt x="124551" y="63633"/>
                  </a:lnTo>
                  <a:lnTo>
                    <a:pt x="125476" y="63984"/>
                  </a:lnTo>
                  <a:lnTo>
                    <a:pt x="126408" y="64328"/>
                  </a:lnTo>
                  <a:lnTo>
                    <a:pt x="127339" y="64672"/>
                  </a:lnTo>
                  <a:lnTo>
                    <a:pt x="128264" y="65017"/>
                  </a:lnTo>
                  <a:lnTo>
                    <a:pt x="129196" y="65354"/>
                  </a:lnTo>
                  <a:lnTo>
                    <a:pt x="130127" y="65692"/>
                  </a:lnTo>
                  <a:lnTo>
                    <a:pt x="131052" y="66029"/>
                  </a:lnTo>
                  <a:lnTo>
                    <a:pt x="131984" y="66367"/>
                  </a:lnTo>
                  <a:lnTo>
                    <a:pt x="132915" y="66704"/>
                  </a:lnTo>
                  <a:lnTo>
                    <a:pt x="133840" y="67035"/>
                  </a:lnTo>
                  <a:lnTo>
                    <a:pt x="134772" y="67366"/>
                  </a:lnTo>
                  <a:lnTo>
                    <a:pt x="135704" y="67697"/>
                  </a:lnTo>
                  <a:lnTo>
                    <a:pt x="136628" y="68027"/>
                  </a:lnTo>
                  <a:lnTo>
                    <a:pt x="137560" y="68351"/>
                  </a:lnTo>
                  <a:lnTo>
                    <a:pt x="138492" y="68675"/>
                  </a:lnTo>
                  <a:lnTo>
                    <a:pt x="139423" y="68999"/>
                  </a:lnTo>
                  <a:lnTo>
                    <a:pt x="140348" y="69323"/>
                  </a:lnTo>
                  <a:lnTo>
                    <a:pt x="141280" y="69648"/>
                  </a:lnTo>
                  <a:lnTo>
                    <a:pt x="142211" y="69965"/>
                  </a:lnTo>
                  <a:lnTo>
                    <a:pt x="143136" y="70282"/>
                  </a:lnTo>
                  <a:lnTo>
                    <a:pt x="144068" y="70599"/>
                  </a:lnTo>
                  <a:lnTo>
                    <a:pt x="144999" y="70917"/>
                  </a:lnTo>
                  <a:lnTo>
                    <a:pt x="145924" y="71227"/>
                  </a:lnTo>
                  <a:lnTo>
                    <a:pt x="146856" y="71538"/>
                  </a:lnTo>
                  <a:lnTo>
                    <a:pt x="147787" y="71848"/>
                  </a:lnTo>
                  <a:lnTo>
                    <a:pt x="148712" y="72159"/>
                  </a:lnTo>
                  <a:lnTo>
                    <a:pt x="149644" y="72469"/>
                  </a:lnTo>
                  <a:lnTo>
                    <a:pt x="150576" y="72773"/>
                  </a:lnTo>
                  <a:lnTo>
                    <a:pt x="151500" y="73077"/>
                  </a:lnTo>
                  <a:lnTo>
                    <a:pt x="152432" y="73381"/>
                  </a:lnTo>
                  <a:lnTo>
                    <a:pt x="153364" y="73684"/>
                  </a:lnTo>
                  <a:lnTo>
                    <a:pt x="154288" y="73982"/>
                  </a:lnTo>
                  <a:lnTo>
                    <a:pt x="155220" y="74285"/>
                  </a:lnTo>
                  <a:lnTo>
                    <a:pt x="156152" y="74582"/>
                  </a:lnTo>
                  <a:lnTo>
                    <a:pt x="157083" y="74879"/>
                  </a:lnTo>
                  <a:lnTo>
                    <a:pt x="158008" y="75170"/>
                  </a:lnTo>
                  <a:lnTo>
                    <a:pt x="158940" y="75467"/>
                  </a:lnTo>
                  <a:lnTo>
                    <a:pt x="159871" y="75757"/>
                  </a:lnTo>
                  <a:lnTo>
                    <a:pt x="160796" y="76047"/>
                  </a:lnTo>
                  <a:lnTo>
                    <a:pt x="161728" y="76338"/>
                  </a:lnTo>
                  <a:lnTo>
                    <a:pt x="162659" y="76628"/>
                  </a:lnTo>
                  <a:lnTo>
                    <a:pt x="163584" y="76911"/>
                  </a:lnTo>
                  <a:lnTo>
                    <a:pt x="164516" y="77195"/>
                  </a:lnTo>
                  <a:lnTo>
                    <a:pt x="165447" y="77478"/>
                  </a:lnTo>
                  <a:lnTo>
                    <a:pt x="166372" y="77762"/>
                  </a:lnTo>
                  <a:lnTo>
                    <a:pt x="167304" y="78045"/>
                  </a:lnTo>
                  <a:lnTo>
                    <a:pt x="168235" y="78322"/>
                  </a:lnTo>
                  <a:lnTo>
                    <a:pt x="169160" y="78606"/>
                  </a:lnTo>
                  <a:lnTo>
                    <a:pt x="170092" y="78883"/>
                  </a:lnTo>
                  <a:lnTo>
                    <a:pt x="171024" y="79159"/>
                  </a:lnTo>
                  <a:lnTo>
                    <a:pt x="171948" y="79429"/>
                  </a:lnTo>
                  <a:lnTo>
                    <a:pt x="172880" y="79706"/>
                  </a:lnTo>
                  <a:lnTo>
                    <a:pt x="173812" y="79976"/>
                  </a:lnTo>
                  <a:lnTo>
                    <a:pt x="174743" y="80246"/>
                  </a:lnTo>
                  <a:lnTo>
                    <a:pt x="175668" y="80516"/>
                  </a:lnTo>
                  <a:lnTo>
                    <a:pt x="176600" y="80786"/>
                  </a:lnTo>
                  <a:lnTo>
                    <a:pt x="177531" y="81050"/>
                  </a:lnTo>
                  <a:lnTo>
                    <a:pt x="178456" y="81320"/>
                  </a:lnTo>
                  <a:lnTo>
                    <a:pt x="179388" y="81583"/>
                  </a:lnTo>
                  <a:lnTo>
                    <a:pt x="180319" y="81846"/>
                  </a:lnTo>
                  <a:lnTo>
                    <a:pt x="181244" y="82109"/>
                  </a:lnTo>
                  <a:lnTo>
                    <a:pt x="182176" y="82366"/>
                  </a:lnTo>
                  <a:lnTo>
                    <a:pt x="183107" y="82629"/>
                  </a:lnTo>
                  <a:lnTo>
                    <a:pt x="184032" y="82886"/>
                  </a:lnTo>
                  <a:lnTo>
                    <a:pt x="184964" y="83142"/>
                  </a:lnTo>
                  <a:lnTo>
                    <a:pt x="185895" y="83399"/>
                  </a:lnTo>
                  <a:lnTo>
                    <a:pt x="186820" y="83655"/>
                  </a:lnTo>
                  <a:lnTo>
                    <a:pt x="187752" y="83905"/>
                  </a:lnTo>
                  <a:lnTo>
                    <a:pt x="188683" y="84155"/>
                  </a:lnTo>
                  <a:lnTo>
                    <a:pt x="189608" y="84405"/>
                  </a:lnTo>
                  <a:lnTo>
                    <a:pt x="190540" y="84654"/>
                  </a:lnTo>
                  <a:lnTo>
                    <a:pt x="191471" y="84904"/>
                  </a:lnTo>
                  <a:lnTo>
                    <a:pt x="192403" y="85154"/>
                  </a:lnTo>
                  <a:lnTo>
                    <a:pt x="193328" y="85397"/>
                  </a:lnTo>
                  <a:lnTo>
                    <a:pt x="194260" y="85640"/>
                  </a:lnTo>
                  <a:lnTo>
                    <a:pt x="195191" y="85890"/>
                  </a:lnTo>
                  <a:lnTo>
                    <a:pt x="196116" y="86126"/>
                  </a:lnTo>
                  <a:lnTo>
                    <a:pt x="197048" y="86369"/>
                  </a:lnTo>
                  <a:lnTo>
                    <a:pt x="197979" y="86612"/>
                  </a:lnTo>
                  <a:lnTo>
                    <a:pt x="198904" y="86848"/>
                  </a:lnTo>
                  <a:lnTo>
                    <a:pt x="199836" y="87085"/>
                  </a:lnTo>
                  <a:lnTo>
                    <a:pt x="200767" y="87321"/>
                  </a:lnTo>
                  <a:lnTo>
                    <a:pt x="201692" y="87557"/>
                  </a:lnTo>
                  <a:lnTo>
                    <a:pt x="202624" y="87794"/>
                  </a:lnTo>
                  <a:lnTo>
                    <a:pt x="203555" y="88023"/>
                  </a:lnTo>
                  <a:lnTo>
                    <a:pt x="204480" y="88259"/>
                  </a:lnTo>
                  <a:lnTo>
                    <a:pt x="205412" y="88489"/>
                  </a:lnTo>
                  <a:lnTo>
                    <a:pt x="206343" y="88718"/>
                  </a:lnTo>
                  <a:lnTo>
                    <a:pt x="207268" y="88948"/>
                  </a:lnTo>
                  <a:lnTo>
                    <a:pt x="208200" y="89177"/>
                  </a:lnTo>
                  <a:lnTo>
                    <a:pt x="209132" y="89400"/>
                  </a:lnTo>
                  <a:lnTo>
                    <a:pt x="210063" y="89630"/>
                  </a:lnTo>
                  <a:lnTo>
                    <a:pt x="210988" y="89853"/>
                  </a:lnTo>
                  <a:lnTo>
                    <a:pt x="211919" y="90075"/>
                  </a:lnTo>
                  <a:lnTo>
                    <a:pt x="212851" y="90298"/>
                  </a:lnTo>
                  <a:lnTo>
                    <a:pt x="213776" y="90514"/>
                  </a:lnTo>
                  <a:lnTo>
                    <a:pt x="214708" y="90737"/>
                  </a:lnTo>
                  <a:lnTo>
                    <a:pt x="215639" y="90953"/>
                  </a:lnTo>
                  <a:lnTo>
                    <a:pt x="216564" y="91176"/>
                  </a:lnTo>
                  <a:lnTo>
                    <a:pt x="217496" y="91392"/>
                  </a:lnTo>
                  <a:lnTo>
                    <a:pt x="218427" y="91608"/>
                  </a:lnTo>
                  <a:lnTo>
                    <a:pt x="219352" y="91817"/>
                  </a:lnTo>
                  <a:lnTo>
                    <a:pt x="220284" y="92033"/>
                  </a:lnTo>
                  <a:lnTo>
                    <a:pt x="221215" y="92242"/>
                  </a:lnTo>
                  <a:lnTo>
                    <a:pt x="222140" y="92458"/>
                  </a:lnTo>
                  <a:lnTo>
                    <a:pt x="223072" y="92668"/>
                  </a:lnTo>
                  <a:lnTo>
                    <a:pt x="224003" y="92877"/>
                  </a:lnTo>
                  <a:lnTo>
                    <a:pt x="224928" y="93086"/>
                  </a:lnTo>
                  <a:lnTo>
                    <a:pt x="225860" y="93289"/>
                  </a:lnTo>
                  <a:lnTo>
                    <a:pt x="226791" y="93498"/>
                  </a:lnTo>
                  <a:lnTo>
                    <a:pt x="227723" y="93700"/>
                  </a:lnTo>
                  <a:lnTo>
                    <a:pt x="228648" y="93910"/>
                  </a:lnTo>
                  <a:lnTo>
                    <a:pt x="229580" y="94112"/>
                  </a:lnTo>
                  <a:lnTo>
                    <a:pt x="230511" y="94315"/>
                  </a:lnTo>
                  <a:lnTo>
                    <a:pt x="231436" y="94511"/>
                  </a:lnTo>
                  <a:lnTo>
                    <a:pt x="232368" y="94713"/>
                  </a:lnTo>
                  <a:lnTo>
                    <a:pt x="233299" y="94909"/>
                  </a:lnTo>
                  <a:lnTo>
                    <a:pt x="234224" y="95111"/>
                  </a:lnTo>
                  <a:lnTo>
                    <a:pt x="235156" y="95307"/>
                  </a:lnTo>
                  <a:lnTo>
                    <a:pt x="236087" y="95503"/>
                  </a:lnTo>
                  <a:lnTo>
                    <a:pt x="237012" y="95699"/>
                  </a:lnTo>
                  <a:lnTo>
                    <a:pt x="237944" y="95894"/>
                  </a:lnTo>
                  <a:lnTo>
                    <a:pt x="238875" y="96083"/>
                  </a:lnTo>
                  <a:lnTo>
                    <a:pt x="239800" y="96279"/>
                  </a:lnTo>
                  <a:lnTo>
                    <a:pt x="240732" y="96468"/>
                  </a:lnTo>
                  <a:lnTo>
                    <a:pt x="241663" y="96657"/>
                  </a:lnTo>
                  <a:lnTo>
                    <a:pt x="242588" y="96853"/>
                  </a:lnTo>
                  <a:lnTo>
                    <a:pt x="243520" y="97035"/>
                  </a:lnTo>
                  <a:lnTo>
                    <a:pt x="244451" y="97224"/>
                  </a:lnTo>
                  <a:lnTo>
                    <a:pt x="245383" y="97413"/>
                  </a:lnTo>
                  <a:lnTo>
                    <a:pt x="246308" y="97596"/>
                  </a:lnTo>
                  <a:lnTo>
                    <a:pt x="247239" y="97785"/>
                  </a:lnTo>
                  <a:lnTo>
                    <a:pt x="248171" y="97967"/>
                  </a:lnTo>
                  <a:lnTo>
                    <a:pt x="249096" y="98149"/>
                  </a:lnTo>
                  <a:lnTo>
                    <a:pt x="250027" y="98331"/>
                  </a:lnTo>
                  <a:lnTo>
                    <a:pt x="250959" y="98514"/>
                  </a:lnTo>
                  <a:lnTo>
                    <a:pt x="251884" y="98696"/>
                  </a:lnTo>
                  <a:lnTo>
                    <a:pt x="252816" y="98872"/>
                  </a:lnTo>
                  <a:lnTo>
                    <a:pt x="253747" y="99054"/>
                  </a:lnTo>
                  <a:lnTo>
                    <a:pt x="254672" y="99229"/>
                  </a:lnTo>
                  <a:lnTo>
                    <a:pt x="255604" y="99405"/>
                  </a:lnTo>
                  <a:lnTo>
                    <a:pt x="256535" y="99580"/>
                  </a:lnTo>
                  <a:lnTo>
                    <a:pt x="257460" y="99756"/>
                  </a:lnTo>
                  <a:lnTo>
                    <a:pt x="258392" y="99931"/>
                  </a:lnTo>
                  <a:lnTo>
                    <a:pt x="259323" y="100100"/>
                  </a:lnTo>
                  <a:lnTo>
                    <a:pt x="260248" y="100276"/>
                  </a:lnTo>
                  <a:lnTo>
                    <a:pt x="261180" y="100444"/>
                  </a:lnTo>
                  <a:lnTo>
                    <a:pt x="262111" y="100613"/>
                  </a:lnTo>
                  <a:lnTo>
                    <a:pt x="263043" y="100789"/>
                  </a:lnTo>
                  <a:lnTo>
                    <a:pt x="263968" y="100958"/>
                  </a:lnTo>
                  <a:lnTo>
                    <a:pt x="264899" y="101120"/>
                  </a:lnTo>
                  <a:lnTo>
                    <a:pt x="265831" y="101288"/>
                  </a:lnTo>
                  <a:lnTo>
                    <a:pt x="266756" y="101457"/>
                  </a:lnTo>
                  <a:lnTo>
                    <a:pt x="267688" y="101619"/>
                  </a:lnTo>
                  <a:lnTo>
                    <a:pt x="268619" y="101788"/>
                  </a:lnTo>
                  <a:lnTo>
                    <a:pt x="269544" y="101950"/>
                  </a:lnTo>
                  <a:lnTo>
                    <a:pt x="270476" y="102112"/>
                  </a:lnTo>
                  <a:lnTo>
                    <a:pt x="271407" y="102274"/>
                  </a:lnTo>
                  <a:lnTo>
                    <a:pt x="272332" y="102436"/>
                  </a:lnTo>
                  <a:lnTo>
                    <a:pt x="273264" y="102598"/>
                  </a:lnTo>
                  <a:lnTo>
                    <a:pt x="274195" y="102753"/>
                  </a:lnTo>
                  <a:lnTo>
                    <a:pt x="275120" y="102915"/>
                  </a:lnTo>
                  <a:lnTo>
                    <a:pt x="276052" y="103070"/>
                  </a:lnTo>
                  <a:lnTo>
                    <a:pt x="276983" y="103233"/>
                  </a:lnTo>
                  <a:lnTo>
                    <a:pt x="277908" y="103388"/>
                  </a:lnTo>
                  <a:lnTo>
                    <a:pt x="277908" y="131997"/>
                  </a:lnTo>
                  <a:lnTo>
                    <a:pt x="0" y="13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33A7EB91-7153-80BF-2F22-BAB4C9B85675}"/>
                </a:ext>
              </a:extLst>
            </p:cNvPr>
            <p:cNvSpPr/>
            <p:nvPr/>
          </p:nvSpPr>
          <p:spPr>
            <a:xfrm>
              <a:off x="8698422" y="4578513"/>
              <a:ext cx="277908" cy="131997"/>
            </a:xfrm>
            <a:custGeom>
              <a:avLst/>
              <a:gdLst>
                <a:gd name="connsiteX0" fmla="*/ 0 w 277908"/>
                <a:gd name="connsiteY0" fmla="*/ 0 h 131997"/>
                <a:gd name="connsiteX1" fmla="*/ 932 w 277908"/>
                <a:gd name="connsiteY1" fmla="*/ 621 h 131997"/>
                <a:gd name="connsiteX2" fmla="*/ 1856 w 277908"/>
                <a:gd name="connsiteY2" fmla="*/ 1235 h 131997"/>
                <a:gd name="connsiteX3" fmla="*/ 2788 w 277908"/>
                <a:gd name="connsiteY3" fmla="*/ 1856 h 131997"/>
                <a:gd name="connsiteX4" fmla="*/ 3720 w 277908"/>
                <a:gd name="connsiteY4" fmla="*/ 2464 h 131997"/>
                <a:gd name="connsiteX5" fmla="*/ 4645 w 277908"/>
                <a:gd name="connsiteY5" fmla="*/ 3078 h 131997"/>
                <a:gd name="connsiteX6" fmla="*/ 5576 w 277908"/>
                <a:gd name="connsiteY6" fmla="*/ 3686 h 131997"/>
                <a:gd name="connsiteX7" fmla="*/ 6508 w 277908"/>
                <a:gd name="connsiteY7" fmla="*/ 4294 h 131997"/>
                <a:gd name="connsiteX8" fmla="*/ 7433 w 277908"/>
                <a:gd name="connsiteY8" fmla="*/ 4894 h 131997"/>
                <a:gd name="connsiteX9" fmla="*/ 8364 w 277908"/>
                <a:gd name="connsiteY9" fmla="*/ 5495 h 131997"/>
                <a:gd name="connsiteX10" fmla="*/ 9296 w 277908"/>
                <a:gd name="connsiteY10" fmla="*/ 6096 h 131997"/>
                <a:gd name="connsiteX11" fmla="*/ 10221 w 277908"/>
                <a:gd name="connsiteY11" fmla="*/ 6690 h 131997"/>
                <a:gd name="connsiteX12" fmla="*/ 11152 w 277908"/>
                <a:gd name="connsiteY12" fmla="*/ 7284 h 131997"/>
                <a:gd name="connsiteX13" fmla="*/ 12084 w 277908"/>
                <a:gd name="connsiteY13" fmla="*/ 7878 h 131997"/>
                <a:gd name="connsiteX14" fmla="*/ 13009 w 277908"/>
                <a:gd name="connsiteY14" fmla="*/ 8465 h 131997"/>
                <a:gd name="connsiteX15" fmla="*/ 13940 w 277908"/>
                <a:gd name="connsiteY15" fmla="*/ 9053 h 131997"/>
                <a:gd name="connsiteX16" fmla="*/ 14872 w 277908"/>
                <a:gd name="connsiteY16" fmla="*/ 9640 h 131997"/>
                <a:gd name="connsiteX17" fmla="*/ 15803 w 277908"/>
                <a:gd name="connsiteY17" fmla="*/ 10221 h 131997"/>
                <a:gd name="connsiteX18" fmla="*/ 16728 w 277908"/>
                <a:gd name="connsiteY18" fmla="*/ 10801 h 131997"/>
                <a:gd name="connsiteX19" fmla="*/ 17660 w 277908"/>
                <a:gd name="connsiteY19" fmla="*/ 11375 h 131997"/>
                <a:gd name="connsiteX20" fmla="*/ 18592 w 277908"/>
                <a:gd name="connsiteY20" fmla="*/ 11949 h 131997"/>
                <a:gd name="connsiteX21" fmla="*/ 19516 w 277908"/>
                <a:gd name="connsiteY21" fmla="*/ 12523 h 131997"/>
                <a:gd name="connsiteX22" fmla="*/ 20448 w 277908"/>
                <a:gd name="connsiteY22" fmla="*/ 13096 h 131997"/>
                <a:gd name="connsiteX23" fmla="*/ 21380 w 277908"/>
                <a:gd name="connsiteY23" fmla="*/ 13664 h 131997"/>
                <a:gd name="connsiteX24" fmla="*/ 22304 w 277908"/>
                <a:gd name="connsiteY24" fmla="*/ 14224 h 131997"/>
                <a:gd name="connsiteX25" fmla="*/ 23236 w 277908"/>
                <a:gd name="connsiteY25" fmla="*/ 14791 h 131997"/>
                <a:gd name="connsiteX26" fmla="*/ 24168 w 277908"/>
                <a:gd name="connsiteY26" fmla="*/ 15351 h 131997"/>
                <a:gd name="connsiteX27" fmla="*/ 25092 w 277908"/>
                <a:gd name="connsiteY27" fmla="*/ 15905 h 131997"/>
                <a:gd name="connsiteX28" fmla="*/ 26024 w 277908"/>
                <a:gd name="connsiteY28" fmla="*/ 16465 h 131997"/>
                <a:gd name="connsiteX29" fmla="*/ 26956 w 277908"/>
                <a:gd name="connsiteY29" fmla="*/ 17019 h 131997"/>
                <a:gd name="connsiteX30" fmla="*/ 27881 w 277908"/>
                <a:gd name="connsiteY30" fmla="*/ 17565 h 131997"/>
                <a:gd name="connsiteX31" fmla="*/ 28812 w 277908"/>
                <a:gd name="connsiteY31" fmla="*/ 18119 h 131997"/>
                <a:gd name="connsiteX32" fmla="*/ 29744 w 277908"/>
                <a:gd name="connsiteY32" fmla="*/ 18666 h 131997"/>
                <a:gd name="connsiteX33" fmla="*/ 30669 w 277908"/>
                <a:gd name="connsiteY33" fmla="*/ 19206 h 131997"/>
                <a:gd name="connsiteX34" fmla="*/ 31600 w 277908"/>
                <a:gd name="connsiteY34" fmla="*/ 19753 h 131997"/>
                <a:gd name="connsiteX35" fmla="*/ 32532 w 277908"/>
                <a:gd name="connsiteY35" fmla="*/ 20293 h 131997"/>
                <a:gd name="connsiteX36" fmla="*/ 33463 w 277908"/>
                <a:gd name="connsiteY36" fmla="*/ 20826 h 131997"/>
                <a:gd name="connsiteX37" fmla="*/ 34388 w 277908"/>
                <a:gd name="connsiteY37" fmla="*/ 21359 h 131997"/>
                <a:gd name="connsiteX38" fmla="*/ 35320 w 277908"/>
                <a:gd name="connsiteY38" fmla="*/ 21893 h 131997"/>
                <a:gd name="connsiteX39" fmla="*/ 36251 w 277908"/>
                <a:gd name="connsiteY39" fmla="*/ 22426 h 131997"/>
                <a:gd name="connsiteX40" fmla="*/ 37176 w 277908"/>
                <a:gd name="connsiteY40" fmla="*/ 22953 h 131997"/>
                <a:gd name="connsiteX41" fmla="*/ 38108 w 277908"/>
                <a:gd name="connsiteY41" fmla="*/ 23479 h 131997"/>
                <a:gd name="connsiteX42" fmla="*/ 39040 w 277908"/>
                <a:gd name="connsiteY42" fmla="*/ 24006 h 131997"/>
                <a:gd name="connsiteX43" fmla="*/ 39964 w 277908"/>
                <a:gd name="connsiteY43" fmla="*/ 24526 h 131997"/>
                <a:gd name="connsiteX44" fmla="*/ 40896 w 277908"/>
                <a:gd name="connsiteY44" fmla="*/ 25045 h 131997"/>
                <a:gd name="connsiteX45" fmla="*/ 41828 w 277908"/>
                <a:gd name="connsiteY45" fmla="*/ 25565 h 131997"/>
                <a:gd name="connsiteX46" fmla="*/ 42752 w 277908"/>
                <a:gd name="connsiteY46" fmla="*/ 26078 h 131997"/>
                <a:gd name="connsiteX47" fmla="*/ 43684 w 277908"/>
                <a:gd name="connsiteY47" fmla="*/ 26591 h 131997"/>
                <a:gd name="connsiteX48" fmla="*/ 44616 w 277908"/>
                <a:gd name="connsiteY48" fmla="*/ 27104 h 131997"/>
                <a:gd name="connsiteX49" fmla="*/ 45541 w 277908"/>
                <a:gd name="connsiteY49" fmla="*/ 27611 h 131997"/>
                <a:gd name="connsiteX50" fmla="*/ 46472 w 277908"/>
                <a:gd name="connsiteY50" fmla="*/ 28117 h 131997"/>
                <a:gd name="connsiteX51" fmla="*/ 47404 w 277908"/>
                <a:gd name="connsiteY51" fmla="*/ 28623 h 131997"/>
                <a:gd name="connsiteX52" fmla="*/ 48329 w 277908"/>
                <a:gd name="connsiteY52" fmla="*/ 29123 h 131997"/>
                <a:gd name="connsiteX53" fmla="*/ 49260 w 277908"/>
                <a:gd name="connsiteY53" fmla="*/ 29622 h 131997"/>
                <a:gd name="connsiteX54" fmla="*/ 50192 w 277908"/>
                <a:gd name="connsiteY54" fmla="*/ 30122 h 131997"/>
                <a:gd name="connsiteX55" fmla="*/ 51123 w 277908"/>
                <a:gd name="connsiteY55" fmla="*/ 30621 h 131997"/>
                <a:gd name="connsiteX56" fmla="*/ 52048 w 277908"/>
                <a:gd name="connsiteY56" fmla="*/ 31114 h 131997"/>
                <a:gd name="connsiteX57" fmla="*/ 52980 w 277908"/>
                <a:gd name="connsiteY57" fmla="*/ 31600 h 131997"/>
                <a:gd name="connsiteX58" fmla="*/ 53911 w 277908"/>
                <a:gd name="connsiteY58" fmla="*/ 32093 h 131997"/>
                <a:gd name="connsiteX59" fmla="*/ 54836 w 277908"/>
                <a:gd name="connsiteY59" fmla="*/ 32579 h 131997"/>
                <a:gd name="connsiteX60" fmla="*/ 55768 w 277908"/>
                <a:gd name="connsiteY60" fmla="*/ 33065 h 131997"/>
                <a:gd name="connsiteX61" fmla="*/ 56700 w 277908"/>
                <a:gd name="connsiteY61" fmla="*/ 33551 h 131997"/>
                <a:gd name="connsiteX62" fmla="*/ 57624 w 277908"/>
                <a:gd name="connsiteY62" fmla="*/ 34031 h 131997"/>
                <a:gd name="connsiteX63" fmla="*/ 58556 w 277908"/>
                <a:gd name="connsiteY63" fmla="*/ 34510 h 131997"/>
                <a:gd name="connsiteX64" fmla="*/ 59488 w 277908"/>
                <a:gd name="connsiteY64" fmla="*/ 34989 h 131997"/>
                <a:gd name="connsiteX65" fmla="*/ 60412 w 277908"/>
                <a:gd name="connsiteY65" fmla="*/ 35462 h 131997"/>
                <a:gd name="connsiteX66" fmla="*/ 61344 w 277908"/>
                <a:gd name="connsiteY66" fmla="*/ 35934 h 131997"/>
                <a:gd name="connsiteX67" fmla="*/ 62276 w 277908"/>
                <a:gd name="connsiteY67" fmla="*/ 36407 h 131997"/>
                <a:gd name="connsiteX68" fmla="*/ 63201 w 277908"/>
                <a:gd name="connsiteY68" fmla="*/ 36873 h 131997"/>
                <a:gd name="connsiteX69" fmla="*/ 64132 w 277908"/>
                <a:gd name="connsiteY69" fmla="*/ 37338 h 131997"/>
                <a:gd name="connsiteX70" fmla="*/ 65064 w 277908"/>
                <a:gd name="connsiteY70" fmla="*/ 37804 h 131997"/>
                <a:gd name="connsiteX71" fmla="*/ 65989 w 277908"/>
                <a:gd name="connsiteY71" fmla="*/ 38270 h 131997"/>
                <a:gd name="connsiteX72" fmla="*/ 66920 w 277908"/>
                <a:gd name="connsiteY72" fmla="*/ 38729 h 131997"/>
                <a:gd name="connsiteX73" fmla="*/ 67852 w 277908"/>
                <a:gd name="connsiteY73" fmla="*/ 39188 h 131997"/>
                <a:gd name="connsiteX74" fmla="*/ 68783 w 277908"/>
                <a:gd name="connsiteY74" fmla="*/ 39640 h 131997"/>
                <a:gd name="connsiteX75" fmla="*/ 69708 w 277908"/>
                <a:gd name="connsiteY75" fmla="*/ 40099 h 131997"/>
                <a:gd name="connsiteX76" fmla="*/ 70640 w 277908"/>
                <a:gd name="connsiteY76" fmla="*/ 40552 h 131997"/>
                <a:gd name="connsiteX77" fmla="*/ 71571 w 277908"/>
                <a:gd name="connsiteY77" fmla="*/ 40997 h 131997"/>
                <a:gd name="connsiteX78" fmla="*/ 72496 w 277908"/>
                <a:gd name="connsiteY78" fmla="*/ 41450 h 131997"/>
                <a:gd name="connsiteX79" fmla="*/ 73428 w 277908"/>
                <a:gd name="connsiteY79" fmla="*/ 41895 h 131997"/>
                <a:gd name="connsiteX80" fmla="*/ 74360 w 277908"/>
                <a:gd name="connsiteY80" fmla="*/ 42341 h 131997"/>
                <a:gd name="connsiteX81" fmla="*/ 75284 w 277908"/>
                <a:gd name="connsiteY81" fmla="*/ 42786 h 131997"/>
                <a:gd name="connsiteX82" fmla="*/ 76216 w 277908"/>
                <a:gd name="connsiteY82" fmla="*/ 43225 h 131997"/>
                <a:gd name="connsiteX83" fmla="*/ 77148 w 277908"/>
                <a:gd name="connsiteY83" fmla="*/ 43664 h 131997"/>
                <a:gd name="connsiteX84" fmla="*/ 78072 w 277908"/>
                <a:gd name="connsiteY84" fmla="*/ 44103 h 131997"/>
                <a:gd name="connsiteX85" fmla="*/ 79004 w 277908"/>
                <a:gd name="connsiteY85" fmla="*/ 44535 h 131997"/>
                <a:gd name="connsiteX86" fmla="*/ 79936 w 277908"/>
                <a:gd name="connsiteY86" fmla="*/ 44967 h 131997"/>
                <a:gd name="connsiteX87" fmla="*/ 80861 w 277908"/>
                <a:gd name="connsiteY87" fmla="*/ 45399 h 131997"/>
                <a:gd name="connsiteX88" fmla="*/ 81792 w 277908"/>
                <a:gd name="connsiteY88" fmla="*/ 45831 h 131997"/>
                <a:gd name="connsiteX89" fmla="*/ 82724 w 277908"/>
                <a:gd name="connsiteY89" fmla="*/ 46256 h 131997"/>
                <a:gd name="connsiteX90" fmla="*/ 83648 w 277908"/>
                <a:gd name="connsiteY90" fmla="*/ 46681 h 131997"/>
                <a:gd name="connsiteX91" fmla="*/ 84580 w 277908"/>
                <a:gd name="connsiteY91" fmla="*/ 47107 h 131997"/>
                <a:gd name="connsiteX92" fmla="*/ 85512 w 277908"/>
                <a:gd name="connsiteY92" fmla="*/ 47525 h 131997"/>
                <a:gd name="connsiteX93" fmla="*/ 86443 w 277908"/>
                <a:gd name="connsiteY93" fmla="*/ 47951 h 131997"/>
                <a:gd name="connsiteX94" fmla="*/ 87368 w 277908"/>
                <a:gd name="connsiteY94" fmla="*/ 48362 h 131997"/>
                <a:gd name="connsiteX95" fmla="*/ 88300 w 277908"/>
                <a:gd name="connsiteY95" fmla="*/ 48781 h 131997"/>
                <a:gd name="connsiteX96" fmla="*/ 89231 w 277908"/>
                <a:gd name="connsiteY96" fmla="*/ 49199 h 131997"/>
                <a:gd name="connsiteX97" fmla="*/ 90156 w 277908"/>
                <a:gd name="connsiteY97" fmla="*/ 49611 h 131997"/>
                <a:gd name="connsiteX98" fmla="*/ 91088 w 277908"/>
                <a:gd name="connsiteY98" fmla="*/ 50016 h 131997"/>
                <a:gd name="connsiteX99" fmla="*/ 92019 w 277908"/>
                <a:gd name="connsiteY99" fmla="*/ 50428 h 131997"/>
                <a:gd name="connsiteX100" fmla="*/ 92944 w 277908"/>
                <a:gd name="connsiteY100" fmla="*/ 50833 h 131997"/>
                <a:gd name="connsiteX101" fmla="*/ 93876 w 277908"/>
                <a:gd name="connsiteY101" fmla="*/ 51238 h 131997"/>
                <a:gd name="connsiteX102" fmla="*/ 94807 w 277908"/>
                <a:gd name="connsiteY102" fmla="*/ 51643 h 131997"/>
                <a:gd name="connsiteX103" fmla="*/ 95732 w 277908"/>
                <a:gd name="connsiteY103" fmla="*/ 52048 h 131997"/>
                <a:gd name="connsiteX104" fmla="*/ 96664 w 277908"/>
                <a:gd name="connsiteY104" fmla="*/ 52447 h 131997"/>
                <a:gd name="connsiteX105" fmla="*/ 97596 w 277908"/>
                <a:gd name="connsiteY105" fmla="*/ 52845 h 131997"/>
                <a:gd name="connsiteX106" fmla="*/ 98520 w 277908"/>
                <a:gd name="connsiteY106" fmla="*/ 53236 h 131997"/>
                <a:gd name="connsiteX107" fmla="*/ 99452 w 277908"/>
                <a:gd name="connsiteY107" fmla="*/ 53635 h 131997"/>
                <a:gd name="connsiteX108" fmla="*/ 100384 w 277908"/>
                <a:gd name="connsiteY108" fmla="*/ 54026 h 131997"/>
                <a:gd name="connsiteX109" fmla="*/ 101308 w 277908"/>
                <a:gd name="connsiteY109" fmla="*/ 54418 h 131997"/>
                <a:gd name="connsiteX110" fmla="*/ 102240 w 277908"/>
                <a:gd name="connsiteY110" fmla="*/ 54809 h 131997"/>
                <a:gd name="connsiteX111" fmla="*/ 103172 w 277908"/>
                <a:gd name="connsiteY111" fmla="*/ 55194 h 131997"/>
                <a:gd name="connsiteX112" fmla="*/ 104103 w 277908"/>
                <a:gd name="connsiteY112" fmla="*/ 55579 h 131997"/>
                <a:gd name="connsiteX113" fmla="*/ 105028 w 277908"/>
                <a:gd name="connsiteY113" fmla="*/ 55964 h 131997"/>
                <a:gd name="connsiteX114" fmla="*/ 105960 w 277908"/>
                <a:gd name="connsiteY114" fmla="*/ 56349 h 131997"/>
                <a:gd name="connsiteX115" fmla="*/ 106891 w 277908"/>
                <a:gd name="connsiteY115" fmla="*/ 56727 h 131997"/>
                <a:gd name="connsiteX116" fmla="*/ 107816 w 277908"/>
                <a:gd name="connsiteY116" fmla="*/ 57105 h 131997"/>
                <a:gd name="connsiteX117" fmla="*/ 108748 w 277908"/>
                <a:gd name="connsiteY117" fmla="*/ 57483 h 131997"/>
                <a:gd name="connsiteX118" fmla="*/ 109679 w 277908"/>
                <a:gd name="connsiteY118" fmla="*/ 57854 h 131997"/>
                <a:gd name="connsiteX119" fmla="*/ 110604 w 277908"/>
                <a:gd name="connsiteY119" fmla="*/ 58232 h 131997"/>
                <a:gd name="connsiteX120" fmla="*/ 111536 w 277908"/>
                <a:gd name="connsiteY120" fmla="*/ 58603 h 131997"/>
                <a:gd name="connsiteX121" fmla="*/ 112467 w 277908"/>
                <a:gd name="connsiteY121" fmla="*/ 58975 h 131997"/>
                <a:gd name="connsiteX122" fmla="*/ 113392 w 277908"/>
                <a:gd name="connsiteY122" fmla="*/ 59339 h 131997"/>
                <a:gd name="connsiteX123" fmla="*/ 114324 w 277908"/>
                <a:gd name="connsiteY123" fmla="*/ 59710 h 131997"/>
                <a:gd name="connsiteX124" fmla="*/ 115256 w 277908"/>
                <a:gd name="connsiteY124" fmla="*/ 60075 h 131997"/>
                <a:gd name="connsiteX125" fmla="*/ 116180 w 277908"/>
                <a:gd name="connsiteY125" fmla="*/ 60439 h 131997"/>
                <a:gd name="connsiteX126" fmla="*/ 117112 w 277908"/>
                <a:gd name="connsiteY126" fmla="*/ 60797 h 131997"/>
                <a:gd name="connsiteX127" fmla="*/ 118044 w 277908"/>
                <a:gd name="connsiteY127" fmla="*/ 61162 h 131997"/>
                <a:gd name="connsiteX128" fmla="*/ 118968 w 277908"/>
                <a:gd name="connsiteY128" fmla="*/ 61520 h 131997"/>
                <a:gd name="connsiteX129" fmla="*/ 119900 w 277908"/>
                <a:gd name="connsiteY129" fmla="*/ 61877 h 131997"/>
                <a:gd name="connsiteX130" fmla="*/ 120832 w 277908"/>
                <a:gd name="connsiteY130" fmla="*/ 62228 h 131997"/>
                <a:gd name="connsiteX131" fmla="*/ 121763 w 277908"/>
                <a:gd name="connsiteY131" fmla="*/ 62586 h 131997"/>
                <a:gd name="connsiteX132" fmla="*/ 122688 w 277908"/>
                <a:gd name="connsiteY132" fmla="*/ 62937 h 131997"/>
                <a:gd name="connsiteX133" fmla="*/ 123620 w 277908"/>
                <a:gd name="connsiteY133" fmla="*/ 63288 h 131997"/>
                <a:gd name="connsiteX134" fmla="*/ 124551 w 277908"/>
                <a:gd name="connsiteY134" fmla="*/ 63633 h 131997"/>
                <a:gd name="connsiteX135" fmla="*/ 125476 w 277908"/>
                <a:gd name="connsiteY135" fmla="*/ 63984 h 131997"/>
                <a:gd name="connsiteX136" fmla="*/ 126408 w 277908"/>
                <a:gd name="connsiteY136" fmla="*/ 64328 h 131997"/>
                <a:gd name="connsiteX137" fmla="*/ 127339 w 277908"/>
                <a:gd name="connsiteY137" fmla="*/ 64672 h 131997"/>
                <a:gd name="connsiteX138" fmla="*/ 128264 w 277908"/>
                <a:gd name="connsiteY138" fmla="*/ 65017 h 131997"/>
                <a:gd name="connsiteX139" fmla="*/ 129196 w 277908"/>
                <a:gd name="connsiteY139" fmla="*/ 65354 h 131997"/>
                <a:gd name="connsiteX140" fmla="*/ 130127 w 277908"/>
                <a:gd name="connsiteY140" fmla="*/ 65692 h 131997"/>
                <a:gd name="connsiteX141" fmla="*/ 131052 w 277908"/>
                <a:gd name="connsiteY141" fmla="*/ 66029 h 131997"/>
                <a:gd name="connsiteX142" fmla="*/ 131984 w 277908"/>
                <a:gd name="connsiteY142" fmla="*/ 66367 h 131997"/>
                <a:gd name="connsiteX143" fmla="*/ 132915 w 277908"/>
                <a:gd name="connsiteY143" fmla="*/ 66704 h 131997"/>
                <a:gd name="connsiteX144" fmla="*/ 133840 w 277908"/>
                <a:gd name="connsiteY144" fmla="*/ 67035 h 131997"/>
                <a:gd name="connsiteX145" fmla="*/ 134772 w 277908"/>
                <a:gd name="connsiteY145" fmla="*/ 67366 h 131997"/>
                <a:gd name="connsiteX146" fmla="*/ 135704 w 277908"/>
                <a:gd name="connsiteY146" fmla="*/ 67697 h 131997"/>
                <a:gd name="connsiteX147" fmla="*/ 136628 w 277908"/>
                <a:gd name="connsiteY147" fmla="*/ 68027 h 131997"/>
                <a:gd name="connsiteX148" fmla="*/ 137560 w 277908"/>
                <a:gd name="connsiteY148" fmla="*/ 68351 h 131997"/>
                <a:gd name="connsiteX149" fmla="*/ 138492 w 277908"/>
                <a:gd name="connsiteY149" fmla="*/ 68675 h 131997"/>
                <a:gd name="connsiteX150" fmla="*/ 139423 w 277908"/>
                <a:gd name="connsiteY150" fmla="*/ 68999 h 131997"/>
                <a:gd name="connsiteX151" fmla="*/ 140348 w 277908"/>
                <a:gd name="connsiteY151" fmla="*/ 69323 h 131997"/>
                <a:gd name="connsiteX152" fmla="*/ 141280 w 277908"/>
                <a:gd name="connsiteY152" fmla="*/ 69648 h 131997"/>
                <a:gd name="connsiteX153" fmla="*/ 142211 w 277908"/>
                <a:gd name="connsiteY153" fmla="*/ 69965 h 131997"/>
                <a:gd name="connsiteX154" fmla="*/ 143136 w 277908"/>
                <a:gd name="connsiteY154" fmla="*/ 70282 h 131997"/>
                <a:gd name="connsiteX155" fmla="*/ 144068 w 277908"/>
                <a:gd name="connsiteY155" fmla="*/ 70599 h 131997"/>
                <a:gd name="connsiteX156" fmla="*/ 144999 w 277908"/>
                <a:gd name="connsiteY156" fmla="*/ 70917 h 131997"/>
                <a:gd name="connsiteX157" fmla="*/ 145924 w 277908"/>
                <a:gd name="connsiteY157" fmla="*/ 71227 h 131997"/>
                <a:gd name="connsiteX158" fmla="*/ 146856 w 277908"/>
                <a:gd name="connsiteY158" fmla="*/ 71538 h 131997"/>
                <a:gd name="connsiteX159" fmla="*/ 147787 w 277908"/>
                <a:gd name="connsiteY159" fmla="*/ 71848 h 131997"/>
                <a:gd name="connsiteX160" fmla="*/ 148712 w 277908"/>
                <a:gd name="connsiteY160" fmla="*/ 72159 h 131997"/>
                <a:gd name="connsiteX161" fmla="*/ 149644 w 277908"/>
                <a:gd name="connsiteY161" fmla="*/ 72469 h 131997"/>
                <a:gd name="connsiteX162" fmla="*/ 150576 w 277908"/>
                <a:gd name="connsiteY162" fmla="*/ 72773 h 131997"/>
                <a:gd name="connsiteX163" fmla="*/ 151500 w 277908"/>
                <a:gd name="connsiteY163" fmla="*/ 73077 h 131997"/>
                <a:gd name="connsiteX164" fmla="*/ 152432 w 277908"/>
                <a:gd name="connsiteY164" fmla="*/ 73381 h 131997"/>
                <a:gd name="connsiteX165" fmla="*/ 153364 w 277908"/>
                <a:gd name="connsiteY165" fmla="*/ 73684 h 131997"/>
                <a:gd name="connsiteX166" fmla="*/ 154288 w 277908"/>
                <a:gd name="connsiteY166" fmla="*/ 73982 h 131997"/>
                <a:gd name="connsiteX167" fmla="*/ 155220 w 277908"/>
                <a:gd name="connsiteY167" fmla="*/ 74285 h 131997"/>
                <a:gd name="connsiteX168" fmla="*/ 156152 w 277908"/>
                <a:gd name="connsiteY168" fmla="*/ 74582 h 131997"/>
                <a:gd name="connsiteX169" fmla="*/ 157083 w 277908"/>
                <a:gd name="connsiteY169" fmla="*/ 74879 h 131997"/>
                <a:gd name="connsiteX170" fmla="*/ 158008 w 277908"/>
                <a:gd name="connsiteY170" fmla="*/ 75170 h 131997"/>
                <a:gd name="connsiteX171" fmla="*/ 158940 w 277908"/>
                <a:gd name="connsiteY171" fmla="*/ 75467 h 131997"/>
                <a:gd name="connsiteX172" fmla="*/ 159871 w 277908"/>
                <a:gd name="connsiteY172" fmla="*/ 75757 h 131997"/>
                <a:gd name="connsiteX173" fmla="*/ 160796 w 277908"/>
                <a:gd name="connsiteY173" fmla="*/ 76047 h 131997"/>
                <a:gd name="connsiteX174" fmla="*/ 161728 w 277908"/>
                <a:gd name="connsiteY174" fmla="*/ 76338 h 131997"/>
                <a:gd name="connsiteX175" fmla="*/ 162659 w 277908"/>
                <a:gd name="connsiteY175" fmla="*/ 76628 h 131997"/>
                <a:gd name="connsiteX176" fmla="*/ 163584 w 277908"/>
                <a:gd name="connsiteY176" fmla="*/ 76911 h 131997"/>
                <a:gd name="connsiteX177" fmla="*/ 164516 w 277908"/>
                <a:gd name="connsiteY177" fmla="*/ 77195 h 131997"/>
                <a:gd name="connsiteX178" fmla="*/ 165447 w 277908"/>
                <a:gd name="connsiteY178" fmla="*/ 77478 h 131997"/>
                <a:gd name="connsiteX179" fmla="*/ 166372 w 277908"/>
                <a:gd name="connsiteY179" fmla="*/ 77762 h 131997"/>
                <a:gd name="connsiteX180" fmla="*/ 167304 w 277908"/>
                <a:gd name="connsiteY180" fmla="*/ 78045 h 131997"/>
                <a:gd name="connsiteX181" fmla="*/ 168235 w 277908"/>
                <a:gd name="connsiteY181" fmla="*/ 78322 h 131997"/>
                <a:gd name="connsiteX182" fmla="*/ 169160 w 277908"/>
                <a:gd name="connsiteY182" fmla="*/ 78606 h 131997"/>
                <a:gd name="connsiteX183" fmla="*/ 170092 w 277908"/>
                <a:gd name="connsiteY183" fmla="*/ 78883 h 131997"/>
                <a:gd name="connsiteX184" fmla="*/ 171024 w 277908"/>
                <a:gd name="connsiteY184" fmla="*/ 79159 h 131997"/>
                <a:gd name="connsiteX185" fmla="*/ 171948 w 277908"/>
                <a:gd name="connsiteY185" fmla="*/ 79429 h 131997"/>
                <a:gd name="connsiteX186" fmla="*/ 172880 w 277908"/>
                <a:gd name="connsiteY186" fmla="*/ 79706 h 131997"/>
                <a:gd name="connsiteX187" fmla="*/ 173812 w 277908"/>
                <a:gd name="connsiteY187" fmla="*/ 79976 h 131997"/>
                <a:gd name="connsiteX188" fmla="*/ 174743 w 277908"/>
                <a:gd name="connsiteY188" fmla="*/ 80246 h 131997"/>
                <a:gd name="connsiteX189" fmla="*/ 175668 w 277908"/>
                <a:gd name="connsiteY189" fmla="*/ 80516 h 131997"/>
                <a:gd name="connsiteX190" fmla="*/ 176600 w 277908"/>
                <a:gd name="connsiteY190" fmla="*/ 80786 h 131997"/>
                <a:gd name="connsiteX191" fmla="*/ 177531 w 277908"/>
                <a:gd name="connsiteY191" fmla="*/ 81050 h 131997"/>
                <a:gd name="connsiteX192" fmla="*/ 178456 w 277908"/>
                <a:gd name="connsiteY192" fmla="*/ 81320 h 131997"/>
                <a:gd name="connsiteX193" fmla="*/ 179388 w 277908"/>
                <a:gd name="connsiteY193" fmla="*/ 81583 h 131997"/>
                <a:gd name="connsiteX194" fmla="*/ 180319 w 277908"/>
                <a:gd name="connsiteY194" fmla="*/ 81846 h 131997"/>
                <a:gd name="connsiteX195" fmla="*/ 181244 w 277908"/>
                <a:gd name="connsiteY195" fmla="*/ 82109 h 131997"/>
                <a:gd name="connsiteX196" fmla="*/ 182176 w 277908"/>
                <a:gd name="connsiteY196" fmla="*/ 82366 h 131997"/>
                <a:gd name="connsiteX197" fmla="*/ 183107 w 277908"/>
                <a:gd name="connsiteY197" fmla="*/ 82629 h 131997"/>
                <a:gd name="connsiteX198" fmla="*/ 184032 w 277908"/>
                <a:gd name="connsiteY198" fmla="*/ 82886 h 131997"/>
                <a:gd name="connsiteX199" fmla="*/ 184964 w 277908"/>
                <a:gd name="connsiteY199" fmla="*/ 83142 h 131997"/>
                <a:gd name="connsiteX200" fmla="*/ 185895 w 277908"/>
                <a:gd name="connsiteY200" fmla="*/ 83399 h 131997"/>
                <a:gd name="connsiteX201" fmla="*/ 186820 w 277908"/>
                <a:gd name="connsiteY201" fmla="*/ 83655 h 131997"/>
                <a:gd name="connsiteX202" fmla="*/ 187752 w 277908"/>
                <a:gd name="connsiteY202" fmla="*/ 83905 h 131997"/>
                <a:gd name="connsiteX203" fmla="*/ 188683 w 277908"/>
                <a:gd name="connsiteY203" fmla="*/ 84155 h 131997"/>
                <a:gd name="connsiteX204" fmla="*/ 189608 w 277908"/>
                <a:gd name="connsiteY204" fmla="*/ 84405 h 131997"/>
                <a:gd name="connsiteX205" fmla="*/ 190540 w 277908"/>
                <a:gd name="connsiteY205" fmla="*/ 84654 h 131997"/>
                <a:gd name="connsiteX206" fmla="*/ 191471 w 277908"/>
                <a:gd name="connsiteY206" fmla="*/ 84904 h 131997"/>
                <a:gd name="connsiteX207" fmla="*/ 192403 w 277908"/>
                <a:gd name="connsiteY207" fmla="*/ 85154 h 131997"/>
                <a:gd name="connsiteX208" fmla="*/ 193328 w 277908"/>
                <a:gd name="connsiteY208" fmla="*/ 85397 h 131997"/>
                <a:gd name="connsiteX209" fmla="*/ 194260 w 277908"/>
                <a:gd name="connsiteY209" fmla="*/ 85640 h 131997"/>
                <a:gd name="connsiteX210" fmla="*/ 195191 w 277908"/>
                <a:gd name="connsiteY210" fmla="*/ 85890 h 131997"/>
                <a:gd name="connsiteX211" fmla="*/ 196116 w 277908"/>
                <a:gd name="connsiteY211" fmla="*/ 86126 h 131997"/>
                <a:gd name="connsiteX212" fmla="*/ 197048 w 277908"/>
                <a:gd name="connsiteY212" fmla="*/ 86369 h 131997"/>
                <a:gd name="connsiteX213" fmla="*/ 197979 w 277908"/>
                <a:gd name="connsiteY213" fmla="*/ 86612 h 131997"/>
                <a:gd name="connsiteX214" fmla="*/ 198904 w 277908"/>
                <a:gd name="connsiteY214" fmla="*/ 86848 h 131997"/>
                <a:gd name="connsiteX215" fmla="*/ 199836 w 277908"/>
                <a:gd name="connsiteY215" fmla="*/ 87085 h 131997"/>
                <a:gd name="connsiteX216" fmla="*/ 200767 w 277908"/>
                <a:gd name="connsiteY216" fmla="*/ 87321 h 131997"/>
                <a:gd name="connsiteX217" fmla="*/ 201692 w 277908"/>
                <a:gd name="connsiteY217" fmla="*/ 87557 h 131997"/>
                <a:gd name="connsiteX218" fmla="*/ 202624 w 277908"/>
                <a:gd name="connsiteY218" fmla="*/ 87794 h 131997"/>
                <a:gd name="connsiteX219" fmla="*/ 203555 w 277908"/>
                <a:gd name="connsiteY219" fmla="*/ 88023 h 131997"/>
                <a:gd name="connsiteX220" fmla="*/ 204480 w 277908"/>
                <a:gd name="connsiteY220" fmla="*/ 88259 h 131997"/>
                <a:gd name="connsiteX221" fmla="*/ 205412 w 277908"/>
                <a:gd name="connsiteY221" fmla="*/ 88489 h 131997"/>
                <a:gd name="connsiteX222" fmla="*/ 206343 w 277908"/>
                <a:gd name="connsiteY222" fmla="*/ 88718 h 131997"/>
                <a:gd name="connsiteX223" fmla="*/ 207268 w 277908"/>
                <a:gd name="connsiteY223" fmla="*/ 88948 h 131997"/>
                <a:gd name="connsiteX224" fmla="*/ 208200 w 277908"/>
                <a:gd name="connsiteY224" fmla="*/ 89177 h 131997"/>
                <a:gd name="connsiteX225" fmla="*/ 209132 w 277908"/>
                <a:gd name="connsiteY225" fmla="*/ 89400 h 131997"/>
                <a:gd name="connsiteX226" fmla="*/ 210063 w 277908"/>
                <a:gd name="connsiteY226" fmla="*/ 89630 h 131997"/>
                <a:gd name="connsiteX227" fmla="*/ 210988 w 277908"/>
                <a:gd name="connsiteY227" fmla="*/ 89853 h 131997"/>
                <a:gd name="connsiteX228" fmla="*/ 211919 w 277908"/>
                <a:gd name="connsiteY228" fmla="*/ 90075 h 131997"/>
                <a:gd name="connsiteX229" fmla="*/ 212851 w 277908"/>
                <a:gd name="connsiteY229" fmla="*/ 90298 h 131997"/>
                <a:gd name="connsiteX230" fmla="*/ 213776 w 277908"/>
                <a:gd name="connsiteY230" fmla="*/ 90514 h 131997"/>
                <a:gd name="connsiteX231" fmla="*/ 214708 w 277908"/>
                <a:gd name="connsiteY231" fmla="*/ 90737 h 131997"/>
                <a:gd name="connsiteX232" fmla="*/ 215639 w 277908"/>
                <a:gd name="connsiteY232" fmla="*/ 90953 h 131997"/>
                <a:gd name="connsiteX233" fmla="*/ 216564 w 277908"/>
                <a:gd name="connsiteY233" fmla="*/ 91176 h 131997"/>
                <a:gd name="connsiteX234" fmla="*/ 217496 w 277908"/>
                <a:gd name="connsiteY234" fmla="*/ 91392 h 131997"/>
                <a:gd name="connsiteX235" fmla="*/ 218427 w 277908"/>
                <a:gd name="connsiteY235" fmla="*/ 91608 h 131997"/>
                <a:gd name="connsiteX236" fmla="*/ 219352 w 277908"/>
                <a:gd name="connsiteY236" fmla="*/ 91817 h 131997"/>
                <a:gd name="connsiteX237" fmla="*/ 220284 w 277908"/>
                <a:gd name="connsiteY237" fmla="*/ 92033 h 131997"/>
                <a:gd name="connsiteX238" fmla="*/ 221215 w 277908"/>
                <a:gd name="connsiteY238" fmla="*/ 92242 h 131997"/>
                <a:gd name="connsiteX239" fmla="*/ 222140 w 277908"/>
                <a:gd name="connsiteY239" fmla="*/ 92458 h 131997"/>
                <a:gd name="connsiteX240" fmla="*/ 223072 w 277908"/>
                <a:gd name="connsiteY240" fmla="*/ 92668 h 131997"/>
                <a:gd name="connsiteX241" fmla="*/ 224003 w 277908"/>
                <a:gd name="connsiteY241" fmla="*/ 92877 h 131997"/>
                <a:gd name="connsiteX242" fmla="*/ 224928 w 277908"/>
                <a:gd name="connsiteY242" fmla="*/ 93086 h 131997"/>
                <a:gd name="connsiteX243" fmla="*/ 225860 w 277908"/>
                <a:gd name="connsiteY243" fmla="*/ 93289 h 131997"/>
                <a:gd name="connsiteX244" fmla="*/ 226791 w 277908"/>
                <a:gd name="connsiteY244" fmla="*/ 93498 h 131997"/>
                <a:gd name="connsiteX245" fmla="*/ 227723 w 277908"/>
                <a:gd name="connsiteY245" fmla="*/ 93700 h 131997"/>
                <a:gd name="connsiteX246" fmla="*/ 228648 w 277908"/>
                <a:gd name="connsiteY246" fmla="*/ 93910 h 131997"/>
                <a:gd name="connsiteX247" fmla="*/ 229580 w 277908"/>
                <a:gd name="connsiteY247" fmla="*/ 94112 h 131997"/>
                <a:gd name="connsiteX248" fmla="*/ 230511 w 277908"/>
                <a:gd name="connsiteY248" fmla="*/ 94315 h 131997"/>
                <a:gd name="connsiteX249" fmla="*/ 231436 w 277908"/>
                <a:gd name="connsiteY249" fmla="*/ 94511 h 131997"/>
                <a:gd name="connsiteX250" fmla="*/ 232368 w 277908"/>
                <a:gd name="connsiteY250" fmla="*/ 94713 h 131997"/>
                <a:gd name="connsiteX251" fmla="*/ 233299 w 277908"/>
                <a:gd name="connsiteY251" fmla="*/ 94909 h 131997"/>
                <a:gd name="connsiteX252" fmla="*/ 234224 w 277908"/>
                <a:gd name="connsiteY252" fmla="*/ 95111 h 131997"/>
                <a:gd name="connsiteX253" fmla="*/ 235156 w 277908"/>
                <a:gd name="connsiteY253" fmla="*/ 95307 h 131997"/>
                <a:gd name="connsiteX254" fmla="*/ 236087 w 277908"/>
                <a:gd name="connsiteY254" fmla="*/ 95503 h 131997"/>
                <a:gd name="connsiteX255" fmla="*/ 237012 w 277908"/>
                <a:gd name="connsiteY255" fmla="*/ 95699 h 131997"/>
                <a:gd name="connsiteX256" fmla="*/ 237944 w 277908"/>
                <a:gd name="connsiteY256" fmla="*/ 95894 h 131997"/>
                <a:gd name="connsiteX257" fmla="*/ 238875 w 277908"/>
                <a:gd name="connsiteY257" fmla="*/ 96083 h 131997"/>
                <a:gd name="connsiteX258" fmla="*/ 239800 w 277908"/>
                <a:gd name="connsiteY258" fmla="*/ 96279 h 131997"/>
                <a:gd name="connsiteX259" fmla="*/ 240732 w 277908"/>
                <a:gd name="connsiteY259" fmla="*/ 96468 h 131997"/>
                <a:gd name="connsiteX260" fmla="*/ 241663 w 277908"/>
                <a:gd name="connsiteY260" fmla="*/ 96657 h 131997"/>
                <a:gd name="connsiteX261" fmla="*/ 242588 w 277908"/>
                <a:gd name="connsiteY261" fmla="*/ 96853 h 131997"/>
                <a:gd name="connsiteX262" fmla="*/ 243520 w 277908"/>
                <a:gd name="connsiteY262" fmla="*/ 97035 h 131997"/>
                <a:gd name="connsiteX263" fmla="*/ 244451 w 277908"/>
                <a:gd name="connsiteY263" fmla="*/ 97224 h 131997"/>
                <a:gd name="connsiteX264" fmla="*/ 245383 w 277908"/>
                <a:gd name="connsiteY264" fmla="*/ 97413 h 131997"/>
                <a:gd name="connsiteX265" fmla="*/ 246308 w 277908"/>
                <a:gd name="connsiteY265" fmla="*/ 97596 h 131997"/>
                <a:gd name="connsiteX266" fmla="*/ 247239 w 277908"/>
                <a:gd name="connsiteY266" fmla="*/ 97785 h 131997"/>
                <a:gd name="connsiteX267" fmla="*/ 248171 w 277908"/>
                <a:gd name="connsiteY267" fmla="*/ 97967 h 131997"/>
                <a:gd name="connsiteX268" fmla="*/ 249096 w 277908"/>
                <a:gd name="connsiteY268" fmla="*/ 98149 h 131997"/>
                <a:gd name="connsiteX269" fmla="*/ 250027 w 277908"/>
                <a:gd name="connsiteY269" fmla="*/ 98331 h 131997"/>
                <a:gd name="connsiteX270" fmla="*/ 250959 w 277908"/>
                <a:gd name="connsiteY270" fmla="*/ 98514 h 131997"/>
                <a:gd name="connsiteX271" fmla="*/ 251884 w 277908"/>
                <a:gd name="connsiteY271" fmla="*/ 98696 h 131997"/>
                <a:gd name="connsiteX272" fmla="*/ 252816 w 277908"/>
                <a:gd name="connsiteY272" fmla="*/ 98872 h 131997"/>
                <a:gd name="connsiteX273" fmla="*/ 253747 w 277908"/>
                <a:gd name="connsiteY273" fmla="*/ 99054 h 131997"/>
                <a:gd name="connsiteX274" fmla="*/ 254672 w 277908"/>
                <a:gd name="connsiteY274" fmla="*/ 99229 h 131997"/>
                <a:gd name="connsiteX275" fmla="*/ 255604 w 277908"/>
                <a:gd name="connsiteY275" fmla="*/ 99405 h 131997"/>
                <a:gd name="connsiteX276" fmla="*/ 256535 w 277908"/>
                <a:gd name="connsiteY276" fmla="*/ 99580 h 131997"/>
                <a:gd name="connsiteX277" fmla="*/ 257460 w 277908"/>
                <a:gd name="connsiteY277" fmla="*/ 99756 h 131997"/>
                <a:gd name="connsiteX278" fmla="*/ 258392 w 277908"/>
                <a:gd name="connsiteY278" fmla="*/ 99931 h 131997"/>
                <a:gd name="connsiteX279" fmla="*/ 259323 w 277908"/>
                <a:gd name="connsiteY279" fmla="*/ 100100 h 131997"/>
                <a:gd name="connsiteX280" fmla="*/ 260248 w 277908"/>
                <a:gd name="connsiteY280" fmla="*/ 100276 h 131997"/>
                <a:gd name="connsiteX281" fmla="*/ 261180 w 277908"/>
                <a:gd name="connsiteY281" fmla="*/ 100444 h 131997"/>
                <a:gd name="connsiteX282" fmla="*/ 262111 w 277908"/>
                <a:gd name="connsiteY282" fmla="*/ 100613 h 131997"/>
                <a:gd name="connsiteX283" fmla="*/ 263043 w 277908"/>
                <a:gd name="connsiteY283" fmla="*/ 100789 h 131997"/>
                <a:gd name="connsiteX284" fmla="*/ 263968 w 277908"/>
                <a:gd name="connsiteY284" fmla="*/ 100958 h 131997"/>
                <a:gd name="connsiteX285" fmla="*/ 264899 w 277908"/>
                <a:gd name="connsiteY285" fmla="*/ 101120 h 131997"/>
                <a:gd name="connsiteX286" fmla="*/ 265831 w 277908"/>
                <a:gd name="connsiteY286" fmla="*/ 101288 h 131997"/>
                <a:gd name="connsiteX287" fmla="*/ 266756 w 277908"/>
                <a:gd name="connsiteY287" fmla="*/ 101457 h 131997"/>
                <a:gd name="connsiteX288" fmla="*/ 267688 w 277908"/>
                <a:gd name="connsiteY288" fmla="*/ 101619 h 131997"/>
                <a:gd name="connsiteX289" fmla="*/ 268619 w 277908"/>
                <a:gd name="connsiteY289" fmla="*/ 101788 h 131997"/>
                <a:gd name="connsiteX290" fmla="*/ 269544 w 277908"/>
                <a:gd name="connsiteY290" fmla="*/ 101950 h 131997"/>
                <a:gd name="connsiteX291" fmla="*/ 270476 w 277908"/>
                <a:gd name="connsiteY291" fmla="*/ 102112 h 131997"/>
                <a:gd name="connsiteX292" fmla="*/ 271407 w 277908"/>
                <a:gd name="connsiteY292" fmla="*/ 102274 h 131997"/>
                <a:gd name="connsiteX293" fmla="*/ 272332 w 277908"/>
                <a:gd name="connsiteY293" fmla="*/ 102436 h 131997"/>
                <a:gd name="connsiteX294" fmla="*/ 273264 w 277908"/>
                <a:gd name="connsiteY294" fmla="*/ 102598 h 131997"/>
                <a:gd name="connsiteX295" fmla="*/ 274195 w 277908"/>
                <a:gd name="connsiteY295" fmla="*/ 102753 h 131997"/>
                <a:gd name="connsiteX296" fmla="*/ 275120 w 277908"/>
                <a:gd name="connsiteY296" fmla="*/ 102915 h 131997"/>
                <a:gd name="connsiteX297" fmla="*/ 276052 w 277908"/>
                <a:gd name="connsiteY297" fmla="*/ 103070 h 131997"/>
                <a:gd name="connsiteX298" fmla="*/ 276983 w 277908"/>
                <a:gd name="connsiteY298" fmla="*/ 103233 h 131997"/>
                <a:gd name="connsiteX299" fmla="*/ 277908 w 277908"/>
                <a:gd name="connsiteY299" fmla="*/ 103388 h 131997"/>
                <a:gd name="connsiteX300" fmla="*/ 277908 w 277908"/>
                <a:gd name="connsiteY300" fmla="*/ 131997 h 131997"/>
                <a:gd name="connsiteX301" fmla="*/ 0 w 277908"/>
                <a:gd name="connsiteY301" fmla="*/ 131997 h 131997"/>
                <a:gd name="connsiteX302" fmla="*/ 0 w 277908"/>
                <a:gd name="connsiteY302" fmla="*/ 0 h 13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77908" h="131997">
                  <a:moveTo>
                    <a:pt x="0" y="0"/>
                  </a:moveTo>
                  <a:lnTo>
                    <a:pt x="932" y="621"/>
                  </a:lnTo>
                  <a:lnTo>
                    <a:pt x="1856" y="1235"/>
                  </a:lnTo>
                  <a:lnTo>
                    <a:pt x="2788" y="1856"/>
                  </a:lnTo>
                  <a:lnTo>
                    <a:pt x="3720" y="2464"/>
                  </a:lnTo>
                  <a:lnTo>
                    <a:pt x="4645" y="3078"/>
                  </a:lnTo>
                  <a:lnTo>
                    <a:pt x="5576" y="3686"/>
                  </a:lnTo>
                  <a:lnTo>
                    <a:pt x="6508" y="4294"/>
                  </a:lnTo>
                  <a:lnTo>
                    <a:pt x="7433" y="4894"/>
                  </a:lnTo>
                  <a:lnTo>
                    <a:pt x="8364" y="5495"/>
                  </a:lnTo>
                  <a:lnTo>
                    <a:pt x="9296" y="6096"/>
                  </a:lnTo>
                  <a:lnTo>
                    <a:pt x="10221" y="6690"/>
                  </a:lnTo>
                  <a:lnTo>
                    <a:pt x="11152" y="7284"/>
                  </a:lnTo>
                  <a:lnTo>
                    <a:pt x="12084" y="7878"/>
                  </a:lnTo>
                  <a:lnTo>
                    <a:pt x="13009" y="8465"/>
                  </a:lnTo>
                  <a:lnTo>
                    <a:pt x="13940" y="9053"/>
                  </a:lnTo>
                  <a:lnTo>
                    <a:pt x="14872" y="9640"/>
                  </a:lnTo>
                  <a:lnTo>
                    <a:pt x="15803" y="10221"/>
                  </a:lnTo>
                  <a:lnTo>
                    <a:pt x="16728" y="10801"/>
                  </a:lnTo>
                  <a:lnTo>
                    <a:pt x="17660" y="11375"/>
                  </a:lnTo>
                  <a:lnTo>
                    <a:pt x="18592" y="11949"/>
                  </a:lnTo>
                  <a:lnTo>
                    <a:pt x="19516" y="12523"/>
                  </a:lnTo>
                  <a:lnTo>
                    <a:pt x="20448" y="13096"/>
                  </a:lnTo>
                  <a:lnTo>
                    <a:pt x="21380" y="13664"/>
                  </a:lnTo>
                  <a:lnTo>
                    <a:pt x="22304" y="14224"/>
                  </a:lnTo>
                  <a:lnTo>
                    <a:pt x="23236" y="14791"/>
                  </a:lnTo>
                  <a:lnTo>
                    <a:pt x="24168" y="15351"/>
                  </a:lnTo>
                  <a:lnTo>
                    <a:pt x="25092" y="15905"/>
                  </a:lnTo>
                  <a:lnTo>
                    <a:pt x="26024" y="16465"/>
                  </a:lnTo>
                  <a:lnTo>
                    <a:pt x="26956" y="17019"/>
                  </a:lnTo>
                  <a:lnTo>
                    <a:pt x="27881" y="17565"/>
                  </a:lnTo>
                  <a:lnTo>
                    <a:pt x="28812" y="18119"/>
                  </a:lnTo>
                  <a:lnTo>
                    <a:pt x="29744" y="18666"/>
                  </a:lnTo>
                  <a:lnTo>
                    <a:pt x="30669" y="19206"/>
                  </a:lnTo>
                  <a:lnTo>
                    <a:pt x="31600" y="19753"/>
                  </a:lnTo>
                  <a:lnTo>
                    <a:pt x="32532" y="20293"/>
                  </a:lnTo>
                  <a:lnTo>
                    <a:pt x="33463" y="20826"/>
                  </a:lnTo>
                  <a:lnTo>
                    <a:pt x="34388" y="21359"/>
                  </a:lnTo>
                  <a:lnTo>
                    <a:pt x="35320" y="21893"/>
                  </a:lnTo>
                  <a:lnTo>
                    <a:pt x="36251" y="22426"/>
                  </a:lnTo>
                  <a:lnTo>
                    <a:pt x="37176" y="22953"/>
                  </a:lnTo>
                  <a:lnTo>
                    <a:pt x="38108" y="23479"/>
                  </a:lnTo>
                  <a:lnTo>
                    <a:pt x="39040" y="24006"/>
                  </a:lnTo>
                  <a:lnTo>
                    <a:pt x="39964" y="24526"/>
                  </a:lnTo>
                  <a:lnTo>
                    <a:pt x="40896" y="25045"/>
                  </a:lnTo>
                  <a:lnTo>
                    <a:pt x="41828" y="25565"/>
                  </a:lnTo>
                  <a:lnTo>
                    <a:pt x="42752" y="26078"/>
                  </a:lnTo>
                  <a:lnTo>
                    <a:pt x="43684" y="26591"/>
                  </a:lnTo>
                  <a:lnTo>
                    <a:pt x="44616" y="27104"/>
                  </a:lnTo>
                  <a:lnTo>
                    <a:pt x="45541" y="27611"/>
                  </a:lnTo>
                  <a:lnTo>
                    <a:pt x="46472" y="28117"/>
                  </a:lnTo>
                  <a:lnTo>
                    <a:pt x="47404" y="28623"/>
                  </a:lnTo>
                  <a:lnTo>
                    <a:pt x="48329" y="29123"/>
                  </a:lnTo>
                  <a:lnTo>
                    <a:pt x="49260" y="29622"/>
                  </a:lnTo>
                  <a:lnTo>
                    <a:pt x="50192" y="30122"/>
                  </a:lnTo>
                  <a:lnTo>
                    <a:pt x="51123" y="30621"/>
                  </a:lnTo>
                  <a:lnTo>
                    <a:pt x="52048" y="31114"/>
                  </a:lnTo>
                  <a:lnTo>
                    <a:pt x="52980" y="31600"/>
                  </a:lnTo>
                  <a:lnTo>
                    <a:pt x="53911" y="32093"/>
                  </a:lnTo>
                  <a:lnTo>
                    <a:pt x="54836" y="32579"/>
                  </a:lnTo>
                  <a:lnTo>
                    <a:pt x="55768" y="33065"/>
                  </a:lnTo>
                  <a:lnTo>
                    <a:pt x="56700" y="33551"/>
                  </a:lnTo>
                  <a:lnTo>
                    <a:pt x="57624" y="34031"/>
                  </a:lnTo>
                  <a:lnTo>
                    <a:pt x="58556" y="34510"/>
                  </a:lnTo>
                  <a:lnTo>
                    <a:pt x="59488" y="34989"/>
                  </a:lnTo>
                  <a:lnTo>
                    <a:pt x="60412" y="35462"/>
                  </a:lnTo>
                  <a:lnTo>
                    <a:pt x="61344" y="35934"/>
                  </a:lnTo>
                  <a:lnTo>
                    <a:pt x="62276" y="36407"/>
                  </a:lnTo>
                  <a:lnTo>
                    <a:pt x="63201" y="36873"/>
                  </a:lnTo>
                  <a:lnTo>
                    <a:pt x="64132" y="37338"/>
                  </a:lnTo>
                  <a:lnTo>
                    <a:pt x="65064" y="37804"/>
                  </a:lnTo>
                  <a:lnTo>
                    <a:pt x="65989" y="38270"/>
                  </a:lnTo>
                  <a:lnTo>
                    <a:pt x="66920" y="38729"/>
                  </a:lnTo>
                  <a:lnTo>
                    <a:pt x="67852" y="39188"/>
                  </a:lnTo>
                  <a:lnTo>
                    <a:pt x="68783" y="39640"/>
                  </a:lnTo>
                  <a:lnTo>
                    <a:pt x="69708" y="40099"/>
                  </a:lnTo>
                  <a:lnTo>
                    <a:pt x="70640" y="40552"/>
                  </a:lnTo>
                  <a:lnTo>
                    <a:pt x="71571" y="40997"/>
                  </a:lnTo>
                  <a:lnTo>
                    <a:pt x="72496" y="41450"/>
                  </a:lnTo>
                  <a:lnTo>
                    <a:pt x="73428" y="41895"/>
                  </a:lnTo>
                  <a:lnTo>
                    <a:pt x="74360" y="42341"/>
                  </a:lnTo>
                  <a:lnTo>
                    <a:pt x="75284" y="42786"/>
                  </a:lnTo>
                  <a:lnTo>
                    <a:pt x="76216" y="43225"/>
                  </a:lnTo>
                  <a:lnTo>
                    <a:pt x="77148" y="43664"/>
                  </a:lnTo>
                  <a:lnTo>
                    <a:pt x="78072" y="44103"/>
                  </a:lnTo>
                  <a:lnTo>
                    <a:pt x="79004" y="44535"/>
                  </a:lnTo>
                  <a:lnTo>
                    <a:pt x="79936" y="44967"/>
                  </a:lnTo>
                  <a:lnTo>
                    <a:pt x="80861" y="45399"/>
                  </a:lnTo>
                  <a:lnTo>
                    <a:pt x="81792" y="45831"/>
                  </a:lnTo>
                  <a:lnTo>
                    <a:pt x="82724" y="46256"/>
                  </a:lnTo>
                  <a:lnTo>
                    <a:pt x="83648" y="46681"/>
                  </a:lnTo>
                  <a:lnTo>
                    <a:pt x="84580" y="47107"/>
                  </a:lnTo>
                  <a:lnTo>
                    <a:pt x="85512" y="47525"/>
                  </a:lnTo>
                  <a:lnTo>
                    <a:pt x="86443" y="47951"/>
                  </a:lnTo>
                  <a:lnTo>
                    <a:pt x="87368" y="48362"/>
                  </a:lnTo>
                  <a:lnTo>
                    <a:pt x="88300" y="48781"/>
                  </a:lnTo>
                  <a:lnTo>
                    <a:pt x="89231" y="49199"/>
                  </a:lnTo>
                  <a:lnTo>
                    <a:pt x="90156" y="49611"/>
                  </a:lnTo>
                  <a:lnTo>
                    <a:pt x="91088" y="50016"/>
                  </a:lnTo>
                  <a:lnTo>
                    <a:pt x="92019" y="50428"/>
                  </a:lnTo>
                  <a:lnTo>
                    <a:pt x="92944" y="50833"/>
                  </a:lnTo>
                  <a:lnTo>
                    <a:pt x="93876" y="51238"/>
                  </a:lnTo>
                  <a:lnTo>
                    <a:pt x="94807" y="51643"/>
                  </a:lnTo>
                  <a:lnTo>
                    <a:pt x="95732" y="52048"/>
                  </a:lnTo>
                  <a:lnTo>
                    <a:pt x="96664" y="52447"/>
                  </a:lnTo>
                  <a:lnTo>
                    <a:pt x="97596" y="52845"/>
                  </a:lnTo>
                  <a:lnTo>
                    <a:pt x="98520" y="53236"/>
                  </a:lnTo>
                  <a:lnTo>
                    <a:pt x="99452" y="53635"/>
                  </a:lnTo>
                  <a:lnTo>
                    <a:pt x="100384" y="54026"/>
                  </a:lnTo>
                  <a:lnTo>
                    <a:pt x="101308" y="54418"/>
                  </a:lnTo>
                  <a:lnTo>
                    <a:pt x="102240" y="54809"/>
                  </a:lnTo>
                  <a:lnTo>
                    <a:pt x="103172" y="55194"/>
                  </a:lnTo>
                  <a:lnTo>
                    <a:pt x="104103" y="55579"/>
                  </a:lnTo>
                  <a:lnTo>
                    <a:pt x="105028" y="55964"/>
                  </a:lnTo>
                  <a:lnTo>
                    <a:pt x="105960" y="56349"/>
                  </a:lnTo>
                  <a:lnTo>
                    <a:pt x="106891" y="56727"/>
                  </a:lnTo>
                  <a:lnTo>
                    <a:pt x="107816" y="57105"/>
                  </a:lnTo>
                  <a:lnTo>
                    <a:pt x="108748" y="57483"/>
                  </a:lnTo>
                  <a:lnTo>
                    <a:pt x="109679" y="57854"/>
                  </a:lnTo>
                  <a:lnTo>
                    <a:pt x="110604" y="58232"/>
                  </a:lnTo>
                  <a:lnTo>
                    <a:pt x="111536" y="58603"/>
                  </a:lnTo>
                  <a:lnTo>
                    <a:pt x="112467" y="58975"/>
                  </a:lnTo>
                  <a:lnTo>
                    <a:pt x="113392" y="59339"/>
                  </a:lnTo>
                  <a:lnTo>
                    <a:pt x="114324" y="59710"/>
                  </a:lnTo>
                  <a:lnTo>
                    <a:pt x="115256" y="60075"/>
                  </a:lnTo>
                  <a:lnTo>
                    <a:pt x="116180" y="60439"/>
                  </a:lnTo>
                  <a:lnTo>
                    <a:pt x="117112" y="60797"/>
                  </a:lnTo>
                  <a:lnTo>
                    <a:pt x="118044" y="61162"/>
                  </a:lnTo>
                  <a:lnTo>
                    <a:pt x="118968" y="61520"/>
                  </a:lnTo>
                  <a:lnTo>
                    <a:pt x="119900" y="61877"/>
                  </a:lnTo>
                  <a:lnTo>
                    <a:pt x="120832" y="62228"/>
                  </a:lnTo>
                  <a:lnTo>
                    <a:pt x="121763" y="62586"/>
                  </a:lnTo>
                  <a:lnTo>
                    <a:pt x="122688" y="62937"/>
                  </a:lnTo>
                  <a:lnTo>
                    <a:pt x="123620" y="63288"/>
                  </a:lnTo>
                  <a:lnTo>
                    <a:pt x="124551" y="63633"/>
                  </a:lnTo>
                  <a:lnTo>
                    <a:pt x="125476" y="63984"/>
                  </a:lnTo>
                  <a:lnTo>
                    <a:pt x="126408" y="64328"/>
                  </a:lnTo>
                  <a:lnTo>
                    <a:pt x="127339" y="64672"/>
                  </a:lnTo>
                  <a:lnTo>
                    <a:pt x="128264" y="65017"/>
                  </a:lnTo>
                  <a:lnTo>
                    <a:pt x="129196" y="65354"/>
                  </a:lnTo>
                  <a:lnTo>
                    <a:pt x="130127" y="65692"/>
                  </a:lnTo>
                  <a:lnTo>
                    <a:pt x="131052" y="66029"/>
                  </a:lnTo>
                  <a:lnTo>
                    <a:pt x="131984" y="66367"/>
                  </a:lnTo>
                  <a:lnTo>
                    <a:pt x="132915" y="66704"/>
                  </a:lnTo>
                  <a:lnTo>
                    <a:pt x="133840" y="67035"/>
                  </a:lnTo>
                  <a:lnTo>
                    <a:pt x="134772" y="67366"/>
                  </a:lnTo>
                  <a:lnTo>
                    <a:pt x="135704" y="67697"/>
                  </a:lnTo>
                  <a:lnTo>
                    <a:pt x="136628" y="68027"/>
                  </a:lnTo>
                  <a:lnTo>
                    <a:pt x="137560" y="68351"/>
                  </a:lnTo>
                  <a:lnTo>
                    <a:pt x="138492" y="68675"/>
                  </a:lnTo>
                  <a:lnTo>
                    <a:pt x="139423" y="68999"/>
                  </a:lnTo>
                  <a:lnTo>
                    <a:pt x="140348" y="69323"/>
                  </a:lnTo>
                  <a:lnTo>
                    <a:pt x="141280" y="69648"/>
                  </a:lnTo>
                  <a:lnTo>
                    <a:pt x="142211" y="69965"/>
                  </a:lnTo>
                  <a:lnTo>
                    <a:pt x="143136" y="70282"/>
                  </a:lnTo>
                  <a:lnTo>
                    <a:pt x="144068" y="70599"/>
                  </a:lnTo>
                  <a:lnTo>
                    <a:pt x="144999" y="70917"/>
                  </a:lnTo>
                  <a:lnTo>
                    <a:pt x="145924" y="71227"/>
                  </a:lnTo>
                  <a:lnTo>
                    <a:pt x="146856" y="71538"/>
                  </a:lnTo>
                  <a:lnTo>
                    <a:pt x="147787" y="71848"/>
                  </a:lnTo>
                  <a:lnTo>
                    <a:pt x="148712" y="72159"/>
                  </a:lnTo>
                  <a:lnTo>
                    <a:pt x="149644" y="72469"/>
                  </a:lnTo>
                  <a:lnTo>
                    <a:pt x="150576" y="72773"/>
                  </a:lnTo>
                  <a:lnTo>
                    <a:pt x="151500" y="73077"/>
                  </a:lnTo>
                  <a:lnTo>
                    <a:pt x="152432" y="73381"/>
                  </a:lnTo>
                  <a:lnTo>
                    <a:pt x="153364" y="73684"/>
                  </a:lnTo>
                  <a:lnTo>
                    <a:pt x="154288" y="73982"/>
                  </a:lnTo>
                  <a:lnTo>
                    <a:pt x="155220" y="74285"/>
                  </a:lnTo>
                  <a:lnTo>
                    <a:pt x="156152" y="74582"/>
                  </a:lnTo>
                  <a:lnTo>
                    <a:pt x="157083" y="74879"/>
                  </a:lnTo>
                  <a:lnTo>
                    <a:pt x="158008" y="75170"/>
                  </a:lnTo>
                  <a:lnTo>
                    <a:pt x="158940" y="75467"/>
                  </a:lnTo>
                  <a:lnTo>
                    <a:pt x="159871" y="75757"/>
                  </a:lnTo>
                  <a:lnTo>
                    <a:pt x="160796" y="76047"/>
                  </a:lnTo>
                  <a:lnTo>
                    <a:pt x="161728" y="76338"/>
                  </a:lnTo>
                  <a:lnTo>
                    <a:pt x="162659" y="76628"/>
                  </a:lnTo>
                  <a:lnTo>
                    <a:pt x="163584" y="76911"/>
                  </a:lnTo>
                  <a:lnTo>
                    <a:pt x="164516" y="77195"/>
                  </a:lnTo>
                  <a:lnTo>
                    <a:pt x="165447" y="77478"/>
                  </a:lnTo>
                  <a:lnTo>
                    <a:pt x="166372" y="77762"/>
                  </a:lnTo>
                  <a:lnTo>
                    <a:pt x="167304" y="78045"/>
                  </a:lnTo>
                  <a:lnTo>
                    <a:pt x="168235" y="78322"/>
                  </a:lnTo>
                  <a:lnTo>
                    <a:pt x="169160" y="78606"/>
                  </a:lnTo>
                  <a:lnTo>
                    <a:pt x="170092" y="78883"/>
                  </a:lnTo>
                  <a:lnTo>
                    <a:pt x="171024" y="79159"/>
                  </a:lnTo>
                  <a:lnTo>
                    <a:pt x="171948" y="79429"/>
                  </a:lnTo>
                  <a:lnTo>
                    <a:pt x="172880" y="79706"/>
                  </a:lnTo>
                  <a:lnTo>
                    <a:pt x="173812" y="79976"/>
                  </a:lnTo>
                  <a:lnTo>
                    <a:pt x="174743" y="80246"/>
                  </a:lnTo>
                  <a:lnTo>
                    <a:pt x="175668" y="80516"/>
                  </a:lnTo>
                  <a:lnTo>
                    <a:pt x="176600" y="80786"/>
                  </a:lnTo>
                  <a:lnTo>
                    <a:pt x="177531" y="81050"/>
                  </a:lnTo>
                  <a:lnTo>
                    <a:pt x="178456" y="81320"/>
                  </a:lnTo>
                  <a:lnTo>
                    <a:pt x="179388" y="81583"/>
                  </a:lnTo>
                  <a:lnTo>
                    <a:pt x="180319" y="81846"/>
                  </a:lnTo>
                  <a:lnTo>
                    <a:pt x="181244" y="82109"/>
                  </a:lnTo>
                  <a:lnTo>
                    <a:pt x="182176" y="82366"/>
                  </a:lnTo>
                  <a:lnTo>
                    <a:pt x="183107" y="82629"/>
                  </a:lnTo>
                  <a:lnTo>
                    <a:pt x="184032" y="82886"/>
                  </a:lnTo>
                  <a:lnTo>
                    <a:pt x="184964" y="83142"/>
                  </a:lnTo>
                  <a:lnTo>
                    <a:pt x="185895" y="83399"/>
                  </a:lnTo>
                  <a:lnTo>
                    <a:pt x="186820" y="83655"/>
                  </a:lnTo>
                  <a:lnTo>
                    <a:pt x="187752" y="83905"/>
                  </a:lnTo>
                  <a:lnTo>
                    <a:pt x="188683" y="84155"/>
                  </a:lnTo>
                  <a:lnTo>
                    <a:pt x="189608" y="84405"/>
                  </a:lnTo>
                  <a:lnTo>
                    <a:pt x="190540" y="84654"/>
                  </a:lnTo>
                  <a:lnTo>
                    <a:pt x="191471" y="84904"/>
                  </a:lnTo>
                  <a:lnTo>
                    <a:pt x="192403" y="85154"/>
                  </a:lnTo>
                  <a:lnTo>
                    <a:pt x="193328" y="85397"/>
                  </a:lnTo>
                  <a:lnTo>
                    <a:pt x="194260" y="85640"/>
                  </a:lnTo>
                  <a:lnTo>
                    <a:pt x="195191" y="85890"/>
                  </a:lnTo>
                  <a:lnTo>
                    <a:pt x="196116" y="86126"/>
                  </a:lnTo>
                  <a:lnTo>
                    <a:pt x="197048" y="86369"/>
                  </a:lnTo>
                  <a:lnTo>
                    <a:pt x="197979" y="86612"/>
                  </a:lnTo>
                  <a:lnTo>
                    <a:pt x="198904" y="86848"/>
                  </a:lnTo>
                  <a:lnTo>
                    <a:pt x="199836" y="87085"/>
                  </a:lnTo>
                  <a:lnTo>
                    <a:pt x="200767" y="87321"/>
                  </a:lnTo>
                  <a:lnTo>
                    <a:pt x="201692" y="87557"/>
                  </a:lnTo>
                  <a:lnTo>
                    <a:pt x="202624" y="87794"/>
                  </a:lnTo>
                  <a:lnTo>
                    <a:pt x="203555" y="88023"/>
                  </a:lnTo>
                  <a:lnTo>
                    <a:pt x="204480" y="88259"/>
                  </a:lnTo>
                  <a:lnTo>
                    <a:pt x="205412" y="88489"/>
                  </a:lnTo>
                  <a:lnTo>
                    <a:pt x="206343" y="88718"/>
                  </a:lnTo>
                  <a:lnTo>
                    <a:pt x="207268" y="88948"/>
                  </a:lnTo>
                  <a:lnTo>
                    <a:pt x="208200" y="89177"/>
                  </a:lnTo>
                  <a:lnTo>
                    <a:pt x="209132" y="89400"/>
                  </a:lnTo>
                  <a:lnTo>
                    <a:pt x="210063" y="89630"/>
                  </a:lnTo>
                  <a:lnTo>
                    <a:pt x="210988" y="89853"/>
                  </a:lnTo>
                  <a:lnTo>
                    <a:pt x="211919" y="90075"/>
                  </a:lnTo>
                  <a:lnTo>
                    <a:pt x="212851" y="90298"/>
                  </a:lnTo>
                  <a:lnTo>
                    <a:pt x="213776" y="90514"/>
                  </a:lnTo>
                  <a:lnTo>
                    <a:pt x="214708" y="90737"/>
                  </a:lnTo>
                  <a:lnTo>
                    <a:pt x="215639" y="90953"/>
                  </a:lnTo>
                  <a:lnTo>
                    <a:pt x="216564" y="91176"/>
                  </a:lnTo>
                  <a:lnTo>
                    <a:pt x="217496" y="91392"/>
                  </a:lnTo>
                  <a:lnTo>
                    <a:pt x="218427" y="91608"/>
                  </a:lnTo>
                  <a:lnTo>
                    <a:pt x="219352" y="91817"/>
                  </a:lnTo>
                  <a:lnTo>
                    <a:pt x="220284" y="92033"/>
                  </a:lnTo>
                  <a:lnTo>
                    <a:pt x="221215" y="92242"/>
                  </a:lnTo>
                  <a:lnTo>
                    <a:pt x="222140" y="92458"/>
                  </a:lnTo>
                  <a:lnTo>
                    <a:pt x="223072" y="92668"/>
                  </a:lnTo>
                  <a:lnTo>
                    <a:pt x="224003" y="92877"/>
                  </a:lnTo>
                  <a:lnTo>
                    <a:pt x="224928" y="93086"/>
                  </a:lnTo>
                  <a:lnTo>
                    <a:pt x="225860" y="93289"/>
                  </a:lnTo>
                  <a:lnTo>
                    <a:pt x="226791" y="93498"/>
                  </a:lnTo>
                  <a:lnTo>
                    <a:pt x="227723" y="93700"/>
                  </a:lnTo>
                  <a:lnTo>
                    <a:pt x="228648" y="93910"/>
                  </a:lnTo>
                  <a:lnTo>
                    <a:pt x="229580" y="94112"/>
                  </a:lnTo>
                  <a:lnTo>
                    <a:pt x="230511" y="94315"/>
                  </a:lnTo>
                  <a:lnTo>
                    <a:pt x="231436" y="94511"/>
                  </a:lnTo>
                  <a:lnTo>
                    <a:pt x="232368" y="94713"/>
                  </a:lnTo>
                  <a:lnTo>
                    <a:pt x="233299" y="94909"/>
                  </a:lnTo>
                  <a:lnTo>
                    <a:pt x="234224" y="95111"/>
                  </a:lnTo>
                  <a:lnTo>
                    <a:pt x="235156" y="95307"/>
                  </a:lnTo>
                  <a:lnTo>
                    <a:pt x="236087" y="95503"/>
                  </a:lnTo>
                  <a:lnTo>
                    <a:pt x="237012" y="95699"/>
                  </a:lnTo>
                  <a:lnTo>
                    <a:pt x="237944" y="95894"/>
                  </a:lnTo>
                  <a:lnTo>
                    <a:pt x="238875" y="96083"/>
                  </a:lnTo>
                  <a:lnTo>
                    <a:pt x="239800" y="96279"/>
                  </a:lnTo>
                  <a:lnTo>
                    <a:pt x="240732" y="96468"/>
                  </a:lnTo>
                  <a:lnTo>
                    <a:pt x="241663" y="96657"/>
                  </a:lnTo>
                  <a:lnTo>
                    <a:pt x="242588" y="96853"/>
                  </a:lnTo>
                  <a:lnTo>
                    <a:pt x="243520" y="97035"/>
                  </a:lnTo>
                  <a:lnTo>
                    <a:pt x="244451" y="97224"/>
                  </a:lnTo>
                  <a:lnTo>
                    <a:pt x="245383" y="97413"/>
                  </a:lnTo>
                  <a:lnTo>
                    <a:pt x="246308" y="97596"/>
                  </a:lnTo>
                  <a:lnTo>
                    <a:pt x="247239" y="97785"/>
                  </a:lnTo>
                  <a:lnTo>
                    <a:pt x="248171" y="97967"/>
                  </a:lnTo>
                  <a:lnTo>
                    <a:pt x="249096" y="98149"/>
                  </a:lnTo>
                  <a:lnTo>
                    <a:pt x="250027" y="98331"/>
                  </a:lnTo>
                  <a:lnTo>
                    <a:pt x="250959" y="98514"/>
                  </a:lnTo>
                  <a:lnTo>
                    <a:pt x="251884" y="98696"/>
                  </a:lnTo>
                  <a:lnTo>
                    <a:pt x="252816" y="98872"/>
                  </a:lnTo>
                  <a:lnTo>
                    <a:pt x="253747" y="99054"/>
                  </a:lnTo>
                  <a:lnTo>
                    <a:pt x="254672" y="99229"/>
                  </a:lnTo>
                  <a:lnTo>
                    <a:pt x="255604" y="99405"/>
                  </a:lnTo>
                  <a:lnTo>
                    <a:pt x="256535" y="99580"/>
                  </a:lnTo>
                  <a:lnTo>
                    <a:pt x="257460" y="99756"/>
                  </a:lnTo>
                  <a:lnTo>
                    <a:pt x="258392" y="99931"/>
                  </a:lnTo>
                  <a:lnTo>
                    <a:pt x="259323" y="100100"/>
                  </a:lnTo>
                  <a:lnTo>
                    <a:pt x="260248" y="100276"/>
                  </a:lnTo>
                  <a:lnTo>
                    <a:pt x="261180" y="100444"/>
                  </a:lnTo>
                  <a:lnTo>
                    <a:pt x="262111" y="100613"/>
                  </a:lnTo>
                  <a:lnTo>
                    <a:pt x="263043" y="100789"/>
                  </a:lnTo>
                  <a:lnTo>
                    <a:pt x="263968" y="100958"/>
                  </a:lnTo>
                  <a:lnTo>
                    <a:pt x="264899" y="101120"/>
                  </a:lnTo>
                  <a:lnTo>
                    <a:pt x="265831" y="101288"/>
                  </a:lnTo>
                  <a:lnTo>
                    <a:pt x="266756" y="101457"/>
                  </a:lnTo>
                  <a:lnTo>
                    <a:pt x="267688" y="101619"/>
                  </a:lnTo>
                  <a:lnTo>
                    <a:pt x="268619" y="101788"/>
                  </a:lnTo>
                  <a:lnTo>
                    <a:pt x="269544" y="101950"/>
                  </a:lnTo>
                  <a:lnTo>
                    <a:pt x="270476" y="102112"/>
                  </a:lnTo>
                  <a:lnTo>
                    <a:pt x="271407" y="102274"/>
                  </a:lnTo>
                  <a:lnTo>
                    <a:pt x="272332" y="102436"/>
                  </a:lnTo>
                  <a:lnTo>
                    <a:pt x="273264" y="102598"/>
                  </a:lnTo>
                  <a:lnTo>
                    <a:pt x="274195" y="102753"/>
                  </a:lnTo>
                  <a:lnTo>
                    <a:pt x="275120" y="102915"/>
                  </a:lnTo>
                  <a:lnTo>
                    <a:pt x="276052" y="103070"/>
                  </a:lnTo>
                  <a:lnTo>
                    <a:pt x="276983" y="103233"/>
                  </a:lnTo>
                  <a:lnTo>
                    <a:pt x="277908" y="103388"/>
                  </a:lnTo>
                  <a:lnTo>
                    <a:pt x="277908" y="131997"/>
                  </a:lnTo>
                  <a:lnTo>
                    <a:pt x="0" y="131997"/>
                  </a:ln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A69DF66-C319-F7B7-3AB5-3BA11C9ABD36}"/>
              </a:ext>
            </a:extLst>
          </p:cNvPr>
          <p:cNvGrpSpPr/>
          <p:nvPr/>
        </p:nvGrpSpPr>
        <p:grpSpPr>
          <a:xfrm>
            <a:off x="8825228" y="4457873"/>
            <a:ext cx="24302" cy="221058"/>
            <a:chOff x="8825228" y="4457873"/>
            <a:chExt cx="24302" cy="221058"/>
          </a:xfrm>
        </p:grpSpPr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515B7DB9-1DC3-D441-323C-A5B5E1D23BB4}"/>
                </a:ext>
              </a:extLst>
            </p:cNvPr>
            <p:cNvSpPr/>
            <p:nvPr/>
          </p:nvSpPr>
          <p:spPr>
            <a:xfrm>
              <a:off x="8837379" y="4457873"/>
              <a:ext cx="675" cy="221058"/>
            </a:xfrm>
            <a:custGeom>
              <a:avLst/>
              <a:gdLst>
                <a:gd name="connsiteX0" fmla="*/ 0 w 675"/>
                <a:gd name="connsiteY0" fmla="*/ 0 h 221058"/>
                <a:gd name="connsiteX1" fmla="*/ 0 w 675"/>
                <a:gd name="connsiteY1" fmla="*/ 221058 h 22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221058">
                  <a:moveTo>
                    <a:pt x="0" y="0"/>
                  </a:moveTo>
                  <a:lnTo>
                    <a:pt x="0" y="221058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CA47CE42-D9C1-73E6-267E-67CDAB404F95}"/>
                </a:ext>
              </a:extLst>
            </p:cNvPr>
            <p:cNvSpPr/>
            <p:nvPr/>
          </p:nvSpPr>
          <p:spPr>
            <a:xfrm>
              <a:off x="8825228" y="4654628"/>
              <a:ext cx="24302" cy="24302"/>
            </a:xfrm>
            <a:custGeom>
              <a:avLst/>
              <a:gdLst>
                <a:gd name="connsiteX0" fmla="*/ 12151 w 24302"/>
                <a:gd name="connsiteY0" fmla="*/ 0 h 24302"/>
                <a:gd name="connsiteX1" fmla="*/ 24303 w 24302"/>
                <a:gd name="connsiteY1" fmla="*/ 0 h 24302"/>
                <a:gd name="connsiteX2" fmla="*/ 12151 w 24302"/>
                <a:gd name="connsiteY2" fmla="*/ 24303 h 24302"/>
                <a:gd name="connsiteX3" fmla="*/ 0 w 24302"/>
                <a:gd name="connsiteY3" fmla="*/ 0 h 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2" h="24302">
                  <a:moveTo>
                    <a:pt x="12151" y="0"/>
                  </a:moveTo>
                  <a:lnTo>
                    <a:pt x="24303" y="0"/>
                  </a:lnTo>
                  <a:lnTo>
                    <a:pt x="12151" y="2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AEAD5D86-66CB-F9DC-1DCC-FB6E618EE38A}"/>
                </a:ext>
              </a:extLst>
            </p:cNvPr>
            <p:cNvSpPr/>
            <p:nvPr/>
          </p:nvSpPr>
          <p:spPr>
            <a:xfrm>
              <a:off x="8837379" y="4457873"/>
              <a:ext cx="675" cy="196755"/>
            </a:xfrm>
            <a:custGeom>
              <a:avLst/>
              <a:gdLst>
                <a:gd name="connsiteX0" fmla="*/ 0 w 675"/>
                <a:gd name="connsiteY0" fmla="*/ 196755 h 196755"/>
                <a:gd name="connsiteX1" fmla="*/ 0 w 675"/>
                <a:gd name="connsiteY1" fmla="*/ 0 h 19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96755">
                  <a:moveTo>
                    <a:pt x="0" y="196755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E439640-5C04-4719-3B52-1AC4E298A9DF}"/>
              </a:ext>
            </a:extLst>
          </p:cNvPr>
          <p:cNvGrpSpPr/>
          <p:nvPr/>
        </p:nvGrpSpPr>
        <p:grpSpPr>
          <a:xfrm>
            <a:off x="7720662" y="3853498"/>
            <a:ext cx="977759" cy="857013"/>
            <a:chOff x="7720662" y="3853498"/>
            <a:chExt cx="977759" cy="857013"/>
          </a:xfrm>
        </p:grpSpPr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2931854A-DB42-1A8A-D469-5598A4FDC10B}"/>
                </a:ext>
              </a:extLst>
            </p:cNvPr>
            <p:cNvSpPr/>
            <p:nvPr/>
          </p:nvSpPr>
          <p:spPr>
            <a:xfrm>
              <a:off x="7720662" y="3853498"/>
              <a:ext cx="977759" cy="857013"/>
            </a:xfrm>
            <a:custGeom>
              <a:avLst/>
              <a:gdLst>
                <a:gd name="connsiteX0" fmla="*/ 0 w 977759"/>
                <a:gd name="connsiteY0" fmla="*/ 857013 h 857013"/>
                <a:gd name="connsiteX1" fmla="*/ 3270 w 977759"/>
                <a:gd name="connsiteY1" fmla="*/ 857013 h 857013"/>
                <a:gd name="connsiteX2" fmla="*/ 6540 w 977759"/>
                <a:gd name="connsiteY2" fmla="*/ 857000 h 857013"/>
                <a:gd name="connsiteX3" fmla="*/ 9810 w 977759"/>
                <a:gd name="connsiteY3" fmla="*/ 856959 h 857013"/>
                <a:gd name="connsiteX4" fmla="*/ 13080 w 977759"/>
                <a:gd name="connsiteY4" fmla="*/ 856865 h 857013"/>
                <a:gd name="connsiteX5" fmla="*/ 16350 w 977759"/>
                <a:gd name="connsiteY5" fmla="*/ 856689 h 857013"/>
                <a:gd name="connsiteX6" fmla="*/ 19620 w 977759"/>
                <a:gd name="connsiteY6" fmla="*/ 856413 h 857013"/>
                <a:gd name="connsiteX7" fmla="*/ 22890 w 977759"/>
                <a:gd name="connsiteY7" fmla="*/ 856014 h 857013"/>
                <a:gd name="connsiteX8" fmla="*/ 26161 w 977759"/>
                <a:gd name="connsiteY8" fmla="*/ 855461 h 857013"/>
                <a:gd name="connsiteX9" fmla="*/ 29431 w 977759"/>
                <a:gd name="connsiteY9" fmla="*/ 854732 h 857013"/>
                <a:gd name="connsiteX10" fmla="*/ 32701 w 977759"/>
                <a:gd name="connsiteY10" fmla="*/ 853807 h 857013"/>
                <a:gd name="connsiteX11" fmla="*/ 35971 w 977759"/>
                <a:gd name="connsiteY11" fmla="*/ 852659 h 857013"/>
                <a:gd name="connsiteX12" fmla="*/ 39241 w 977759"/>
                <a:gd name="connsiteY12" fmla="*/ 851268 h 857013"/>
                <a:gd name="connsiteX13" fmla="*/ 42512 w 977759"/>
                <a:gd name="connsiteY13" fmla="*/ 849628 h 857013"/>
                <a:gd name="connsiteX14" fmla="*/ 45782 w 977759"/>
                <a:gd name="connsiteY14" fmla="*/ 847704 h 857013"/>
                <a:gd name="connsiteX15" fmla="*/ 49052 w 977759"/>
                <a:gd name="connsiteY15" fmla="*/ 845490 h 857013"/>
                <a:gd name="connsiteX16" fmla="*/ 52322 w 977759"/>
                <a:gd name="connsiteY16" fmla="*/ 842972 h 857013"/>
                <a:gd name="connsiteX17" fmla="*/ 55592 w 977759"/>
                <a:gd name="connsiteY17" fmla="*/ 840136 h 857013"/>
                <a:gd name="connsiteX18" fmla="*/ 58862 w 977759"/>
                <a:gd name="connsiteY18" fmla="*/ 836977 h 857013"/>
                <a:gd name="connsiteX19" fmla="*/ 62132 w 977759"/>
                <a:gd name="connsiteY19" fmla="*/ 833473 h 857013"/>
                <a:gd name="connsiteX20" fmla="*/ 65402 w 977759"/>
                <a:gd name="connsiteY20" fmla="*/ 829632 h 857013"/>
                <a:gd name="connsiteX21" fmla="*/ 68672 w 977759"/>
                <a:gd name="connsiteY21" fmla="*/ 825440 h 857013"/>
                <a:gd name="connsiteX22" fmla="*/ 71942 w 977759"/>
                <a:gd name="connsiteY22" fmla="*/ 820890 h 857013"/>
                <a:gd name="connsiteX23" fmla="*/ 75212 w 977759"/>
                <a:gd name="connsiteY23" fmla="*/ 815989 h 857013"/>
                <a:gd name="connsiteX24" fmla="*/ 78482 w 977759"/>
                <a:gd name="connsiteY24" fmla="*/ 810723 h 857013"/>
                <a:gd name="connsiteX25" fmla="*/ 81752 w 977759"/>
                <a:gd name="connsiteY25" fmla="*/ 805107 h 857013"/>
                <a:gd name="connsiteX26" fmla="*/ 85022 w 977759"/>
                <a:gd name="connsiteY26" fmla="*/ 799132 h 857013"/>
                <a:gd name="connsiteX27" fmla="*/ 88292 w 977759"/>
                <a:gd name="connsiteY27" fmla="*/ 792800 h 857013"/>
                <a:gd name="connsiteX28" fmla="*/ 91562 w 977759"/>
                <a:gd name="connsiteY28" fmla="*/ 786117 h 857013"/>
                <a:gd name="connsiteX29" fmla="*/ 94833 w 977759"/>
                <a:gd name="connsiteY29" fmla="*/ 779089 h 857013"/>
                <a:gd name="connsiteX30" fmla="*/ 98103 w 977759"/>
                <a:gd name="connsiteY30" fmla="*/ 771718 h 857013"/>
                <a:gd name="connsiteX31" fmla="*/ 101373 w 977759"/>
                <a:gd name="connsiteY31" fmla="*/ 764015 h 857013"/>
                <a:gd name="connsiteX32" fmla="*/ 104643 w 977759"/>
                <a:gd name="connsiteY32" fmla="*/ 755982 h 857013"/>
                <a:gd name="connsiteX33" fmla="*/ 107913 w 977759"/>
                <a:gd name="connsiteY33" fmla="*/ 747631 h 857013"/>
                <a:gd name="connsiteX34" fmla="*/ 111184 w 977759"/>
                <a:gd name="connsiteY34" fmla="*/ 738970 h 857013"/>
                <a:gd name="connsiteX35" fmla="*/ 114454 w 977759"/>
                <a:gd name="connsiteY35" fmla="*/ 730011 h 857013"/>
                <a:gd name="connsiteX36" fmla="*/ 117724 w 977759"/>
                <a:gd name="connsiteY36" fmla="*/ 720763 h 857013"/>
                <a:gd name="connsiteX37" fmla="*/ 120994 w 977759"/>
                <a:gd name="connsiteY37" fmla="*/ 711231 h 857013"/>
                <a:gd name="connsiteX38" fmla="*/ 124264 w 977759"/>
                <a:gd name="connsiteY38" fmla="*/ 701429 h 857013"/>
                <a:gd name="connsiteX39" fmla="*/ 127534 w 977759"/>
                <a:gd name="connsiteY39" fmla="*/ 691377 h 857013"/>
                <a:gd name="connsiteX40" fmla="*/ 130804 w 977759"/>
                <a:gd name="connsiteY40" fmla="*/ 681082 h 857013"/>
                <a:gd name="connsiteX41" fmla="*/ 134074 w 977759"/>
                <a:gd name="connsiteY41" fmla="*/ 670551 h 857013"/>
                <a:gd name="connsiteX42" fmla="*/ 137344 w 977759"/>
                <a:gd name="connsiteY42" fmla="*/ 659797 h 857013"/>
                <a:gd name="connsiteX43" fmla="*/ 140614 w 977759"/>
                <a:gd name="connsiteY43" fmla="*/ 648840 h 857013"/>
                <a:gd name="connsiteX44" fmla="*/ 143884 w 977759"/>
                <a:gd name="connsiteY44" fmla="*/ 637695 h 857013"/>
                <a:gd name="connsiteX45" fmla="*/ 147154 w 977759"/>
                <a:gd name="connsiteY45" fmla="*/ 626367 h 857013"/>
                <a:gd name="connsiteX46" fmla="*/ 150424 w 977759"/>
                <a:gd name="connsiteY46" fmla="*/ 614871 h 857013"/>
                <a:gd name="connsiteX47" fmla="*/ 153694 w 977759"/>
                <a:gd name="connsiteY47" fmla="*/ 603223 h 857013"/>
                <a:gd name="connsiteX48" fmla="*/ 156964 w 977759"/>
                <a:gd name="connsiteY48" fmla="*/ 591437 h 857013"/>
                <a:gd name="connsiteX49" fmla="*/ 160235 w 977759"/>
                <a:gd name="connsiteY49" fmla="*/ 579525 h 857013"/>
                <a:gd name="connsiteX50" fmla="*/ 163505 w 977759"/>
                <a:gd name="connsiteY50" fmla="*/ 567502 h 857013"/>
                <a:gd name="connsiteX51" fmla="*/ 166775 w 977759"/>
                <a:gd name="connsiteY51" fmla="*/ 555380 h 857013"/>
                <a:gd name="connsiteX52" fmla="*/ 170045 w 977759"/>
                <a:gd name="connsiteY52" fmla="*/ 543174 h 857013"/>
                <a:gd name="connsiteX53" fmla="*/ 173315 w 977759"/>
                <a:gd name="connsiteY53" fmla="*/ 530895 h 857013"/>
                <a:gd name="connsiteX54" fmla="*/ 176585 w 977759"/>
                <a:gd name="connsiteY54" fmla="*/ 518559 h 857013"/>
                <a:gd name="connsiteX55" fmla="*/ 179856 w 977759"/>
                <a:gd name="connsiteY55" fmla="*/ 506178 h 857013"/>
                <a:gd name="connsiteX56" fmla="*/ 183126 w 977759"/>
                <a:gd name="connsiteY56" fmla="*/ 493763 h 857013"/>
                <a:gd name="connsiteX57" fmla="*/ 186396 w 977759"/>
                <a:gd name="connsiteY57" fmla="*/ 481329 h 857013"/>
                <a:gd name="connsiteX58" fmla="*/ 189666 w 977759"/>
                <a:gd name="connsiteY58" fmla="*/ 468888 h 857013"/>
                <a:gd name="connsiteX59" fmla="*/ 192936 w 977759"/>
                <a:gd name="connsiteY59" fmla="*/ 456453 h 857013"/>
                <a:gd name="connsiteX60" fmla="*/ 196206 w 977759"/>
                <a:gd name="connsiteY60" fmla="*/ 444034 h 857013"/>
                <a:gd name="connsiteX61" fmla="*/ 199476 w 977759"/>
                <a:gd name="connsiteY61" fmla="*/ 431645 h 857013"/>
                <a:gd name="connsiteX62" fmla="*/ 202746 w 977759"/>
                <a:gd name="connsiteY62" fmla="*/ 419295 h 857013"/>
                <a:gd name="connsiteX63" fmla="*/ 206016 w 977759"/>
                <a:gd name="connsiteY63" fmla="*/ 406996 h 857013"/>
                <a:gd name="connsiteX64" fmla="*/ 209286 w 977759"/>
                <a:gd name="connsiteY64" fmla="*/ 394760 h 857013"/>
                <a:gd name="connsiteX65" fmla="*/ 212556 w 977759"/>
                <a:gd name="connsiteY65" fmla="*/ 382598 h 857013"/>
                <a:gd name="connsiteX66" fmla="*/ 215826 w 977759"/>
                <a:gd name="connsiteY66" fmla="*/ 370518 h 857013"/>
                <a:gd name="connsiteX67" fmla="*/ 219096 w 977759"/>
                <a:gd name="connsiteY67" fmla="*/ 358531 h 857013"/>
                <a:gd name="connsiteX68" fmla="*/ 222366 w 977759"/>
                <a:gd name="connsiteY68" fmla="*/ 346647 h 857013"/>
                <a:gd name="connsiteX69" fmla="*/ 225636 w 977759"/>
                <a:gd name="connsiteY69" fmla="*/ 334875 h 857013"/>
                <a:gd name="connsiteX70" fmla="*/ 228907 w 977759"/>
                <a:gd name="connsiteY70" fmla="*/ 323225 h 857013"/>
                <a:gd name="connsiteX71" fmla="*/ 232177 w 977759"/>
                <a:gd name="connsiteY71" fmla="*/ 311704 h 857013"/>
                <a:gd name="connsiteX72" fmla="*/ 235447 w 977759"/>
                <a:gd name="connsiteY72" fmla="*/ 300321 h 857013"/>
                <a:gd name="connsiteX73" fmla="*/ 238717 w 977759"/>
                <a:gd name="connsiteY73" fmla="*/ 289084 h 857013"/>
                <a:gd name="connsiteX74" fmla="*/ 241987 w 977759"/>
                <a:gd name="connsiteY74" fmla="*/ 278001 h 857013"/>
                <a:gd name="connsiteX75" fmla="*/ 245257 w 977759"/>
                <a:gd name="connsiteY75" fmla="*/ 267078 h 857013"/>
                <a:gd name="connsiteX76" fmla="*/ 248528 w 977759"/>
                <a:gd name="connsiteY76" fmla="*/ 256323 h 857013"/>
                <a:gd name="connsiteX77" fmla="*/ 251798 w 977759"/>
                <a:gd name="connsiteY77" fmla="*/ 245744 h 857013"/>
                <a:gd name="connsiteX78" fmla="*/ 255068 w 977759"/>
                <a:gd name="connsiteY78" fmla="*/ 235345 h 857013"/>
                <a:gd name="connsiteX79" fmla="*/ 258338 w 977759"/>
                <a:gd name="connsiteY79" fmla="*/ 225132 h 857013"/>
                <a:gd name="connsiteX80" fmla="*/ 261608 w 977759"/>
                <a:gd name="connsiteY80" fmla="*/ 215112 h 857013"/>
                <a:gd name="connsiteX81" fmla="*/ 264878 w 977759"/>
                <a:gd name="connsiteY81" fmla="*/ 205289 h 857013"/>
                <a:gd name="connsiteX82" fmla="*/ 268148 w 977759"/>
                <a:gd name="connsiteY82" fmla="*/ 195669 h 857013"/>
                <a:gd name="connsiteX83" fmla="*/ 271418 w 977759"/>
                <a:gd name="connsiteY83" fmla="*/ 186257 h 857013"/>
                <a:gd name="connsiteX84" fmla="*/ 274688 w 977759"/>
                <a:gd name="connsiteY84" fmla="*/ 177056 h 857013"/>
                <a:gd name="connsiteX85" fmla="*/ 277958 w 977759"/>
                <a:gd name="connsiteY85" fmla="*/ 168070 h 857013"/>
                <a:gd name="connsiteX86" fmla="*/ 281228 w 977759"/>
                <a:gd name="connsiteY86" fmla="*/ 159304 h 857013"/>
                <a:gd name="connsiteX87" fmla="*/ 284498 w 977759"/>
                <a:gd name="connsiteY87" fmla="*/ 150761 h 857013"/>
                <a:gd name="connsiteX88" fmla="*/ 287768 w 977759"/>
                <a:gd name="connsiteY88" fmla="*/ 142444 h 857013"/>
                <a:gd name="connsiteX89" fmla="*/ 291038 w 977759"/>
                <a:gd name="connsiteY89" fmla="*/ 134356 h 857013"/>
                <a:gd name="connsiteX90" fmla="*/ 294309 w 977759"/>
                <a:gd name="connsiteY90" fmla="*/ 126498 h 857013"/>
                <a:gd name="connsiteX91" fmla="*/ 297579 w 977759"/>
                <a:gd name="connsiteY91" fmla="*/ 118875 h 857013"/>
                <a:gd name="connsiteX92" fmla="*/ 300849 w 977759"/>
                <a:gd name="connsiteY92" fmla="*/ 111487 h 857013"/>
                <a:gd name="connsiteX93" fmla="*/ 304119 w 977759"/>
                <a:gd name="connsiteY93" fmla="*/ 104336 h 857013"/>
                <a:gd name="connsiteX94" fmla="*/ 307389 w 977759"/>
                <a:gd name="connsiteY94" fmla="*/ 97424 h 857013"/>
                <a:gd name="connsiteX95" fmla="*/ 310659 w 977759"/>
                <a:gd name="connsiteY95" fmla="*/ 90753 h 857013"/>
                <a:gd name="connsiteX96" fmla="*/ 313929 w 977759"/>
                <a:gd name="connsiteY96" fmla="*/ 84322 h 857013"/>
                <a:gd name="connsiteX97" fmla="*/ 317200 w 977759"/>
                <a:gd name="connsiteY97" fmla="*/ 78134 h 857013"/>
                <a:gd name="connsiteX98" fmla="*/ 320470 w 977759"/>
                <a:gd name="connsiteY98" fmla="*/ 72188 h 857013"/>
                <a:gd name="connsiteX99" fmla="*/ 323740 w 977759"/>
                <a:gd name="connsiteY99" fmla="*/ 66484 h 857013"/>
                <a:gd name="connsiteX100" fmla="*/ 327010 w 977759"/>
                <a:gd name="connsiteY100" fmla="*/ 61024 h 857013"/>
                <a:gd name="connsiteX101" fmla="*/ 330280 w 977759"/>
                <a:gd name="connsiteY101" fmla="*/ 55806 h 857013"/>
                <a:gd name="connsiteX102" fmla="*/ 333550 w 977759"/>
                <a:gd name="connsiteY102" fmla="*/ 50831 h 857013"/>
                <a:gd name="connsiteX103" fmla="*/ 336820 w 977759"/>
                <a:gd name="connsiteY103" fmla="*/ 46098 h 857013"/>
                <a:gd name="connsiteX104" fmla="*/ 340090 w 977759"/>
                <a:gd name="connsiteY104" fmla="*/ 41606 h 857013"/>
                <a:gd name="connsiteX105" fmla="*/ 343360 w 977759"/>
                <a:gd name="connsiteY105" fmla="*/ 37354 h 857013"/>
                <a:gd name="connsiteX106" fmla="*/ 346630 w 977759"/>
                <a:gd name="connsiteY106" fmla="*/ 33342 h 857013"/>
                <a:gd name="connsiteX107" fmla="*/ 349900 w 977759"/>
                <a:gd name="connsiteY107" fmla="*/ 29568 h 857013"/>
                <a:gd name="connsiteX108" fmla="*/ 353170 w 977759"/>
                <a:gd name="connsiteY108" fmla="*/ 26030 h 857013"/>
                <a:gd name="connsiteX109" fmla="*/ 356440 w 977759"/>
                <a:gd name="connsiteY109" fmla="*/ 22729 h 857013"/>
                <a:gd name="connsiteX110" fmla="*/ 359710 w 977759"/>
                <a:gd name="connsiteY110" fmla="*/ 19660 h 857013"/>
                <a:gd name="connsiteX111" fmla="*/ 362981 w 977759"/>
                <a:gd name="connsiteY111" fmla="*/ 16824 h 857013"/>
                <a:gd name="connsiteX112" fmla="*/ 366251 w 977759"/>
                <a:gd name="connsiteY112" fmla="*/ 14217 h 857013"/>
                <a:gd name="connsiteX113" fmla="*/ 369521 w 977759"/>
                <a:gd name="connsiteY113" fmla="*/ 11838 h 857013"/>
                <a:gd name="connsiteX114" fmla="*/ 372791 w 977759"/>
                <a:gd name="connsiteY114" fmla="*/ 9685 h 857013"/>
                <a:gd name="connsiteX115" fmla="*/ 376061 w 977759"/>
                <a:gd name="connsiteY115" fmla="*/ 7755 h 857013"/>
                <a:gd name="connsiteX116" fmla="*/ 379331 w 977759"/>
                <a:gd name="connsiteY116" fmla="*/ 6045 h 857013"/>
                <a:gd name="connsiteX117" fmla="*/ 382600 w 977759"/>
                <a:gd name="connsiteY117" fmla="*/ 4554 h 857013"/>
                <a:gd name="connsiteX118" fmla="*/ 385874 w 977759"/>
                <a:gd name="connsiteY118" fmla="*/ 3279 h 857013"/>
                <a:gd name="connsiteX119" fmla="*/ 389142 w 977759"/>
                <a:gd name="connsiteY119" fmla="*/ 2217 h 857013"/>
                <a:gd name="connsiteX120" fmla="*/ 392409 w 977759"/>
                <a:gd name="connsiteY120" fmla="*/ 1365 h 857013"/>
                <a:gd name="connsiteX121" fmla="*/ 395683 w 977759"/>
                <a:gd name="connsiteY121" fmla="*/ 720 h 857013"/>
                <a:gd name="connsiteX122" fmla="*/ 398950 w 977759"/>
                <a:gd name="connsiteY122" fmla="*/ 280 h 857013"/>
                <a:gd name="connsiteX123" fmla="*/ 402225 w 977759"/>
                <a:gd name="connsiteY123" fmla="*/ 41 h 857013"/>
                <a:gd name="connsiteX124" fmla="*/ 405492 w 977759"/>
                <a:gd name="connsiteY124" fmla="*/ 0 h 857013"/>
                <a:gd name="connsiteX125" fmla="*/ 408759 w 977759"/>
                <a:gd name="connsiteY125" fmla="*/ 154 h 857013"/>
                <a:gd name="connsiteX126" fmla="*/ 412033 w 977759"/>
                <a:gd name="connsiteY126" fmla="*/ 500 h 857013"/>
                <a:gd name="connsiteX127" fmla="*/ 415301 w 977759"/>
                <a:gd name="connsiteY127" fmla="*/ 1035 h 857013"/>
                <a:gd name="connsiteX128" fmla="*/ 418575 w 977759"/>
                <a:gd name="connsiteY128" fmla="*/ 1755 h 857013"/>
                <a:gd name="connsiteX129" fmla="*/ 421842 w 977759"/>
                <a:gd name="connsiteY129" fmla="*/ 2657 h 857013"/>
                <a:gd name="connsiteX130" fmla="*/ 425110 w 977759"/>
                <a:gd name="connsiteY130" fmla="*/ 3737 h 857013"/>
                <a:gd name="connsiteX131" fmla="*/ 428384 w 977759"/>
                <a:gd name="connsiteY131" fmla="*/ 4993 h 857013"/>
                <a:gd name="connsiteX132" fmla="*/ 431651 w 977759"/>
                <a:gd name="connsiteY132" fmla="*/ 6420 h 857013"/>
                <a:gd name="connsiteX133" fmla="*/ 434925 w 977759"/>
                <a:gd name="connsiteY133" fmla="*/ 8016 h 857013"/>
                <a:gd name="connsiteX134" fmla="*/ 438193 w 977759"/>
                <a:gd name="connsiteY134" fmla="*/ 9776 h 857013"/>
                <a:gd name="connsiteX135" fmla="*/ 441460 w 977759"/>
                <a:gd name="connsiteY135" fmla="*/ 11697 h 857013"/>
                <a:gd name="connsiteX136" fmla="*/ 444734 w 977759"/>
                <a:gd name="connsiteY136" fmla="*/ 13776 h 857013"/>
                <a:gd name="connsiteX137" fmla="*/ 448001 w 977759"/>
                <a:gd name="connsiteY137" fmla="*/ 16008 h 857013"/>
                <a:gd name="connsiteX138" fmla="*/ 451276 w 977759"/>
                <a:gd name="connsiteY138" fmla="*/ 18392 h 857013"/>
                <a:gd name="connsiteX139" fmla="*/ 454543 w 977759"/>
                <a:gd name="connsiteY139" fmla="*/ 20922 h 857013"/>
                <a:gd name="connsiteX140" fmla="*/ 457810 w 977759"/>
                <a:gd name="connsiteY140" fmla="*/ 23596 h 857013"/>
                <a:gd name="connsiteX141" fmla="*/ 461084 w 977759"/>
                <a:gd name="connsiteY141" fmla="*/ 26409 h 857013"/>
                <a:gd name="connsiteX142" fmla="*/ 464352 w 977759"/>
                <a:gd name="connsiteY142" fmla="*/ 29359 h 857013"/>
                <a:gd name="connsiteX143" fmla="*/ 467626 w 977759"/>
                <a:gd name="connsiteY143" fmla="*/ 32441 h 857013"/>
                <a:gd name="connsiteX144" fmla="*/ 470893 w 977759"/>
                <a:gd name="connsiteY144" fmla="*/ 35653 h 857013"/>
                <a:gd name="connsiteX145" fmla="*/ 474167 w 977759"/>
                <a:gd name="connsiteY145" fmla="*/ 38990 h 857013"/>
                <a:gd name="connsiteX146" fmla="*/ 477435 w 977759"/>
                <a:gd name="connsiteY146" fmla="*/ 42449 h 857013"/>
                <a:gd name="connsiteX147" fmla="*/ 480702 w 977759"/>
                <a:gd name="connsiteY147" fmla="*/ 46026 h 857013"/>
                <a:gd name="connsiteX148" fmla="*/ 483976 w 977759"/>
                <a:gd name="connsiteY148" fmla="*/ 49719 h 857013"/>
                <a:gd name="connsiteX149" fmla="*/ 487244 w 977759"/>
                <a:gd name="connsiteY149" fmla="*/ 53524 h 857013"/>
                <a:gd name="connsiteX150" fmla="*/ 490518 w 977759"/>
                <a:gd name="connsiteY150" fmla="*/ 57436 h 857013"/>
                <a:gd name="connsiteX151" fmla="*/ 493785 w 977759"/>
                <a:gd name="connsiteY151" fmla="*/ 61453 h 857013"/>
                <a:gd name="connsiteX152" fmla="*/ 497052 w 977759"/>
                <a:gd name="connsiteY152" fmla="*/ 65572 h 857013"/>
                <a:gd name="connsiteX153" fmla="*/ 500326 w 977759"/>
                <a:gd name="connsiteY153" fmla="*/ 69787 h 857013"/>
                <a:gd name="connsiteX154" fmla="*/ 503594 w 977759"/>
                <a:gd name="connsiteY154" fmla="*/ 74098 h 857013"/>
                <a:gd name="connsiteX155" fmla="*/ 506868 w 977759"/>
                <a:gd name="connsiteY155" fmla="*/ 78501 h 857013"/>
                <a:gd name="connsiteX156" fmla="*/ 510135 w 977759"/>
                <a:gd name="connsiteY156" fmla="*/ 82991 h 857013"/>
                <a:gd name="connsiteX157" fmla="*/ 513403 w 977759"/>
                <a:gd name="connsiteY157" fmla="*/ 87566 h 857013"/>
                <a:gd name="connsiteX158" fmla="*/ 516677 w 977759"/>
                <a:gd name="connsiteY158" fmla="*/ 92223 h 857013"/>
                <a:gd name="connsiteX159" fmla="*/ 519944 w 977759"/>
                <a:gd name="connsiteY159" fmla="*/ 96958 h 857013"/>
                <a:gd name="connsiteX160" fmla="*/ 523218 w 977759"/>
                <a:gd name="connsiteY160" fmla="*/ 101768 h 857013"/>
                <a:gd name="connsiteX161" fmla="*/ 526486 w 977759"/>
                <a:gd name="connsiteY161" fmla="*/ 106651 h 857013"/>
                <a:gd name="connsiteX162" fmla="*/ 529753 w 977759"/>
                <a:gd name="connsiteY162" fmla="*/ 111602 h 857013"/>
                <a:gd name="connsiteX163" fmla="*/ 533027 w 977759"/>
                <a:gd name="connsiteY163" fmla="*/ 116620 h 857013"/>
                <a:gd name="connsiteX164" fmla="*/ 536294 w 977759"/>
                <a:gd name="connsiteY164" fmla="*/ 121701 h 857013"/>
                <a:gd name="connsiteX165" fmla="*/ 539569 w 977759"/>
                <a:gd name="connsiteY165" fmla="*/ 126841 h 857013"/>
                <a:gd name="connsiteX166" fmla="*/ 542836 w 977759"/>
                <a:gd name="connsiteY166" fmla="*/ 132039 h 857013"/>
                <a:gd name="connsiteX167" fmla="*/ 546103 w 977759"/>
                <a:gd name="connsiteY167" fmla="*/ 137292 h 857013"/>
                <a:gd name="connsiteX168" fmla="*/ 549377 w 977759"/>
                <a:gd name="connsiteY168" fmla="*/ 142596 h 857013"/>
                <a:gd name="connsiteX169" fmla="*/ 552645 w 977759"/>
                <a:gd name="connsiteY169" fmla="*/ 147950 h 857013"/>
                <a:gd name="connsiteX170" fmla="*/ 555919 w 977759"/>
                <a:gd name="connsiteY170" fmla="*/ 153349 h 857013"/>
                <a:gd name="connsiteX171" fmla="*/ 559186 w 977759"/>
                <a:gd name="connsiteY171" fmla="*/ 158791 h 857013"/>
                <a:gd name="connsiteX172" fmla="*/ 562454 w 977759"/>
                <a:gd name="connsiteY172" fmla="*/ 164275 h 857013"/>
                <a:gd name="connsiteX173" fmla="*/ 565728 w 977759"/>
                <a:gd name="connsiteY173" fmla="*/ 169796 h 857013"/>
                <a:gd name="connsiteX174" fmla="*/ 568995 w 977759"/>
                <a:gd name="connsiteY174" fmla="*/ 175354 h 857013"/>
                <a:gd name="connsiteX175" fmla="*/ 572269 w 977759"/>
                <a:gd name="connsiteY175" fmla="*/ 180945 h 857013"/>
                <a:gd name="connsiteX176" fmla="*/ 575537 w 977759"/>
                <a:gd name="connsiteY176" fmla="*/ 186566 h 857013"/>
                <a:gd name="connsiteX177" fmla="*/ 578804 w 977759"/>
                <a:gd name="connsiteY177" fmla="*/ 192216 h 857013"/>
                <a:gd name="connsiteX178" fmla="*/ 582078 w 977759"/>
                <a:gd name="connsiteY178" fmla="*/ 197891 h 857013"/>
                <a:gd name="connsiteX179" fmla="*/ 585345 w 977759"/>
                <a:gd name="connsiteY179" fmla="*/ 203591 h 857013"/>
                <a:gd name="connsiteX180" fmla="*/ 588620 w 977759"/>
                <a:gd name="connsiteY180" fmla="*/ 209312 h 857013"/>
                <a:gd name="connsiteX181" fmla="*/ 591887 w 977759"/>
                <a:gd name="connsiteY181" fmla="*/ 215052 h 857013"/>
                <a:gd name="connsiteX182" fmla="*/ 595154 w 977759"/>
                <a:gd name="connsiteY182" fmla="*/ 220809 h 857013"/>
                <a:gd name="connsiteX183" fmla="*/ 598428 w 977759"/>
                <a:gd name="connsiteY183" fmla="*/ 226582 h 857013"/>
                <a:gd name="connsiteX184" fmla="*/ 601696 w 977759"/>
                <a:gd name="connsiteY184" fmla="*/ 232367 h 857013"/>
                <a:gd name="connsiteX185" fmla="*/ 604970 w 977759"/>
                <a:gd name="connsiteY185" fmla="*/ 238163 h 857013"/>
                <a:gd name="connsiteX186" fmla="*/ 608237 w 977759"/>
                <a:gd name="connsiteY186" fmla="*/ 243968 h 857013"/>
                <a:gd name="connsiteX187" fmla="*/ 611511 w 977759"/>
                <a:gd name="connsiteY187" fmla="*/ 249780 h 857013"/>
                <a:gd name="connsiteX188" fmla="*/ 614779 w 977759"/>
                <a:gd name="connsiteY188" fmla="*/ 255597 h 857013"/>
                <a:gd name="connsiteX189" fmla="*/ 618046 w 977759"/>
                <a:gd name="connsiteY189" fmla="*/ 261418 h 857013"/>
                <a:gd name="connsiteX190" fmla="*/ 621320 w 977759"/>
                <a:gd name="connsiteY190" fmla="*/ 267239 h 857013"/>
                <a:gd name="connsiteX191" fmla="*/ 624588 w 977759"/>
                <a:gd name="connsiteY191" fmla="*/ 273061 h 857013"/>
                <a:gd name="connsiteX192" fmla="*/ 627862 w 977759"/>
                <a:gd name="connsiteY192" fmla="*/ 278881 h 857013"/>
                <a:gd name="connsiteX193" fmla="*/ 631129 w 977759"/>
                <a:gd name="connsiteY193" fmla="*/ 284697 h 857013"/>
                <a:gd name="connsiteX194" fmla="*/ 634396 w 977759"/>
                <a:gd name="connsiteY194" fmla="*/ 290507 h 857013"/>
                <a:gd name="connsiteX195" fmla="*/ 637670 w 977759"/>
                <a:gd name="connsiteY195" fmla="*/ 296311 h 857013"/>
                <a:gd name="connsiteX196" fmla="*/ 640938 w 977759"/>
                <a:gd name="connsiteY196" fmla="*/ 302106 h 857013"/>
                <a:gd name="connsiteX197" fmla="*/ 644212 w 977759"/>
                <a:gd name="connsiteY197" fmla="*/ 307892 h 857013"/>
                <a:gd name="connsiteX198" fmla="*/ 647479 w 977759"/>
                <a:gd name="connsiteY198" fmla="*/ 313666 h 857013"/>
                <a:gd name="connsiteX199" fmla="*/ 650747 w 977759"/>
                <a:gd name="connsiteY199" fmla="*/ 319428 h 857013"/>
                <a:gd name="connsiteX200" fmla="*/ 654021 w 977759"/>
                <a:gd name="connsiteY200" fmla="*/ 325175 h 857013"/>
                <a:gd name="connsiteX201" fmla="*/ 657288 w 977759"/>
                <a:gd name="connsiteY201" fmla="*/ 330907 h 857013"/>
                <a:gd name="connsiteX202" fmla="*/ 660562 w 977759"/>
                <a:gd name="connsiteY202" fmla="*/ 336623 h 857013"/>
                <a:gd name="connsiteX203" fmla="*/ 663830 w 977759"/>
                <a:gd name="connsiteY203" fmla="*/ 342320 h 857013"/>
                <a:gd name="connsiteX204" fmla="*/ 667097 w 977759"/>
                <a:gd name="connsiteY204" fmla="*/ 347999 h 857013"/>
                <a:gd name="connsiteX205" fmla="*/ 670371 w 977759"/>
                <a:gd name="connsiteY205" fmla="*/ 353656 h 857013"/>
                <a:gd name="connsiteX206" fmla="*/ 673638 w 977759"/>
                <a:gd name="connsiteY206" fmla="*/ 359293 h 857013"/>
                <a:gd name="connsiteX207" fmla="*/ 676913 w 977759"/>
                <a:gd name="connsiteY207" fmla="*/ 364907 h 857013"/>
                <a:gd name="connsiteX208" fmla="*/ 680180 w 977759"/>
                <a:gd name="connsiteY208" fmla="*/ 370497 h 857013"/>
                <a:gd name="connsiteX209" fmla="*/ 683447 w 977759"/>
                <a:gd name="connsiteY209" fmla="*/ 376063 h 857013"/>
                <a:gd name="connsiteX210" fmla="*/ 686721 w 977759"/>
                <a:gd name="connsiteY210" fmla="*/ 381603 h 857013"/>
                <a:gd name="connsiteX211" fmla="*/ 689989 w 977759"/>
                <a:gd name="connsiteY211" fmla="*/ 387117 h 857013"/>
                <a:gd name="connsiteX212" fmla="*/ 693263 w 977759"/>
                <a:gd name="connsiteY212" fmla="*/ 392603 h 857013"/>
                <a:gd name="connsiteX213" fmla="*/ 696530 w 977759"/>
                <a:gd name="connsiteY213" fmla="*/ 398061 h 857013"/>
                <a:gd name="connsiteX214" fmla="*/ 699798 w 977759"/>
                <a:gd name="connsiteY214" fmla="*/ 403490 h 857013"/>
                <a:gd name="connsiteX215" fmla="*/ 703072 w 977759"/>
                <a:gd name="connsiteY215" fmla="*/ 408889 h 857013"/>
                <a:gd name="connsiteX216" fmla="*/ 706339 w 977759"/>
                <a:gd name="connsiteY216" fmla="*/ 414257 h 857013"/>
                <a:gd name="connsiteX217" fmla="*/ 709613 w 977759"/>
                <a:gd name="connsiteY217" fmla="*/ 419594 h 857013"/>
                <a:gd name="connsiteX218" fmla="*/ 712881 w 977759"/>
                <a:gd name="connsiteY218" fmla="*/ 424898 h 857013"/>
                <a:gd name="connsiteX219" fmla="*/ 716148 w 977759"/>
                <a:gd name="connsiteY219" fmla="*/ 430170 h 857013"/>
                <a:gd name="connsiteX220" fmla="*/ 719422 w 977759"/>
                <a:gd name="connsiteY220" fmla="*/ 435407 h 857013"/>
                <a:gd name="connsiteX221" fmla="*/ 722689 w 977759"/>
                <a:gd name="connsiteY221" fmla="*/ 440612 h 857013"/>
                <a:gd name="connsiteX222" fmla="*/ 725964 w 977759"/>
                <a:gd name="connsiteY222" fmla="*/ 445781 h 857013"/>
                <a:gd name="connsiteX223" fmla="*/ 729231 w 977759"/>
                <a:gd name="connsiteY223" fmla="*/ 450914 h 857013"/>
                <a:gd name="connsiteX224" fmla="*/ 732505 w 977759"/>
                <a:gd name="connsiteY224" fmla="*/ 456012 h 857013"/>
                <a:gd name="connsiteX225" fmla="*/ 735772 w 977759"/>
                <a:gd name="connsiteY225" fmla="*/ 461073 h 857013"/>
                <a:gd name="connsiteX226" fmla="*/ 739040 w 977759"/>
                <a:gd name="connsiteY226" fmla="*/ 466098 h 857013"/>
                <a:gd name="connsiteX227" fmla="*/ 742314 w 977759"/>
                <a:gd name="connsiteY227" fmla="*/ 471085 h 857013"/>
                <a:gd name="connsiteX228" fmla="*/ 745581 w 977759"/>
                <a:gd name="connsiteY228" fmla="*/ 476035 h 857013"/>
                <a:gd name="connsiteX229" fmla="*/ 748855 w 977759"/>
                <a:gd name="connsiteY229" fmla="*/ 480947 h 857013"/>
                <a:gd name="connsiteX230" fmla="*/ 752123 w 977759"/>
                <a:gd name="connsiteY230" fmla="*/ 485819 h 857013"/>
                <a:gd name="connsiteX231" fmla="*/ 755390 w 977759"/>
                <a:gd name="connsiteY231" fmla="*/ 490654 h 857013"/>
                <a:gd name="connsiteX232" fmla="*/ 758664 w 977759"/>
                <a:gd name="connsiteY232" fmla="*/ 495448 h 857013"/>
                <a:gd name="connsiteX233" fmla="*/ 761932 w 977759"/>
                <a:gd name="connsiteY233" fmla="*/ 500203 h 857013"/>
                <a:gd name="connsiteX234" fmla="*/ 765206 w 977759"/>
                <a:gd name="connsiteY234" fmla="*/ 504919 h 857013"/>
                <a:gd name="connsiteX235" fmla="*/ 768473 w 977759"/>
                <a:gd name="connsiteY235" fmla="*/ 509593 h 857013"/>
                <a:gd name="connsiteX236" fmla="*/ 771740 w 977759"/>
                <a:gd name="connsiteY236" fmla="*/ 514228 h 857013"/>
                <a:gd name="connsiteX237" fmla="*/ 775014 w 977759"/>
                <a:gd name="connsiteY237" fmla="*/ 518823 h 857013"/>
                <a:gd name="connsiteX238" fmla="*/ 778282 w 977759"/>
                <a:gd name="connsiteY238" fmla="*/ 523376 h 857013"/>
                <a:gd name="connsiteX239" fmla="*/ 781556 w 977759"/>
                <a:gd name="connsiteY239" fmla="*/ 527889 h 857013"/>
                <a:gd name="connsiteX240" fmla="*/ 784823 w 977759"/>
                <a:gd name="connsiteY240" fmla="*/ 532360 h 857013"/>
                <a:gd name="connsiteX241" fmla="*/ 788091 w 977759"/>
                <a:gd name="connsiteY241" fmla="*/ 536791 h 857013"/>
                <a:gd name="connsiteX242" fmla="*/ 791365 w 977759"/>
                <a:gd name="connsiteY242" fmla="*/ 541180 h 857013"/>
                <a:gd name="connsiteX243" fmla="*/ 794632 w 977759"/>
                <a:gd name="connsiteY243" fmla="*/ 545526 h 857013"/>
                <a:gd name="connsiteX244" fmla="*/ 797906 w 977759"/>
                <a:gd name="connsiteY244" fmla="*/ 549832 h 857013"/>
                <a:gd name="connsiteX245" fmla="*/ 801174 w 977759"/>
                <a:gd name="connsiteY245" fmla="*/ 554096 h 857013"/>
                <a:gd name="connsiteX246" fmla="*/ 804441 w 977759"/>
                <a:gd name="connsiteY246" fmla="*/ 558318 h 857013"/>
                <a:gd name="connsiteX247" fmla="*/ 807715 w 977759"/>
                <a:gd name="connsiteY247" fmla="*/ 562498 h 857013"/>
                <a:gd name="connsiteX248" fmla="*/ 810982 w 977759"/>
                <a:gd name="connsiteY248" fmla="*/ 566637 h 857013"/>
                <a:gd name="connsiteX249" fmla="*/ 814257 w 977759"/>
                <a:gd name="connsiteY249" fmla="*/ 570733 h 857013"/>
                <a:gd name="connsiteX250" fmla="*/ 817524 w 977759"/>
                <a:gd name="connsiteY250" fmla="*/ 574788 h 857013"/>
                <a:gd name="connsiteX251" fmla="*/ 820791 w 977759"/>
                <a:gd name="connsiteY251" fmla="*/ 578801 h 857013"/>
                <a:gd name="connsiteX252" fmla="*/ 824065 w 977759"/>
                <a:gd name="connsiteY252" fmla="*/ 582772 h 857013"/>
                <a:gd name="connsiteX253" fmla="*/ 827333 w 977759"/>
                <a:gd name="connsiteY253" fmla="*/ 586701 h 857013"/>
                <a:gd name="connsiteX254" fmla="*/ 830607 w 977759"/>
                <a:gd name="connsiteY254" fmla="*/ 590588 h 857013"/>
                <a:gd name="connsiteX255" fmla="*/ 833874 w 977759"/>
                <a:gd name="connsiteY255" fmla="*/ 594434 h 857013"/>
                <a:gd name="connsiteX256" fmla="*/ 837142 w 977759"/>
                <a:gd name="connsiteY256" fmla="*/ 598239 h 857013"/>
                <a:gd name="connsiteX257" fmla="*/ 840416 w 977759"/>
                <a:gd name="connsiteY257" fmla="*/ 602002 h 857013"/>
                <a:gd name="connsiteX258" fmla="*/ 843683 w 977759"/>
                <a:gd name="connsiteY258" fmla="*/ 605723 h 857013"/>
                <a:gd name="connsiteX259" fmla="*/ 846957 w 977759"/>
                <a:gd name="connsiteY259" fmla="*/ 609403 h 857013"/>
                <a:gd name="connsiteX260" fmla="*/ 850225 w 977759"/>
                <a:gd name="connsiteY260" fmla="*/ 613042 h 857013"/>
                <a:gd name="connsiteX261" fmla="*/ 853492 w 977759"/>
                <a:gd name="connsiteY261" fmla="*/ 616640 h 857013"/>
                <a:gd name="connsiteX262" fmla="*/ 856766 w 977759"/>
                <a:gd name="connsiteY262" fmla="*/ 620197 h 857013"/>
                <a:gd name="connsiteX263" fmla="*/ 860033 w 977759"/>
                <a:gd name="connsiteY263" fmla="*/ 623714 h 857013"/>
                <a:gd name="connsiteX264" fmla="*/ 863308 w 977759"/>
                <a:gd name="connsiteY264" fmla="*/ 627191 h 857013"/>
                <a:gd name="connsiteX265" fmla="*/ 866575 w 977759"/>
                <a:gd name="connsiteY265" fmla="*/ 630627 h 857013"/>
                <a:gd name="connsiteX266" fmla="*/ 869849 w 977759"/>
                <a:gd name="connsiteY266" fmla="*/ 634016 h 857013"/>
                <a:gd name="connsiteX267" fmla="*/ 873116 w 977759"/>
                <a:gd name="connsiteY267" fmla="*/ 637371 h 857013"/>
                <a:gd name="connsiteX268" fmla="*/ 876384 w 977759"/>
                <a:gd name="connsiteY268" fmla="*/ 640692 h 857013"/>
                <a:gd name="connsiteX269" fmla="*/ 879658 w 977759"/>
                <a:gd name="connsiteY269" fmla="*/ 643966 h 857013"/>
                <a:gd name="connsiteX270" fmla="*/ 882925 w 977759"/>
                <a:gd name="connsiteY270" fmla="*/ 647200 h 857013"/>
                <a:gd name="connsiteX271" fmla="*/ 886199 w 977759"/>
                <a:gd name="connsiteY271" fmla="*/ 650400 h 857013"/>
                <a:gd name="connsiteX272" fmla="*/ 889467 w 977759"/>
                <a:gd name="connsiteY272" fmla="*/ 653552 h 857013"/>
                <a:gd name="connsiteX273" fmla="*/ 892734 w 977759"/>
                <a:gd name="connsiteY273" fmla="*/ 656671 h 857013"/>
                <a:gd name="connsiteX274" fmla="*/ 896008 w 977759"/>
                <a:gd name="connsiteY274" fmla="*/ 659756 h 857013"/>
                <a:gd name="connsiteX275" fmla="*/ 899276 w 977759"/>
                <a:gd name="connsiteY275" fmla="*/ 662794 h 857013"/>
                <a:gd name="connsiteX276" fmla="*/ 902550 w 977759"/>
                <a:gd name="connsiteY276" fmla="*/ 665798 h 857013"/>
                <a:gd name="connsiteX277" fmla="*/ 905817 w 977759"/>
                <a:gd name="connsiteY277" fmla="*/ 668769 h 857013"/>
                <a:gd name="connsiteX278" fmla="*/ 909084 w 977759"/>
                <a:gd name="connsiteY278" fmla="*/ 671698 h 857013"/>
                <a:gd name="connsiteX279" fmla="*/ 912359 w 977759"/>
                <a:gd name="connsiteY279" fmla="*/ 674588 h 857013"/>
                <a:gd name="connsiteX280" fmla="*/ 915626 w 977759"/>
                <a:gd name="connsiteY280" fmla="*/ 677443 h 857013"/>
                <a:gd name="connsiteX281" fmla="*/ 918900 w 977759"/>
                <a:gd name="connsiteY281" fmla="*/ 680258 h 857013"/>
                <a:gd name="connsiteX282" fmla="*/ 922167 w 977759"/>
                <a:gd name="connsiteY282" fmla="*/ 683040 h 857013"/>
                <a:gd name="connsiteX283" fmla="*/ 925435 w 977759"/>
                <a:gd name="connsiteY283" fmla="*/ 685787 h 857013"/>
                <a:gd name="connsiteX284" fmla="*/ 928709 w 977759"/>
                <a:gd name="connsiteY284" fmla="*/ 688494 h 857013"/>
                <a:gd name="connsiteX285" fmla="*/ 931976 w 977759"/>
                <a:gd name="connsiteY285" fmla="*/ 691168 h 857013"/>
                <a:gd name="connsiteX286" fmla="*/ 935250 w 977759"/>
                <a:gd name="connsiteY286" fmla="*/ 693807 h 857013"/>
                <a:gd name="connsiteX287" fmla="*/ 938518 w 977759"/>
                <a:gd name="connsiteY287" fmla="*/ 696406 h 857013"/>
                <a:gd name="connsiteX288" fmla="*/ 941785 w 977759"/>
                <a:gd name="connsiteY288" fmla="*/ 698978 h 857013"/>
                <a:gd name="connsiteX289" fmla="*/ 945059 w 977759"/>
                <a:gd name="connsiteY289" fmla="*/ 701510 h 857013"/>
                <a:gd name="connsiteX290" fmla="*/ 948327 w 977759"/>
                <a:gd name="connsiteY290" fmla="*/ 704008 h 857013"/>
                <a:gd name="connsiteX291" fmla="*/ 951601 w 977759"/>
                <a:gd name="connsiteY291" fmla="*/ 706472 h 857013"/>
                <a:gd name="connsiteX292" fmla="*/ 954868 w 977759"/>
                <a:gd name="connsiteY292" fmla="*/ 708909 h 857013"/>
                <a:gd name="connsiteX293" fmla="*/ 958135 w 977759"/>
                <a:gd name="connsiteY293" fmla="*/ 711305 h 857013"/>
                <a:gd name="connsiteX294" fmla="*/ 961409 w 977759"/>
                <a:gd name="connsiteY294" fmla="*/ 713668 h 857013"/>
                <a:gd name="connsiteX295" fmla="*/ 964677 w 977759"/>
                <a:gd name="connsiteY295" fmla="*/ 716004 h 857013"/>
                <a:gd name="connsiteX296" fmla="*/ 967951 w 977759"/>
                <a:gd name="connsiteY296" fmla="*/ 718306 h 857013"/>
                <a:gd name="connsiteX297" fmla="*/ 971218 w 977759"/>
                <a:gd name="connsiteY297" fmla="*/ 720574 h 857013"/>
                <a:gd name="connsiteX298" fmla="*/ 974486 w 977759"/>
                <a:gd name="connsiteY298" fmla="*/ 722808 h 857013"/>
                <a:gd name="connsiteX299" fmla="*/ 977760 w 977759"/>
                <a:gd name="connsiteY299" fmla="*/ 725016 h 857013"/>
                <a:gd name="connsiteX300" fmla="*/ 977760 w 977759"/>
                <a:gd name="connsiteY300" fmla="*/ 857013 h 857013"/>
                <a:gd name="connsiteX301" fmla="*/ 0 w 977759"/>
                <a:gd name="connsiteY301" fmla="*/ 857013 h 857013"/>
                <a:gd name="connsiteX302" fmla="*/ 0 w 977759"/>
                <a:gd name="connsiteY302" fmla="*/ 857013 h 85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77759" h="857013">
                  <a:moveTo>
                    <a:pt x="0" y="857013"/>
                  </a:moveTo>
                  <a:lnTo>
                    <a:pt x="3270" y="857013"/>
                  </a:lnTo>
                  <a:lnTo>
                    <a:pt x="6540" y="857000"/>
                  </a:lnTo>
                  <a:lnTo>
                    <a:pt x="9810" y="856959"/>
                  </a:lnTo>
                  <a:lnTo>
                    <a:pt x="13080" y="856865"/>
                  </a:lnTo>
                  <a:lnTo>
                    <a:pt x="16350" y="856689"/>
                  </a:lnTo>
                  <a:lnTo>
                    <a:pt x="19620" y="856413"/>
                  </a:lnTo>
                  <a:lnTo>
                    <a:pt x="22890" y="856014"/>
                  </a:lnTo>
                  <a:lnTo>
                    <a:pt x="26161" y="855461"/>
                  </a:lnTo>
                  <a:lnTo>
                    <a:pt x="29431" y="854732"/>
                  </a:lnTo>
                  <a:lnTo>
                    <a:pt x="32701" y="853807"/>
                  </a:lnTo>
                  <a:lnTo>
                    <a:pt x="35971" y="852659"/>
                  </a:lnTo>
                  <a:lnTo>
                    <a:pt x="39241" y="851268"/>
                  </a:lnTo>
                  <a:lnTo>
                    <a:pt x="42512" y="849628"/>
                  </a:lnTo>
                  <a:lnTo>
                    <a:pt x="45782" y="847704"/>
                  </a:lnTo>
                  <a:lnTo>
                    <a:pt x="49052" y="845490"/>
                  </a:lnTo>
                  <a:lnTo>
                    <a:pt x="52322" y="842972"/>
                  </a:lnTo>
                  <a:lnTo>
                    <a:pt x="55592" y="840136"/>
                  </a:lnTo>
                  <a:lnTo>
                    <a:pt x="58862" y="836977"/>
                  </a:lnTo>
                  <a:lnTo>
                    <a:pt x="62132" y="833473"/>
                  </a:lnTo>
                  <a:lnTo>
                    <a:pt x="65402" y="829632"/>
                  </a:lnTo>
                  <a:lnTo>
                    <a:pt x="68672" y="825440"/>
                  </a:lnTo>
                  <a:lnTo>
                    <a:pt x="71942" y="820890"/>
                  </a:lnTo>
                  <a:lnTo>
                    <a:pt x="75212" y="815989"/>
                  </a:lnTo>
                  <a:lnTo>
                    <a:pt x="78482" y="810723"/>
                  </a:lnTo>
                  <a:lnTo>
                    <a:pt x="81752" y="805107"/>
                  </a:lnTo>
                  <a:lnTo>
                    <a:pt x="85022" y="799132"/>
                  </a:lnTo>
                  <a:lnTo>
                    <a:pt x="88292" y="792800"/>
                  </a:lnTo>
                  <a:lnTo>
                    <a:pt x="91562" y="786117"/>
                  </a:lnTo>
                  <a:lnTo>
                    <a:pt x="94833" y="779089"/>
                  </a:lnTo>
                  <a:lnTo>
                    <a:pt x="98103" y="771718"/>
                  </a:lnTo>
                  <a:lnTo>
                    <a:pt x="101373" y="764015"/>
                  </a:lnTo>
                  <a:lnTo>
                    <a:pt x="104643" y="755982"/>
                  </a:lnTo>
                  <a:lnTo>
                    <a:pt x="107913" y="747631"/>
                  </a:lnTo>
                  <a:lnTo>
                    <a:pt x="111184" y="738970"/>
                  </a:lnTo>
                  <a:lnTo>
                    <a:pt x="114454" y="730011"/>
                  </a:lnTo>
                  <a:lnTo>
                    <a:pt x="117724" y="720763"/>
                  </a:lnTo>
                  <a:lnTo>
                    <a:pt x="120994" y="711231"/>
                  </a:lnTo>
                  <a:lnTo>
                    <a:pt x="124264" y="701429"/>
                  </a:lnTo>
                  <a:lnTo>
                    <a:pt x="127534" y="691377"/>
                  </a:lnTo>
                  <a:lnTo>
                    <a:pt x="130804" y="681082"/>
                  </a:lnTo>
                  <a:lnTo>
                    <a:pt x="134074" y="670551"/>
                  </a:lnTo>
                  <a:lnTo>
                    <a:pt x="137344" y="659797"/>
                  </a:lnTo>
                  <a:lnTo>
                    <a:pt x="140614" y="648840"/>
                  </a:lnTo>
                  <a:lnTo>
                    <a:pt x="143884" y="637695"/>
                  </a:lnTo>
                  <a:lnTo>
                    <a:pt x="147154" y="626367"/>
                  </a:lnTo>
                  <a:lnTo>
                    <a:pt x="150424" y="614871"/>
                  </a:lnTo>
                  <a:lnTo>
                    <a:pt x="153694" y="603223"/>
                  </a:lnTo>
                  <a:lnTo>
                    <a:pt x="156964" y="591437"/>
                  </a:lnTo>
                  <a:lnTo>
                    <a:pt x="160235" y="579525"/>
                  </a:lnTo>
                  <a:lnTo>
                    <a:pt x="163505" y="567502"/>
                  </a:lnTo>
                  <a:lnTo>
                    <a:pt x="166775" y="555380"/>
                  </a:lnTo>
                  <a:lnTo>
                    <a:pt x="170045" y="543174"/>
                  </a:lnTo>
                  <a:lnTo>
                    <a:pt x="173315" y="530895"/>
                  </a:lnTo>
                  <a:lnTo>
                    <a:pt x="176585" y="518559"/>
                  </a:lnTo>
                  <a:lnTo>
                    <a:pt x="179856" y="506178"/>
                  </a:lnTo>
                  <a:lnTo>
                    <a:pt x="183126" y="493763"/>
                  </a:lnTo>
                  <a:lnTo>
                    <a:pt x="186396" y="481329"/>
                  </a:lnTo>
                  <a:lnTo>
                    <a:pt x="189666" y="468888"/>
                  </a:lnTo>
                  <a:lnTo>
                    <a:pt x="192936" y="456453"/>
                  </a:lnTo>
                  <a:lnTo>
                    <a:pt x="196206" y="444034"/>
                  </a:lnTo>
                  <a:lnTo>
                    <a:pt x="199476" y="431645"/>
                  </a:lnTo>
                  <a:lnTo>
                    <a:pt x="202746" y="419295"/>
                  </a:lnTo>
                  <a:lnTo>
                    <a:pt x="206016" y="406996"/>
                  </a:lnTo>
                  <a:lnTo>
                    <a:pt x="209286" y="394760"/>
                  </a:lnTo>
                  <a:lnTo>
                    <a:pt x="212556" y="382598"/>
                  </a:lnTo>
                  <a:lnTo>
                    <a:pt x="215826" y="370518"/>
                  </a:lnTo>
                  <a:lnTo>
                    <a:pt x="219096" y="358531"/>
                  </a:lnTo>
                  <a:lnTo>
                    <a:pt x="222366" y="346647"/>
                  </a:lnTo>
                  <a:lnTo>
                    <a:pt x="225636" y="334875"/>
                  </a:lnTo>
                  <a:lnTo>
                    <a:pt x="228907" y="323225"/>
                  </a:lnTo>
                  <a:lnTo>
                    <a:pt x="232177" y="311704"/>
                  </a:lnTo>
                  <a:lnTo>
                    <a:pt x="235447" y="300321"/>
                  </a:lnTo>
                  <a:lnTo>
                    <a:pt x="238717" y="289084"/>
                  </a:lnTo>
                  <a:lnTo>
                    <a:pt x="241987" y="278001"/>
                  </a:lnTo>
                  <a:lnTo>
                    <a:pt x="245257" y="267078"/>
                  </a:lnTo>
                  <a:lnTo>
                    <a:pt x="248528" y="256323"/>
                  </a:lnTo>
                  <a:lnTo>
                    <a:pt x="251798" y="245744"/>
                  </a:lnTo>
                  <a:lnTo>
                    <a:pt x="255068" y="235345"/>
                  </a:lnTo>
                  <a:lnTo>
                    <a:pt x="258338" y="225132"/>
                  </a:lnTo>
                  <a:lnTo>
                    <a:pt x="261608" y="215112"/>
                  </a:lnTo>
                  <a:lnTo>
                    <a:pt x="264878" y="205289"/>
                  </a:lnTo>
                  <a:lnTo>
                    <a:pt x="268148" y="195669"/>
                  </a:lnTo>
                  <a:lnTo>
                    <a:pt x="271418" y="186257"/>
                  </a:lnTo>
                  <a:lnTo>
                    <a:pt x="274688" y="177056"/>
                  </a:lnTo>
                  <a:lnTo>
                    <a:pt x="277958" y="168070"/>
                  </a:lnTo>
                  <a:lnTo>
                    <a:pt x="281228" y="159304"/>
                  </a:lnTo>
                  <a:lnTo>
                    <a:pt x="284498" y="150761"/>
                  </a:lnTo>
                  <a:lnTo>
                    <a:pt x="287768" y="142444"/>
                  </a:lnTo>
                  <a:lnTo>
                    <a:pt x="291038" y="134356"/>
                  </a:lnTo>
                  <a:lnTo>
                    <a:pt x="294309" y="126498"/>
                  </a:lnTo>
                  <a:lnTo>
                    <a:pt x="297579" y="118875"/>
                  </a:lnTo>
                  <a:lnTo>
                    <a:pt x="300849" y="111487"/>
                  </a:lnTo>
                  <a:lnTo>
                    <a:pt x="304119" y="104336"/>
                  </a:lnTo>
                  <a:lnTo>
                    <a:pt x="307389" y="97424"/>
                  </a:lnTo>
                  <a:lnTo>
                    <a:pt x="310659" y="90753"/>
                  </a:lnTo>
                  <a:lnTo>
                    <a:pt x="313929" y="84322"/>
                  </a:lnTo>
                  <a:lnTo>
                    <a:pt x="317200" y="78134"/>
                  </a:lnTo>
                  <a:lnTo>
                    <a:pt x="320470" y="72188"/>
                  </a:lnTo>
                  <a:lnTo>
                    <a:pt x="323740" y="66484"/>
                  </a:lnTo>
                  <a:lnTo>
                    <a:pt x="327010" y="61024"/>
                  </a:lnTo>
                  <a:lnTo>
                    <a:pt x="330280" y="55806"/>
                  </a:lnTo>
                  <a:lnTo>
                    <a:pt x="333550" y="50831"/>
                  </a:lnTo>
                  <a:lnTo>
                    <a:pt x="336820" y="46098"/>
                  </a:lnTo>
                  <a:lnTo>
                    <a:pt x="340090" y="41606"/>
                  </a:lnTo>
                  <a:lnTo>
                    <a:pt x="343360" y="37354"/>
                  </a:lnTo>
                  <a:lnTo>
                    <a:pt x="346630" y="33342"/>
                  </a:lnTo>
                  <a:lnTo>
                    <a:pt x="349900" y="29568"/>
                  </a:lnTo>
                  <a:lnTo>
                    <a:pt x="353170" y="26030"/>
                  </a:lnTo>
                  <a:lnTo>
                    <a:pt x="356440" y="22729"/>
                  </a:lnTo>
                  <a:lnTo>
                    <a:pt x="359710" y="19660"/>
                  </a:lnTo>
                  <a:lnTo>
                    <a:pt x="362981" y="16824"/>
                  </a:lnTo>
                  <a:lnTo>
                    <a:pt x="366251" y="14217"/>
                  </a:lnTo>
                  <a:lnTo>
                    <a:pt x="369521" y="11838"/>
                  </a:lnTo>
                  <a:lnTo>
                    <a:pt x="372791" y="9685"/>
                  </a:lnTo>
                  <a:lnTo>
                    <a:pt x="376061" y="7755"/>
                  </a:lnTo>
                  <a:lnTo>
                    <a:pt x="379331" y="6045"/>
                  </a:lnTo>
                  <a:lnTo>
                    <a:pt x="382600" y="4554"/>
                  </a:lnTo>
                  <a:lnTo>
                    <a:pt x="385874" y="3279"/>
                  </a:lnTo>
                  <a:lnTo>
                    <a:pt x="389142" y="2217"/>
                  </a:lnTo>
                  <a:lnTo>
                    <a:pt x="392409" y="1365"/>
                  </a:lnTo>
                  <a:lnTo>
                    <a:pt x="395683" y="720"/>
                  </a:lnTo>
                  <a:lnTo>
                    <a:pt x="398950" y="280"/>
                  </a:lnTo>
                  <a:lnTo>
                    <a:pt x="402225" y="41"/>
                  </a:lnTo>
                  <a:lnTo>
                    <a:pt x="405492" y="0"/>
                  </a:lnTo>
                  <a:lnTo>
                    <a:pt x="408759" y="154"/>
                  </a:lnTo>
                  <a:lnTo>
                    <a:pt x="412033" y="500"/>
                  </a:lnTo>
                  <a:lnTo>
                    <a:pt x="415301" y="1035"/>
                  </a:lnTo>
                  <a:lnTo>
                    <a:pt x="418575" y="1755"/>
                  </a:lnTo>
                  <a:lnTo>
                    <a:pt x="421842" y="2657"/>
                  </a:lnTo>
                  <a:lnTo>
                    <a:pt x="425110" y="3737"/>
                  </a:lnTo>
                  <a:lnTo>
                    <a:pt x="428384" y="4993"/>
                  </a:lnTo>
                  <a:lnTo>
                    <a:pt x="431651" y="6420"/>
                  </a:lnTo>
                  <a:lnTo>
                    <a:pt x="434925" y="8016"/>
                  </a:lnTo>
                  <a:lnTo>
                    <a:pt x="438193" y="9776"/>
                  </a:lnTo>
                  <a:lnTo>
                    <a:pt x="441460" y="11697"/>
                  </a:lnTo>
                  <a:lnTo>
                    <a:pt x="444734" y="13776"/>
                  </a:lnTo>
                  <a:lnTo>
                    <a:pt x="448001" y="16008"/>
                  </a:lnTo>
                  <a:lnTo>
                    <a:pt x="451276" y="18392"/>
                  </a:lnTo>
                  <a:lnTo>
                    <a:pt x="454543" y="20922"/>
                  </a:lnTo>
                  <a:lnTo>
                    <a:pt x="457810" y="23596"/>
                  </a:lnTo>
                  <a:lnTo>
                    <a:pt x="461084" y="26409"/>
                  </a:lnTo>
                  <a:lnTo>
                    <a:pt x="464352" y="29359"/>
                  </a:lnTo>
                  <a:lnTo>
                    <a:pt x="467626" y="32441"/>
                  </a:lnTo>
                  <a:lnTo>
                    <a:pt x="470893" y="35653"/>
                  </a:lnTo>
                  <a:lnTo>
                    <a:pt x="474167" y="38990"/>
                  </a:lnTo>
                  <a:lnTo>
                    <a:pt x="477435" y="42449"/>
                  </a:lnTo>
                  <a:lnTo>
                    <a:pt x="480702" y="46026"/>
                  </a:lnTo>
                  <a:lnTo>
                    <a:pt x="483976" y="49719"/>
                  </a:lnTo>
                  <a:lnTo>
                    <a:pt x="487244" y="53524"/>
                  </a:lnTo>
                  <a:lnTo>
                    <a:pt x="490518" y="57436"/>
                  </a:lnTo>
                  <a:lnTo>
                    <a:pt x="493785" y="61453"/>
                  </a:lnTo>
                  <a:lnTo>
                    <a:pt x="497052" y="65572"/>
                  </a:lnTo>
                  <a:lnTo>
                    <a:pt x="500326" y="69787"/>
                  </a:lnTo>
                  <a:lnTo>
                    <a:pt x="503594" y="74098"/>
                  </a:lnTo>
                  <a:lnTo>
                    <a:pt x="506868" y="78501"/>
                  </a:lnTo>
                  <a:lnTo>
                    <a:pt x="510135" y="82991"/>
                  </a:lnTo>
                  <a:lnTo>
                    <a:pt x="513403" y="87566"/>
                  </a:lnTo>
                  <a:lnTo>
                    <a:pt x="516677" y="92223"/>
                  </a:lnTo>
                  <a:lnTo>
                    <a:pt x="519944" y="96958"/>
                  </a:lnTo>
                  <a:lnTo>
                    <a:pt x="523218" y="101768"/>
                  </a:lnTo>
                  <a:lnTo>
                    <a:pt x="526486" y="106651"/>
                  </a:lnTo>
                  <a:lnTo>
                    <a:pt x="529753" y="111602"/>
                  </a:lnTo>
                  <a:lnTo>
                    <a:pt x="533027" y="116620"/>
                  </a:lnTo>
                  <a:lnTo>
                    <a:pt x="536294" y="121701"/>
                  </a:lnTo>
                  <a:lnTo>
                    <a:pt x="539569" y="126841"/>
                  </a:lnTo>
                  <a:lnTo>
                    <a:pt x="542836" y="132039"/>
                  </a:lnTo>
                  <a:lnTo>
                    <a:pt x="546103" y="137292"/>
                  </a:lnTo>
                  <a:lnTo>
                    <a:pt x="549377" y="142596"/>
                  </a:lnTo>
                  <a:lnTo>
                    <a:pt x="552645" y="147950"/>
                  </a:lnTo>
                  <a:lnTo>
                    <a:pt x="555919" y="153349"/>
                  </a:lnTo>
                  <a:lnTo>
                    <a:pt x="559186" y="158791"/>
                  </a:lnTo>
                  <a:lnTo>
                    <a:pt x="562454" y="164275"/>
                  </a:lnTo>
                  <a:lnTo>
                    <a:pt x="565728" y="169796"/>
                  </a:lnTo>
                  <a:lnTo>
                    <a:pt x="568995" y="175354"/>
                  </a:lnTo>
                  <a:lnTo>
                    <a:pt x="572269" y="180945"/>
                  </a:lnTo>
                  <a:lnTo>
                    <a:pt x="575537" y="186566"/>
                  </a:lnTo>
                  <a:lnTo>
                    <a:pt x="578804" y="192216"/>
                  </a:lnTo>
                  <a:lnTo>
                    <a:pt x="582078" y="197891"/>
                  </a:lnTo>
                  <a:lnTo>
                    <a:pt x="585345" y="203591"/>
                  </a:lnTo>
                  <a:lnTo>
                    <a:pt x="588620" y="209312"/>
                  </a:lnTo>
                  <a:lnTo>
                    <a:pt x="591887" y="215052"/>
                  </a:lnTo>
                  <a:lnTo>
                    <a:pt x="595154" y="220809"/>
                  </a:lnTo>
                  <a:lnTo>
                    <a:pt x="598428" y="226582"/>
                  </a:lnTo>
                  <a:lnTo>
                    <a:pt x="601696" y="232367"/>
                  </a:lnTo>
                  <a:lnTo>
                    <a:pt x="604970" y="238163"/>
                  </a:lnTo>
                  <a:lnTo>
                    <a:pt x="608237" y="243968"/>
                  </a:lnTo>
                  <a:lnTo>
                    <a:pt x="611511" y="249780"/>
                  </a:lnTo>
                  <a:lnTo>
                    <a:pt x="614779" y="255597"/>
                  </a:lnTo>
                  <a:lnTo>
                    <a:pt x="618046" y="261418"/>
                  </a:lnTo>
                  <a:lnTo>
                    <a:pt x="621320" y="267239"/>
                  </a:lnTo>
                  <a:lnTo>
                    <a:pt x="624588" y="273061"/>
                  </a:lnTo>
                  <a:lnTo>
                    <a:pt x="627862" y="278881"/>
                  </a:lnTo>
                  <a:lnTo>
                    <a:pt x="631129" y="284697"/>
                  </a:lnTo>
                  <a:lnTo>
                    <a:pt x="634396" y="290507"/>
                  </a:lnTo>
                  <a:lnTo>
                    <a:pt x="637670" y="296311"/>
                  </a:lnTo>
                  <a:lnTo>
                    <a:pt x="640938" y="302106"/>
                  </a:lnTo>
                  <a:lnTo>
                    <a:pt x="644212" y="307892"/>
                  </a:lnTo>
                  <a:lnTo>
                    <a:pt x="647479" y="313666"/>
                  </a:lnTo>
                  <a:lnTo>
                    <a:pt x="650747" y="319428"/>
                  </a:lnTo>
                  <a:lnTo>
                    <a:pt x="654021" y="325175"/>
                  </a:lnTo>
                  <a:lnTo>
                    <a:pt x="657288" y="330907"/>
                  </a:lnTo>
                  <a:lnTo>
                    <a:pt x="660562" y="336623"/>
                  </a:lnTo>
                  <a:lnTo>
                    <a:pt x="663830" y="342320"/>
                  </a:lnTo>
                  <a:lnTo>
                    <a:pt x="667097" y="347999"/>
                  </a:lnTo>
                  <a:lnTo>
                    <a:pt x="670371" y="353656"/>
                  </a:lnTo>
                  <a:lnTo>
                    <a:pt x="673638" y="359293"/>
                  </a:lnTo>
                  <a:lnTo>
                    <a:pt x="676913" y="364907"/>
                  </a:lnTo>
                  <a:lnTo>
                    <a:pt x="680180" y="370497"/>
                  </a:lnTo>
                  <a:lnTo>
                    <a:pt x="683447" y="376063"/>
                  </a:lnTo>
                  <a:lnTo>
                    <a:pt x="686721" y="381603"/>
                  </a:lnTo>
                  <a:lnTo>
                    <a:pt x="689989" y="387117"/>
                  </a:lnTo>
                  <a:lnTo>
                    <a:pt x="693263" y="392603"/>
                  </a:lnTo>
                  <a:lnTo>
                    <a:pt x="696530" y="398061"/>
                  </a:lnTo>
                  <a:lnTo>
                    <a:pt x="699798" y="403490"/>
                  </a:lnTo>
                  <a:lnTo>
                    <a:pt x="703072" y="408889"/>
                  </a:lnTo>
                  <a:lnTo>
                    <a:pt x="706339" y="414257"/>
                  </a:lnTo>
                  <a:lnTo>
                    <a:pt x="709613" y="419594"/>
                  </a:lnTo>
                  <a:lnTo>
                    <a:pt x="712881" y="424898"/>
                  </a:lnTo>
                  <a:lnTo>
                    <a:pt x="716148" y="430170"/>
                  </a:lnTo>
                  <a:lnTo>
                    <a:pt x="719422" y="435407"/>
                  </a:lnTo>
                  <a:lnTo>
                    <a:pt x="722689" y="440612"/>
                  </a:lnTo>
                  <a:lnTo>
                    <a:pt x="725964" y="445781"/>
                  </a:lnTo>
                  <a:lnTo>
                    <a:pt x="729231" y="450914"/>
                  </a:lnTo>
                  <a:lnTo>
                    <a:pt x="732505" y="456012"/>
                  </a:lnTo>
                  <a:lnTo>
                    <a:pt x="735772" y="461073"/>
                  </a:lnTo>
                  <a:lnTo>
                    <a:pt x="739040" y="466098"/>
                  </a:lnTo>
                  <a:lnTo>
                    <a:pt x="742314" y="471085"/>
                  </a:lnTo>
                  <a:lnTo>
                    <a:pt x="745581" y="476035"/>
                  </a:lnTo>
                  <a:lnTo>
                    <a:pt x="748855" y="480947"/>
                  </a:lnTo>
                  <a:lnTo>
                    <a:pt x="752123" y="485819"/>
                  </a:lnTo>
                  <a:lnTo>
                    <a:pt x="755390" y="490654"/>
                  </a:lnTo>
                  <a:lnTo>
                    <a:pt x="758664" y="495448"/>
                  </a:lnTo>
                  <a:lnTo>
                    <a:pt x="761932" y="500203"/>
                  </a:lnTo>
                  <a:lnTo>
                    <a:pt x="765206" y="504919"/>
                  </a:lnTo>
                  <a:lnTo>
                    <a:pt x="768473" y="509593"/>
                  </a:lnTo>
                  <a:lnTo>
                    <a:pt x="771740" y="514228"/>
                  </a:lnTo>
                  <a:lnTo>
                    <a:pt x="775014" y="518823"/>
                  </a:lnTo>
                  <a:lnTo>
                    <a:pt x="778282" y="523376"/>
                  </a:lnTo>
                  <a:lnTo>
                    <a:pt x="781556" y="527889"/>
                  </a:lnTo>
                  <a:lnTo>
                    <a:pt x="784823" y="532360"/>
                  </a:lnTo>
                  <a:lnTo>
                    <a:pt x="788091" y="536791"/>
                  </a:lnTo>
                  <a:lnTo>
                    <a:pt x="791365" y="541180"/>
                  </a:lnTo>
                  <a:lnTo>
                    <a:pt x="794632" y="545526"/>
                  </a:lnTo>
                  <a:lnTo>
                    <a:pt x="797906" y="549832"/>
                  </a:lnTo>
                  <a:lnTo>
                    <a:pt x="801174" y="554096"/>
                  </a:lnTo>
                  <a:lnTo>
                    <a:pt x="804441" y="558318"/>
                  </a:lnTo>
                  <a:lnTo>
                    <a:pt x="807715" y="562498"/>
                  </a:lnTo>
                  <a:lnTo>
                    <a:pt x="810982" y="566637"/>
                  </a:lnTo>
                  <a:lnTo>
                    <a:pt x="814257" y="570733"/>
                  </a:lnTo>
                  <a:lnTo>
                    <a:pt x="817524" y="574788"/>
                  </a:lnTo>
                  <a:lnTo>
                    <a:pt x="820791" y="578801"/>
                  </a:lnTo>
                  <a:lnTo>
                    <a:pt x="824065" y="582772"/>
                  </a:lnTo>
                  <a:lnTo>
                    <a:pt x="827333" y="586701"/>
                  </a:lnTo>
                  <a:lnTo>
                    <a:pt x="830607" y="590588"/>
                  </a:lnTo>
                  <a:lnTo>
                    <a:pt x="833874" y="594434"/>
                  </a:lnTo>
                  <a:lnTo>
                    <a:pt x="837142" y="598239"/>
                  </a:lnTo>
                  <a:lnTo>
                    <a:pt x="840416" y="602002"/>
                  </a:lnTo>
                  <a:lnTo>
                    <a:pt x="843683" y="605723"/>
                  </a:lnTo>
                  <a:lnTo>
                    <a:pt x="846957" y="609403"/>
                  </a:lnTo>
                  <a:lnTo>
                    <a:pt x="850225" y="613042"/>
                  </a:lnTo>
                  <a:lnTo>
                    <a:pt x="853492" y="616640"/>
                  </a:lnTo>
                  <a:lnTo>
                    <a:pt x="856766" y="620197"/>
                  </a:lnTo>
                  <a:lnTo>
                    <a:pt x="860033" y="623714"/>
                  </a:lnTo>
                  <a:lnTo>
                    <a:pt x="863308" y="627191"/>
                  </a:lnTo>
                  <a:lnTo>
                    <a:pt x="866575" y="630627"/>
                  </a:lnTo>
                  <a:lnTo>
                    <a:pt x="869849" y="634016"/>
                  </a:lnTo>
                  <a:lnTo>
                    <a:pt x="873116" y="637371"/>
                  </a:lnTo>
                  <a:lnTo>
                    <a:pt x="876384" y="640692"/>
                  </a:lnTo>
                  <a:lnTo>
                    <a:pt x="879658" y="643966"/>
                  </a:lnTo>
                  <a:lnTo>
                    <a:pt x="882925" y="647200"/>
                  </a:lnTo>
                  <a:lnTo>
                    <a:pt x="886199" y="650400"/>
                  </a:lnTo>
                  <a:lnTo>
                    <a:pt x="889467" y="653552"/>
                  </a:lnTo>
                  <a:lnTo>
                    <a:pt x="892734" y="656671"/>
                  </a:lnTo>
                  <a:lnTo>
                    <a:pt x="896008" y="659756"/>
                  </a:lnTo>
                  <a:lnTo>
                    <a:pt x="899276" y="662794"/>
                  </a:lnTo>
                  <a:lnTo>
                    <a:pt x="902550" y="665798"/>
                  </a:lnTo>
                  <a:lnTo>
                    <a:pt x="905817" y="668769"/>
                  </a:lnTo>
                  <a:lnTo>
                    <a:pt x="909084" y="671698"/>
                  </a:lnTo>
                  <a:lnTo>
                    <a:pt x="912359" y="674588"/>
                  </a:lnTo>
                  <a:lnTo>
                    <a:pt x="915626" y="677443"/>
                  </a:lnTo>
                  <a:lnTo>
                    <a:pt x="918900" y="680258"/>
                  </a:lnTo>
                  <a:lnTo>
                    <a:pt x="922167" y="683040"/>
                  </a:lnTo>
                  <a:lnTo>
                    <a:pt x="925435" y="685787"/>
                  </a:lnTo>
                  <a:lnTo>
                    <a:pt x="928709" y="688494"/>
                  </a:lnTo>
                  <a:lnTo>
                    <a:pt x="931976" y="691168"/>
                  </a:lnTo>
                  <a:lnTo>
                    <a:pt x="935250" y="693807"/>
                  </a:lnTo>
                  <a:lnTo>
                    <a:pt x="938518" y="696406"/>
                  </a:lnTo>
                  <a:lnTo>
                    <a:pt x="941785" y="698978"/>
                  </a:lnTo>
                  <a:lnTo>
                    <a:pt x="945059" y="701510"/>
                  </a:lnTo>
                  <a:lnTo>
                    <a:pt x="948327" y="704008"/>
                  </a:lnTo>
                  <a:lnTo>
                    <a:pt x="951601" y="706472"/>
                  </a:lnTo>
                  <a:lnTo>
                    <a:pt x="954868" y="708909"/>
                  </a:lnTo>
                  <a:lnTo>
                    <a:pt x="958135" y="711305"/>
                  </a:lnTo>
                  <a:lnTo>
                    <a:pt x="961409" y="713668"/>
                  </a:lnTo>
                  <a:lnTo>
                    <a:pt x="964677" y="716004"/>
                  </a:lnTo>
                  <a:lnTo>
                    <a:pt x="967951" y="718306"/>
                  </a:lnTo>
                  <a:lnTo>
                    <a:pt x="971218" y="720574"/>
                  </a:lnTo>
                  <a:lnTo>
                    <a:pt x="974486" y="722808"/>
                  </a:lnTo>
                  <a:lnTo>
                    <a:pt x="977760" y="725016"/>
                  </a:lnTo>
                  <a:lnTo>
                    <a:pt x="977760" y="857013"/>
                  </a:lnTo>
                  <a:lnTo>
                    <a:pt x="0" y="857013"/>
                  </a:lnTo>
                  <a:lnTo>
                    <a:pt x="0" y="857013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0F8F1D71-A757-38E8-0F41-A0FF1BCF27F8}"/>
                </a:ext>
              </a:extLst>
            </p:cNvPr>
            <p:cNvSpPr/>
            <p:nvPr/>
          </p:nvSpPr>
          <p:spPr>
            <a:xfrm>
              <a:off x="7720662" y="3853498"/>
              <a:ext cx="977759" cy="857013"/>
            </a:xfrm>
            <a:custGeom>
              <a:avLst/>
              <a:gdLst>
                <a:gd name="connsiteX0" fmla="*/ 0 w 977759"/>
                <a:gd name="connsiteY0" fmla="*/ 857013 h 857013"/>
                <a:gd name="connsiteX1" fmla="*/ 3270 w 977759"/>
                <a:gd name="connsiteY1" fmla="*/ 857013 h 857013"/>
                <a:gd name="connsiteX2" fmla="*/ 6540 w 977759"/>
                <a:gd name="connsiteY2" fmla="*/ 857000 h 857013"/>
                <a:gd name="connsiteX3" fmla="*/ 9810 w 977759"/>
                <a:gd name="connsiteY3" fmla="*/ 856959 h 857013"/>
                <a:gd name="connsiteX4" fmla="*/ 13080 w 977759"/>
                <a:gd name="connsiteY4" fmla="*/ 856865 h 857013"/>
                <a:gd name="connsiteX5" fmla="*/ 16350 w 977759"/>
                <a:gd name="connsiteY5" fmla="*/ 856689 h 857013"/>
                <a:gd name="connsiteX6" fmla="*/ 19620 w 977759"/>
                <a:gd name="connsiteY6" fmla="*/ 856413 h 857013"/>
                <a:gd name="connsiteX7" fmla="*/ 22890 w 977759"/>
                <a:gd name="connsiteY7" fmla="*/ 856014 h 857013"/>
                <a:gd name="connsiteX8" fmla="*/ 26161 w 977759"/>
                <a:gd name="connsiteY8" fmla="*/ 855461 h 857013"/>
                <a:gd name="connsiteX9" fmla="*/ 29431 w 977759"/>
                <a:gd name="connsiteY9" fmla="*/ 854732 h 857013"/>
                <a:gd name="connsiteX10" fmla="*/ 32701 w 977759"/>
                <a:gd name="connsiteY10" fmla="*/ 853807 h 857013"/>
                <a:gd name="connsiteX11" fmla="*/ 35971 w 977759"/>
                <a:gd name="connsiteY11" fmla="*/ 852659 h 857013"/>
                <a:gd name="connsiteX12" fmla="*/ 39241 w 977759"/>
                <a:gd name="connsiteY12" fmla="*/ 851268 h 857013"/>
                <a:gd name="connsiteX13" fmla="*/ 42512 w 977759"/>
                <a:gd name="connsiteY13" fmla="*/ 849628 h 857013"/>
                <a:gd name="connsiteX14" fmla="*/ 45782 w 977759"/>
                <a:gd name="connsiteY14" fmla="*/ 847704 h 857013"/>
                <a:gd name="connsiteX15" fmla="*/ 49052 w 977759"/>
                <a:gd name="connsiteY15" fmla="*/ 845490 h 857013"/>
                <a:gd name="connsiteX16" fmla="*/ 52322 w 977759"/>
                <a:gd name="connsiteY16" fmla="*/ 842972 h 857013"/>
                <a:gd name="connsiteX17" fmla="*/ 55592 w 977759"/>
                <a:gd name="connsiteY17" fmla="*/ 840136 h 857013"/>
                <a:gd name="connsiteX18" fmla="*/ 58862 w 977759"/>
                <a:gd name="connsiteY18" fmla="*/ 836977 h 857013"/>
                <a:gd name="connsiteX19" fmla="*/ 62132 w 977759"/>
                <a:gd name="connsiteY19" fmla="*/ 833473 h 857013"/>
                <a:gd name="connsiteX20" fmla="*/ 65402 w 977759"/>
                <a:gd name="connsiteY20" fmla="*/ 829632 h 857013"/>
                <a:gd name="connsiteX21" fmla="*/ 68672 w 977759"/>
                <a:gd name="connsiteY21" fmla="*/ 825440 h 857013"/>
                <a:gd name="connsiteX22" fmla="*/ 71942 w 977759"/>
                <a:gd name="connsiteY22" fmla="*/ 820890 h 857013"/>
                <a:gd name="connsiteX23" fmla="*/ 75212 w 977759"/>
                <a:gd name="connsiteY23" fmla="*/ 815989 h 857013"/>
                <a:gd name="connsiteX24" fmla="*/ 78482 w 977759"/>
                <a:gd name="connsiteY24" fmla="*/ 810723 h 857013"/>
                <a:gd name="connsiteX25" fmla="*/ 81752 w 977759"/>
                <a:gd name="connsiteY25" fmla="*/ 805107 h 857013"/>
                <a:gd name="connsiteX26" fmla="*/ 85022 w 977759"/>
                <a:gd name="connsiteY26" fmla="*/ 799132 h 857013"/>
                <a:gd name="connsiteX27" fmla="*/ 88292 w 977759"/>
                <a:gd name="connsiteY27" fmla="*/ 792800 h 857013"/>
                <a:gd name="connsiteX28" fmla="*/ 91562 w 977759"/>
                <a:gd name="connsiteY28" fmla="*/ 786117 h 857013"/>
                <a:gd name="connsiteX29" fmla="*/ 94833 w 977759"/>
                <a:gd name="connsiteY29" fmla="*/ 779089 h 857013"/>
                <a:gd name="connsiteX30" fmla="*/ 98103 w 977759"/>
                <a:gd name="connsiteY30" fmla="*/ 771718 h 857013"/>
                <a:gd name="connsiteX31" fmla="*/ 101373 w 977759"/>
                <a:gd name="connsiteY31" fmla="*/ 764015 h 857013"/>
                <a:gd name="connsiteX32" fmla="*/ 104643 w 977759"/>
                <a:gd name="connsiteY32" fmla="*/ 755982 h 857013"/>
                <a:gd name="connsiteX33" fmla="*/ 107913 w 977759"/>
                <a:gd name="connsiteY33" fmla="*/ 747631 h 857013"/>
                <a:gd name="connsiteX34" fmla="*/ 111184 w 977759"/>
                <a:gd name="connsiteY34" fmla="*/ 738970 h 857013"/>
                <a:gd name="connsiteX35" fmla="*/ 114454 w 977759"/>
                <a:gd name="connsiteY35" fmla="*/ 730011 h 857013"/>
                <a:gd name="connsiteX36" fmla="*/ 117724 w 977759"/>
                <a:gd name="connsiteY36" fmla="*/ 720763 h 857013"/>
                <a:gd name="connsiteX37" fmla="*/ 120994 w 977759"/>
                <a:gd name="connsiteY37" fmla="*/ 711231 h 857013"/>
                <a:gd name="connsiteX38" fmla="*/ 124264 w 977759"/>
                <a:gd name="connsiteY38" fmla="*/ 701429 h 857013"/>
                <a:gd name="connsiteX39" fmla="*/ 127534 w 977759"/>
                <a:gd name="connsiteY39" fmla="*/ 691377 h 857013"/>
                <a:gd name="connsiteX40" fmla="*/ 130804 w 977759"/>
                <a:gd name="connsiteY40" fmla="*/ 681082 h 857013"/>
                <a:gd name="connsiteX41" fmla="*/ 134074 w 977759"/>
                <a:gd name="connsiteY41" fmla="*/ 670551 h 857013"/>
                <a:gd name="connsiteX42" fmla="*/ 137344 w 977759"/>
                <a:gd name="connsiteY42" fmla="*/ 659797 h 857013"/>
                <a:gd name="connsiteX43" fmla="*/ 140614 w 977759"/>
                <a:gd name="connsiteY43" fmla="*/ 648840 h 857013"/>
                <a:gd name="connsiteX44" fmla="*/ 143884 w 977759"/>
                <a:gd name="connsiteY44" fmla="*/ 637695 h 857013"/>
                <a:gd name="connsiteX45" fmla="*/ 147154 w 977759"/>
                <a:gd name="connsiteY45" fmla="*/ 626367 h 857013"/>
                <a:gd name="connsiteX46" fmla="*/ 150424 w 977759"/>
                <a:gd name="connsiteY46" fmla="*/ 614871 h 857013"/>
                <a:gd name="connsiteX47" fmla="*/ 153694 w 977759"/>
                <a:gd name="connsiteY47" fmla="*/ 603223 h 857013"/>
                <a:gd name="connsiteX48" fmla="*/ 156964 w 977759"/>
                <a:gd name="connsiteY48" fmla="*/ 591437 h 857013"/>
                <a:gd name="connsiteX49" fmla="*/ 160235 w 977759"/>
                <a:gd name="connsiteY49" fmla="*/ 579525 h 857013"/>
                <a:gd name="connsiteX50" fmla="*/ 163505 w 977759"/>
                <a:gd name="connsiteY50" fmla="*/ 567502 h 857013"/>
                <a:gd name="connsiteX51" fmla="*/ 166775 w 977759"/>
                <a:gd name="connsiteY51" fmla="*/ 555380 h 857013"/>
                <a:gd name="connsiteX52" fmla="*/ 170045 w 977759"/>
                <a:gd name="connsiteY52" fmla="*/ 543174 h 857013"/>
                <a:gd name="connsiteX53" fmla="*/ 173315 w 977759"/>
                <a:gd name="connsiteY53" fmla="*/ 530895 h 857013"/>
                <a:gd name="connsiteX54" fmla="*/ 176585 w 977759"/>
                <a:gd name="connsiteY54" fmla="*/ 518559 h 857013"/>
                <a:gd name="connsiteX55" fmla="*/ 179856 w 977759"/>
                <a:gd name="connsiteY55" fmla="*/ 506178 h 857013"/>
                <a:gd name="connsiteX56" fmla="*/ 183126 w 977759"/>
                <a:gd name="connsiteY56" fmla="*/ 493763 h 857013"/>
                <a:gd name="connsiteX57" fmla="*/ 186396 w 977759"/>
                <a:gd name="connsiteY57" fmla="*/ 481329 h 857013"/>
                <a:gd name="connsiteX58" fmla="*/ 189666 w 977759"/>
                <a:gd name="connsiteY58" fmla="*/ 468888 h 857013"/>
                <a:gd name="connsiteX59" fmla="*/ 192936 w 977759"/>
                <a:gd name="connsiteY59" fmla="*/ 456453 h 857013"/>
                <a:gd name="connsiteX60" fmla="*/ 196206 w 977759"/>
                <a:gd name="connsiteY60" fmla="*/ 444034 h 857013"/>
                <a:gd name="connsiteX61" fmla="*/ 199476 w 977759"/>
                <a:gd name="connsiteY61" fmla="*/ 431645 h 857013"/>
                <a:gd name="connsiteX62" fmla="*/ 202746 w 977759"/>
                <a:gd name="connsiteY62" fmla="*/ 419295 h 857013"/>
                <a:gd name="connsiteX63" fmla="*/ 206016 w 977759"/>
                <a:gd name="connsiteY63" fmla="*/ 406996 h 857013"/>
                <a:gd name="connsiteX64" fmla="*/ 209286 w 977759"/>
                <a:gd name="connsiteY64" fmla="*/ 394760 h 857013"/>
                <a:gd name="connsiteX65" fmla="*/ 212556 w 977759"/>
                <a:gd name="connsiteY65" fmla="*/ 382598 h 857013"/>
                <a:gd name="connsiteX66" fmla="*/ 215826 w 977759"/>
                <a:gd name="connsiteY66" fmla="*/ 370518 h 857013"/>
                <a:gd name="connsiteX67" fmla="*/ 219096 w 977759"/>
                <a:gd name="connsiteY67" fmla="*/ 358531 h 857013"/>
                <a:gd name="connsiteX68" fmla="*/ 222366 w 977759"/>
                <a:gd name="connsiteY68" fmla="*/ 346647 h 857013"/>
                <a:gd name="connsiteX69" fmla="*/ 225636 w 977759"/>
                <a:gd name="connsiteY69" fmla="*/ 334875 h 857013"/>
                <a:gd name="connsiteX70" fmla="*/ 228907 w 977759"/>
                <a:gd name="connsiteY70" fmla="*/ 323225 h 857013"/>
                <a:gd name="connsiteX71" fmla="*/ 232177 w 977759"/>
                <a:gd name="connsiteY71" fmla="*/ 311704 h 857013"/>
                <a:gd name="connsiteX72" fmla="*/ 235447 w 977759"/>
                <a:gd name="connsiteY72" fmla="*/ 300321 h 857013"/>
                <a:gd name="connsiteX73" fmla="*/ 238717 w 977759"/>
                <a:gd name="connsiteY73" fmla="*/ 289084 h 857013"/>
                <a:gd name="connsiteX74" fmla="*/ 241987 w 977759"/>
                <a:gd name="connsiteY74" fmla="*/ 278001 h 857013"/>
                <a:gd name="connsiteX75" fmla="*/ 245257 w 977759"/>
                <a:gd name="connsiteY75" fmla="*/ 267078 h 857013"/>
                <a:gd name="connsiteX76" fmla="*/ 248528 w 977759"/>
                <a:gd name="connsiteY76" fmla="*/ 256323 h 857013"/>
                <a:gd name="connsiteX77" fmla="*/ 251798 w 977759"/>
                <a:gd name="connsiteY77" fmla="*/ 245744 h 857013"/>
                <a:gd name="connsiteX78" fmla="*/ 255068 w 977759"/>
                <a:gd name="connsiteY78" fmla="*/ 235345 h 857013"/>
                <a:gd name="connsiteX79" fmla="*/ 258338 w 977759"/>
                <a:gd name="connsiteY79" fmla="*/ 225132 h 857013"/>
                <a:gd name="connsiteX80" fmla="*/ 261608 w 977759"/>
                <a:gd name="connsiteY80" fmla="*/ 215112 h 857013"/>
                <a:gd name="connsiteX81" fmla="*/ 264878 w 977759"/>
                <a:gd name="connsiteY81" fmla="*/ 205289 h 857013"/>
                <a:gd name="connsiteX82" fmla="*/ 268148 w 977759"/>
                <a:gd name="connsiteY82" fmla="*/ 195669 h 857013"/>
                <a:gd name="connsiteX83" fmla="*/ 271418 w 977759"/>
                <a:gd name="connsiteY83" fmla="*/ 186257 h 857013"/>
                <a:gd name="connsiteX84" fmla="*/ 274688 w 977759"/>
                <a:gd name="connsiteY84" fmla="*/ 177056 h 857013"/>
                <a:gd name="connsiteX85" fmla="*/ 277958 w 977759"/>
                <a:gd name="connsiteY85" fmla="*/ 168070 h 857013"/>
                <a:gd name="connsiteX86" fmla="*/ 281228 w 977759"/>
                <a:gd name="connsiteY86" fmla="*/ 159304 h 857013"/>
                <a:gd name="connsiteX87" fmla="*/ 284498 w 977759"/>
                <a:gd name="connsiteY87" fmla="*/ 150761 h 857013"/>
                <a:gd name="connsiteX88" fmla="*/ 287768 w 977759"/>
                <a:gd name="connsiteY88" fmla="*/ 142444 h 857013"/>
                <a:gd name="connsiteX89" fmla="*/ 291038 w 977759"/>
                <a:gd name="connsiteY89" fmla="*/ 134356 h 857013"/>
                <a:gd name="connsiteX90" fmla="*/ 294309 w 977759"/>
                <a:gd name="connsiteY90" fmla="*/ 126498 h 857013"/>
                <a:gd name="connsiteX91" fmla="*/ 297579 w 977759"/>
                <a:gd name="connsiteY91" fmla="*/ 118875 h 857013"/>
                <a:gd name="connsiteX92" fmla="*/ 300849 w 977759"/>
                <a:gd name="connsiteY92" fmla="*/ 111487 h 857013"/>
                <a:gd name="connsiteX93" fmla="*/ 304119 w 977759"/>
                <a:gd name="connsiteY93" fmla="*/ 104336 h 857013"/>
                <a:gd name="connsiteX94" fmla="*/ 307389 w 977759"/>
                <a:gd name="connsiteY94" fmla="*/ 97424 h 857013"/>
                <a:gd name="connsiteX95" fmla="*/ 310659 w 977759"/>
                <a:gd name="connsiteY95" fmla="*/ 90753 h 857013"/>
                <a:gd name="connsiteX96" fmla="*/ 313929 w 977759"/>
                <a:gd name="connsiteY96" fmla="*/ 84322 h 857013"/>
                <a:gd name="connsiteX97" fmla="*/ 317200 w 977759"/>
                <a:gd name="connsiteY97" fmla="*/ 78134 h 857013"/>
                <a:gd name="connsiteX98" fmla="*/ 320470 w 977759"/>
                <a:gd name="connsiteY98" fmla="*/ 72188 h 857013"/>
                <a:gd name="connsiteX99" fmla="*/ 323740 w 977759"/>
                <a:gd name="connsiteY99" fmla="*/ 66484 h 857013"/>
                <a:gd name="connsiteX100" fmla="*/ 327010 w 977759"/>
                <a:gd name="connsiteY100" fmla="*/ 61024 h 857013"/>
                <a:gd name="connsiteX101" fmla="*/ 330280 w 977759"/>
                <a:gd name="connsiteY101" fmla="*/ 55806 h 857013"/>
                <a:gd name="connsiteX102" fmla="*/ 333550 w 977759"/>
                <a:gd name="connsiteY102" fmla="*/ 50831 h 857013"/>
                <a:gd name="connsiteX103" fmla="*/ 336820 w 977759"/>
                <a:gd name="connsiteY103" fmla="*/ 46098 h 857013"/>
                <a:gd name="connsiteX104" fmla="*/ 340090 w 977759"/>
                <a:gd name="connsiteY104" fmla="*/ 41606 h 857013"/>
                <a:gd name="connsiteX105" fmla="*/ 343360 w 977759"/>
                <a:gd name="connsiteY105" fmla="*/ 37354 h 857013"/>
                <a:gd name="connsiteX106" fmla="*/ 346630 w 977759"/>
                <a:gd name="connsiteY106" fmla="*/ 33342 h 857013"/>
                <a:gd name="connsiteX107" fmla="*/ 349900 w 977759"/>
                <a:gd name="connsiteY107" fmla="*/ 29568 h 857013"/>
                <a:gd name="connsiteX108" fmla="*/ 353170 w 977759"/>
                <a:gd name="connsiteY108" fmla="*/ 26030 h 857013"/>
                <a:gd name="connsiteX109" fmla="*/ 356440 w 977759"/>
                <a:gd name="connsiteY109" fmla="*/ 22729 h 857013"/>
                <a:gd name="connsiteX110" fmla="*/ 359710 w 977759"/>
                <a:gd name="connsiteY110" fmla="*/ 19660 h 857013"/>
                <a:gd name="connsiteX111" fmla="*/ 362981 w 977759"/>
                <a:gd name="connsiteY111" fmla="*/ 16824 h 857013"/>
                <a:gd name="connsiteX112" fmla="*/ 366251 w 977759"/>
                <a:gd name="connsiteY112" fmla="*/ 14217 h 857013"/>
                <a:gd name="connsiteX113" fmla="*/ 369521 w 977759"/>
                <a:gd name="connsiteY113" fmla="*/ 11838 h 857013"/>
                <a:gd name="connsiteX114" fmla="*/ 372791 w 977759"/>
                <a:gd name="connsiteY114" fmla="*/ 9685 h 857013"/>
                <a:gd name="connsiteX115" fmla="*/ 376061 w 977759"/>
                <a:gd name="connsiteY115" fmla="*/ 7755 h 857013"/>
                <a:gd name="connsiteX116" fmla="*/ 379331 w 977759"/>
                <a:gd name="connsiteY116" fmla="*/ 6045 h 857013"/>
                <a:gd name="connsiteX117" fmla="*/ 382600 w 977759"/>
                <a:gd name="connsiteY117" fmla="*/ 4554 h 857013"/>
                <a:gd name="connsiteX118" fmla="*/ 385874 w 977759"/>
                <a:gd name="connsiteY118" fmla="*/ 3279 h 857013"/>
                <a:gd name="connsiteX119" fmla="*/ 389142 w 977759"/>
                <a:gd name="connsiteY119" fmla="*/ 2217 h 857013"/>
                <a:gd name="connsiteX120" fmla="*/ 392409 w 977759"/>
                <a:gd name="connsiteY120" fmla="*/ 1365 h 857013"/>
                <a:gd name="connsiteX121" fmla="*/ 395683 w 977759"/>
                <a:gd name="connsiteY121" fmla="*/ 720 h 857013"/>
                <a:gd name="connsiteX122" fmla="*/ 398950 w 977759"/>
                <a:gd name="connsiteY122" fmla="*/ 280 h 857013"/>
                <a:gd name="connsiteX123" fmla="*/ 402225 w 977759"/>
                <a:gd name="connsiteY123" fmla="*/ 41 h 857013"/>
                <a:gd name="connsiteX124" fmla="*/ 405492 w 977759"/>
                <a:gd name="connsiteY124" fmla="*/ 0 h 857013"/>
                <a:gd name="connsiteX125" fmla="*/ 408759 w 977759"/>
                <a:gd name="connsiteY125" fmla="*/ 154 h 857013"/>
                <a:gd name="connsiteX126" fmla="*/ 412033 w 977759"/>
                <a:gd name="connsiteY126" fmla="*/ 500 h 857013"/>
                <a:gd name="connsiteX127" fmla="*/ 415301 w 977759"/>
                <a:gd name="connsiteY127" fmla="*/ 1035 h 857013"/>
                <a:gd name="connsiteX128" fmla="*/ 418575 w 977759"/>
                <a:gd name="connsiteY128" fmla="*/ 1755 h 857013"/>
                <a:gd name="connsiteX129" fmla="*/ 421842 w 977759"/>
                <a:gd name="connsiteY129" fmla="*/ 2657 h 857013"/>
                <a:gd name="connsiteX130" fmla="*/ 425110 w 977759"/>
                <a:gd name="connsiteY130" fmla="*/ 3737 h 857013"/>
                <a:gd name="connsiteX131" fmla="*/ 428384 w 977759"/>
                <a:gd name="connsiteY131" fmla="*/ 4993 h 857013"/>
                <a:gd name="connsiteX132" fmla="*/ 431651 w 977759"/>
                <a:gd name="connsiteY132" fmla="*/ 6420 h 857013"/>
                <a:gd name="connsiteX133" fmla="*/ 434925 w 977759"/>
                <a:gd name="connsiteY133" fmla="*/ 8016 h 857013"/>
                <a:gd name="connsiteX134" fmla="*/ 438193 w 977759"/>
                <a:gd name="connsiteY134" fmla="*/ 9776 h 857013"/>
                <a:gd name="connsiteX135" fmla="*/ 441460 w 977759"/>
                <a:gd name="connsiteY135" fmla="*/ 11697 h 857013"/>
                <a:gd name="connsiteX136" fmla="*/ 444734 w 977759"/>
                <a:gd name="connsiteY136" fmla="*/ 13776 h 857013"/>
                <a:gd name="connsiteX137" fmla="*/ 448001 w 977759"/>
                <a:gd name="connsiteY137" fmla="*/ 16008 h 857013"/>
                <a:gd name="connsiteX138" fmla="*/ 451276 w 977759"/>
                <a:gd name="connsiteY138" fmla="*/ 18392 h 857013"/>
                <a:gd name="connsiteX139" fmla="*/ 454543 w 977759"/>
                <a:gd name="connsiteY139" fmla="*/ 20922 h 857013"/>
                <a:gd name="connsiteX140" fmla="*/ 457810 w 977759"/>
                <a:gd name="connsiteY140" fmla="*/ 23596 h 857013"/>
                <a:gd name="connsiteX141" fmla="*/ 461084 w 977759"/>
                <a:gd name="connsiteY141" fmla="*/ 26409 h 857013"/>
                <a:gd name="connsiteX142" fmla="*/ 464352 w 977759"/>
                <a:gd name="connsiteY142" fmla="*/ 29359 h 857013"/>
                <a:gd name="connsiteX143" fmla="*/ 467626 w 977759"/>
                <a:gd name="connsiteY143" fmla="*/ 32441 h 857013"/>
                <a:gd name="connsiteX144" fmla="*/ 470893 w 977759"/>
                <a:gd name="connsiteY144" fmla="*/ 35653 h 857013"/>
                <a:gd name="connsiteX145" fmla="*/ 474167 w 977759"/>
                <a:gd name="connsiteY145" fmla="*/ 38990 h 857013"/>
                <a:gd name="connsiteX146" fmla="*/ 477435 w 977759"/>
                <a:gd name="connsiteY146" fmla="*/ 42449 h 857013"/>
                <a:gd name="connsiteX147" fmla="*/ 480702 w 977759"/>
                <a:gd name="connsiteY147" fmla="*/ 46026 h 857013"/>
                <a:gd name="connsiteX148" fmla="*/ 483976 w 977759"/>
                <a:gd name="connsiteY148" fmla="*/ 49719 h 857013"/>
                <a:gd name="connsiteX149" fmla="*/ 487244 w 977759"/>
                <a:gd name="connsiteY149" fmla="*/ 53524 h 857013"/>
                <a:gd name="connsiteX150" fmla="*/ 490518 w 977759"/>
                <a:gd name="connsiteY150" fmla="*/ 57436 h 857013"/>
                <a:gd name="connsiteX151" fmla="*/ 493785 w 977759"/>
                <a:gd name="connsiteY151" fmla="*/ 61453 h 857013"/>
                <a:gd name="connsiteX152" fmla="*/ 497052 w 977759"/>
                <a:gd name="connsiteY152" fmla="*/ 65572 h 857013"/>
                <a:gd name="connsiteX153" fmla="*/ 500326 w 977759"/>
                <a:gd name="connsiteY153" fmla="*/ 69787 h 857013"/>
                <a:gd name="connsiteX154" fmla="*/ 503594 w 977759"/>
                <a:gd name="connsiteY154" fmla="*/ 74098 h 857013"/>
                <a:gd name="connsiteX155" fmla="*/ 506868 w 977759"/>
                <a:gd name="connsiteY155" fmla="*/ 78501 h 857013"/>
                <a:gd name="connsiteX156" fmla="*/ 510135 w 977759"/>
                <a:gd name="connsiteY156" fmla="*/ 82991 h 857013"/>
                <a:gd name="connsiteX157" fmla="*/ 513403 w 977759"/>
                <a:gd name="connsiteY157" fmla="*/ 87566 h 857013"/>
                <a:gd name="connsiteX158" fmla="*/ 516677 w 977759"/>
                <a:gd name="connsiteY158" fmla="*/ 92223 h 857013"/>
                <a:gd name="connsiteX159" fmla="*/ 519944 w 977759"/>
                <a:gd name="connsiteY159" fmla="*/ 96958 h 857013"/>
                <a:gd name="connsiteX160" fmla="*/ 523218 w 977759"/>
                <a:gd name="connsiteY160" fmla="*/ 101768 h 857013"/>
                <a:gd name="connsiteX161" fmla="*/ 526486 w 977759"/>
                <a:gd name="connsiteY161" fmla="*/ 106651 h 857013"/>
                <a:gd name="connsiteX162" fmla="*/ 529753 w 977759"/>
                <a:gd name="connsiteY162" fmla="*/ 111602 h 857013"/>
                <a:gd name="connsiteX163" fmla="*/ 533027 w 977759"/>
                <a:gd name="connsiteY163" fmla="*/ 116620 h 857013"/>
                <a:gd name="connsiteX164" fmla="*/ 536294 w 977759"/>
                <a:gd name="connsiteY164" fmla="*/ 121701 h 857013"/>
                <a:gd name="connsiteX165" fmla="*/ 539569 w 977759"/>
                <a:gd name="connsiteY165" fmla="*/ 126841 h 857013"/>
                <a:gd name="connsiteX166" fmla="*/ 542836 w 977759"/>
                <a:gd name="connsiteY166" fmla="*/ 132039 h 857013"/>
                <a:gd name="connsiteX167" fmla="*/ 546103 w 977759"/>
                <a:gd name="connsiteY167" fmla="*/ 137292 h 857013"/>
                <a:gd name="connsiteX168" fmla="*/ 549377 w 977759"/>
                <a:gd name="connsiteY168" fmla="*/ 142596 h 857013"/>
                <a:gd name="connsiteX169" fmla="*/ 552645 w 977759"/>
                <a:gd name="connsiteY169" fmla="*/ 147950 h 857013"/>
                <a:gd name="connsiteX170" fmla="*/ 555919 w 977759"/>
                <a:gd name="connsiteY170" fmla="*/ 153349 h 857013"/>
                <a:gd name="connsiteX171" fmla="*/ 559186 w 977759"/>
                <a:gd name="connsiteY171" fmla="*/ 158791 h 857013"/>
                <a:gd name="connsiteX172" fmla="*/ 562454 w 977759"/>
                <a:gd name="connsiteY172" fmla="*/ 164275 h 857013"/>
                <a:gd name="connsiteX173" fmla="*/ 565728 w 977759"/>
                <a:gd name="connsiteY173" fmla="*/ 169796 h 857013"/>
                <a:gd name="connsiteX174" fmla="*/ 568995 w 977759"/>
                <a:gd name="connsiteY174" fmla="*/ 175354 h 857013"/>
                <a:gd name="connsiteX175" fmla="*/ 572269 w 977759"/>
                <a:gd name="connsiteY175" fmla="*/ 180945 h 857013"/>
                <a:gd name="connsiteX176" fmla="*/ 575537 w 977759"/>
                <a:gd name="connsiteY176" fmla="*/ 186566 h 857013"/>
                <a:gd name="connsiteX177" fmla="*/ 578804 w 977759"/>
                <a:gd name="connsiteY177" fmla="*/ 192216 h 857013"/>
                <a:gd name="connsiteX178" fmla="*/ 582078 w 977759"/>
                <a:gd name="connsiteY178" fmla="*/ 197891 h 857013"/>
                <a:gd name="connsiteX179" fmla="*/ 585345 w 977759"/>
                <a:gd name="connsiteY179" fmla="*/ 203591 h 857013"/>
                <a:gd name="connsiteX180" fmla="*/ 588620 w 977759"/>
                <a:gd name="connsiteY180" fmla="*/ 209312 h 857013"/>
                <a:gd name="connsiteX181" fmla="*/ 591887 w 977759"/>
                <a:gd name="connsiteY181" fmla="*/ 215052 h 857013"/>
                <a:gd name="connsiteX182" fmla="*/ 595154 w 977759"/>
                <a:gd name="connsiteY182" fmla="*/ 220809 h 857013"/>
                <a:gd name="connsiteX183" fmla="*/ 598428 w 977759"/>
                <a:gd name="connsiteY183" fmla="*/ 226582 h 857013"/>
                <a:gd name="connsiteX184" fmla="*/ 601696 w 977759"/>
                <a:gd name="connsiteY184" fmla="*/ 232367 h 857013"/>
                <a:gd name="connsiteX185" fmla="*/ 604970 w 977759"/>
                <a:gd name="connsiteY185" fmla="*/ 238163 h 857013"/>
                <a:gd name="connsiteX186" fmla="*/ 608237 w 977759"/>
                <a:gd name="connsiteY186" fmla="*/ 243968 h 857013"/>
                <a:gd name="connsiteX187" fmla="*/ 611511 w 977759"/>
                <a:gd name="connsiteY187" fmla="*/ 249780 h 857013"/>
                <a:gd name="connsiteX188" fmla="*/ 614779 w 977759"/>
                <a:gd name="connsiteY188" fmla="*/ 255597 h 857013"/>
                <a:gd name="connsiteX189" fmla="*/ 618046 w 977759"/>
                <a:gd name="connsiteY189" fmla="*/ 261418 h 857013"/>
                <a:gd name="connsiteX190" fmla="*/ 621320 w 977759"/>
                <a:gd name="connsiteY190" fmla="*/ 267239 h 857013"/>
                <a:gd name="connsiteX191" fmla="*/ 624588 w 977759"/>
                <a:gd name="connsiteY191" fmla="*/ 273061 h 857013"/>
                <a:gd name="connsiteX192" fmla="*/ 627862 w 977759"/>
                <a:gd name="connsiteY192" fmla="*/ 278881 h 857013"/>
                <a:gd name="connsiteX193" fmla="*/ 631129 w 977759"/>
                <a:gd name="connsiteY193" fmla="*/ 284697 h 857013"/>
                <a:gd name="connsiteX194" fmla="*/ 634396 w 977759"/>
                <a:gd name="connsiteY194" fmla="*/ 290507 h 857013"/>
                <a:gd name="connsiteX195" fmla="*/ 637670 w 977759"/>
                <a:gd name="connsiteY195" fmla="*/ 296311 h 857013"/>
                <a:gd name="connsiteX196" fmla="*/ 640938 w 977759"/>
                <a:gd name="connsiteY196" fmla="*/ 302106 h 857013"/>
                <a:gd name="connsiteX197" fmla="*/ 644212 w 977759"/>
                <a:gd name="connsiteY197" fmla="*/ 307892 h 857013"/>
                <a:gd name="connsiteX198" fmla="*/ 647479 w 977759"/>
                <a:gd name="connsiteY198" fmla="*/ 313666 h 857013"/>
                <a:gd name="connsiteX199" fmla="*/ 650747 w 977759"/>
                <a:gd name="connsiteY199" fmla="*/ 319428 h 857013"/>
                <a:gd name="connsiteX200" fmla="*/ 654021 w 977759"/>
                <a:gd name="connsiteY200" fmla="*/ 325175 h 857013"/>
                <a:gd name="connsiteX201" fmla="*/ 657288 w 977759"/>
                <a:gd name="connsiteY201" fmla="*/ 330907 h 857013"/>
                <a:gd name="connsiteX202" fmla="*/ 660562 w 977759"/>
                <a:gd name="connsiteY202" fmla="*/ 336623 h 857013"/>
                <a:gd name="connsiteX203" fmla="*/ 663830 w 977759"/>
                <a:gd name="connsiteY203" fmla="*/ 342320 h 857013"/>
                <a:gd name="connsiteX204" fmla="*/ 667097 w 977759"/>
                <a:gd name="connsiteY204" fmla="*/ 347999 h 857013"/>
                <a:gd name="connsiteX205" fmla="*/ 670371 w 977759"/>
                <a:gd name="connsiteY205" fmla="*/ 353656 h 857013"/>
                <a:gd name="connsiteX206" fmla="*/ 673638 w 977759"/>
                <a:gd name="connsiteY206" fmla="*/ 359293 h 857013"/>
                <a:gd name="connsiteX207" fmla="*/ 676913 w 977759"/>
                <a:gd name="connsiteY207" fmla="*/ 364907 h 857013"/>
                <a:gd name="connsiteX208" fmla="*/ 680180 w 977759"/>
                <a:gd name="connsiteY208" fmla="*/ 370497 h 857013"/>
                <a:gd name="connsiteX209" fmla="*/ 683447 w 977759"/>
                <a:gd name="connsiteY209" fmla="*/ 376063 h 857013"/>
                <a:gd name="connsiteX210" fmla="*/ 686721 w 977759"/>
                <a:gd name="connsiteY210" fmla="*/ 381603 h 857013"/>
                <a:gd name="connsiteX211" fmla="*/ 689989 w 977759"/>
                <a:gd name="connsiteY211" fmla="*/ 387117 h 857013"/>
                <a:gd name="connsiteX212" fmla="*/ 693263 w 977759"/>
                <a:gd name="connsiteY212" fmla="*/ 392603 h 857013"/>
                <a:gd name="connsiteX213" fmla="*/ 696530 w 977759"/>
                <a:gd name="connsiteY213" fmla="*/ 398061 h 857013"/>
                <a:gd name="connsiteX214" fmla="*/ 699798 w 977759"/>
                <a:gd name="connsiteY214" fmla="*/ 403490 h 857013"/>
                <a:gd name="connsiteX215" fmla="*/ 703072 w 977759"/>
                <a:gd name="connsiteY215" fmla="*/ 408889 h 857013"/>
                <a:gd name="connsiteX216" fmla="*/ 706339 w 977759"/>
                <a:gd name="connsiteY216" fmla="*/ 414257 h 857013"/>
                <a:gd name="connsiteX217" fmla="*/ 709613 w 977759"/>
                <a:gd name="connsiteY217" fmla="*/ 419594 h 857013"/>
                <a:gd name="connsiteX218" fmla="*/ 712881 w 977759"/>
                <a:gd name="connsiteY218" fmla="*/ 424898 h 857013"/>
                <a:gd name="connsiteX219" fmla="*/ 716148 w 977759"/>
                <a:gd name="connsiteY219" fmla="*/ 430170 h 857013"/>
                <a:gd name="connsiteX220" fmla="*/ 719422 w 977759"/>
                <a:gd name="connsiteY220" fmla="*/ 435407 h 857013"/>
                <a:gd name="connsiteX221" fmla="*/ 722689 w 977759"/>
                <a:gd name="connsiteY221" fmla="*/ 440612 h 857013"/>
                <a:gd name="connsiteX222" fmla="*/ 725964 w 977759"/>
                <a:gd name="connsiteY222" fmla="*/ 445781 h 857013"/>
                <a:gd name="connsiteX223" fmla="*/ 729231 w 977759"/>
                <a:gd name="connsiteY223" fmla="*/ 450914 h 857013"/>
                <a:gd name="connsiteX224" fmla="*/ 732505 w 977759"/>
                <a:gd name="connsiteY224" fmla="*/ 456012 h 857013"/>
                <a:gd name="connsiteX225" fmla="*/ 735772 w 977759"/>
                <a:gd name="connsiteY225" fmla="*/ 461073 h 857013"/>
                <a:gd name="connsiteX226" fmla="*/ 739040 w 977759"/>
                <a:gd name="connsiteY226" fmla="*/ 466098 h 857013"/>
                <a:gd name="connsiteX227" fmla="*/ 742314 w 977759"/>
                <a:gd name="connsiteY227" fmla="*/ 471085 h 857013"/>
                <a:gd name="connsiteX228" fmla="*/ 745581 w 977759"/>
                <a:gd name="connsiteY228" fmla="*/ 476035 h 857013"/>
                <a:gd name="connsiteX229" fmla="*/ 748855 w 977759"/>
                <a:gd name="connsiteY229" fmla="*/ 480947 h 857013"/>
                <a:gd name="connsiteX230" fmla="*/ 752123 w 977759"/>
                <a:gd name="connsiteY230" fmla="*/ 485819 h 857013"/>
                <a:gd name="connsiteX231" fmla="*/ 755390 w 977759"/>
                <a:gd name="connsiteY231" fmla="*/ 490654 h 857013"/>
                <a:gd name="connsiteX232" fmla="*/ 758664 w 977759"/>
                <a:gd name="connsiteY232" fmla="*/ 495448 h 857013"/>
                <a:gd name="connsiteX233" fmla="*/ 761932 w 977759"/>
                <a:gd name="connsiteY233" fmla="*/ 500203 h 857013"/>
                <a:gd name="connsiteX234" fmla="*/ 765206 w 977759"/>
                <a:gd name="connsiteY234" fmla="*/ 504919 h 857013"/>
                <a:gd name="connsiteX235" fmla="*/ 768473 w 977759"/>
                <a:gd name="connsiteY235" fmla="*/ 509593 h 857013"/>
                <a:gd name="connsiteX236" fmla="*/ 771740 w 977759"/>
                <a:gd name="connsiteY236" fmla="*/ 514228 h 857013"/>
                <a:gd name="connsiteX237" fmla="*/ 775014 w 977759"/>
                <a:gd name="connsiteY237" fmla="*/ 518823 h 857013"/>
                <a:gd name="connsiteX238" fmla="*/ 778282 w 977759"/>
                <a:gd name="connsiteY238" fmla="*/ 523376 h 857013"/>
                <a:gd name="connsiteX239" fmla="*/ 781556 w 977759"/>
                <a:gd name="connsiteY239" fmla="*/ 527889 h 857013"/>
                <a:gd name="connsiteX240" fmla="*/ 784823 w 977759"/>
                <a:gd name="connsiteY240" fmla="*/ 532360 h 857013"/>
                <a:gd name="connsiteX241" fmla="*/ 788091 w 977759"/>
                <a:gd name="connsiteY241" fmla="*/ 536791 h 857013"/>
                <a:gd name="connsiteX242" fmla="*/ 791365 w 977759"/>
                <a:gd name="connsiteY242" fmla="*/ 541180 h 857013"/>
                <a:gd name="connsiteX243" fmla="*/ 794632 w 977759"/>
                <a:gd name="connsiteY243" fmla="*/ 545526 h 857013"/>
                <a:gd name="connsiteX244" fmla="*/ 797906 w 977759"/>
                <a:gd name="connsiteY244" fmla="*/ 549832 h 857013"/>
                <a:gd name="connsiteX245" fmla="*/ 801174 w 977759"/>
                <a:gd name="connsiteY245" fmla="*/ 554096 h 857013"/>
                <a:gd name="connsiteX246" fmla="*/ 804441 w 977759"/>
                <a:gd name="connsiteY246" fmla="*/ 558318 h 857013"/>
                <a:gd name="connsiteX247" fmla="*/ 807715 w 977759"/>
                <a:gd name="connsiteY247" fmla="*/ 562498 h 857013"/>
                <a:gd name="connsiteX248" fmla="*/ 810982 w 977759"/>
                <a:gd name="connsiteY248" fmla="*/ 566637 h 857013"/>
                <a:gd name="connsiteX249" fmla="*/ 814257 w 977759"/>
                <a:gd name="connsiteY249" fmla="*/ 570733 h 857013"/>
                <a:gd name="connsiteX250" fmla="*/ 817524 w 977759"/>
                <a:gd name="connsiteY250" fmla="*/ 574788 h 857013"/>
                <a:gd name="connsiteX251" fmla="*/ 820791 w 977759"/>
                <a:gd name="connsiteY251" fmla="*/ 578801 h 857013"/>
                <a:gd name="connsiteX252" fmla="*/ 824065 w 977759"/>
                <a:gd name="connsiteY252" fmla="*/ 582772 h 857013"/>
                <a:gd name="connsiteX253" fmla="*/ 827333 w 977759"/>
                <a:gd name="connsiteY253" fmla="*/ 586701 h 857013"/>
                <a:gd name="connsiteX254" fmla="*/ 830607 w 977759"/>
                <a:gd name="connsiteY254" fmla="*/ 590588 h 857013"/>
                <a:gd name="connsiteX255" fmla="*/ 833874 w 977759"/>
                <a:gd name="connsiteY255" fmla="*/ 594434 h 857013"/>
                <a:gd name="connsiteX256" fmla="*/ 837142 w 977759"/>
                <a:gd name="connsiteY256" fmla="*/ 598239 h 857013"/>
                <a:gd name="connsiteX257" fmla="*/ 840416 w 977759"/>
                <a:gd name="connsiteY257" fmla="*/ 602002 h 857013"/>
                <a:gd name="connsiteX258" fmla="*/ 843683 w 977759"/>
                <a:gd name="connsiteY258" fmla="*/ 605723 h 857013"/>
                <a:gd name="connsiteX259" fmla="*/ 846957 w 977759"/>
                <a:gd name="connsiteY259" fmla="*/ 609403 h 857013"/>
                <a:gd name="connsiteX260" fmla="*/ 850225 w 977759"/>
                <a:gd name="connsiteY260" fmla="*/ 613042 h 857013"/>
                <a:gd name="connsiteX261" fmla="*/ 853492 w 977759"/>
                <a:gd name="connsiteY261" fmla="*/ 616640 h 857013"/>
                <a:gd name="connsiteX262" fmla="*/ 856766 w 977759"/>
                <a:gd name="connsiteY262" fmla="*/ 620197 h 857013"/>
                <a:gd name="connsiteX263" fmla="*/ 860033 w 977759"/>
                <a:gd name="connsiteY263" fmla="*/ 623714 h 857013"/>
                <a:gd name="connsiteX264" fmla="*/ 863308 w 977759"/>
                <a:gd name="connsiteY264" fmla="*/ 627191 h 857013"/>
                <a:gd name="connsiteX265" fmla="*/ 866575 w 977759"/>
                <a:gd name="connsiteY265" fmla="*/ 630627 h 857013"/>
                <a:gd name="connsiteX266" fmla="*/ 869849 w 977759"/>
                <a:gd name="connsiteY266" fmla="*/ 634016 h 857013"/>
                <a:gd name="connsiteX267" fmla="*/ 873116 w 977759"/>
                <a:gd name="connsiteY267" fmla="*/ 637371 h 857013"/>
                <a:gd name="connsiteX268" fmla="*/ 876384 w 977759"/>
                <a:gd name="connsiteY268" fmla="*/ 640692 h 857013"/>
                <a:gd name="connsiteX269" fmla="*/ 879658 w 977759"/>
                <a:gd name="connsiteY269" fmla="*/ 643966 h 857013"/>
                <a:gd name="connsiteX270" fmla="*/ 882925 w 977759"/>
                <a:gd name="connsiteY270" fmla="*/ 647200 h 857013"/>
                <a:gd name="connsiteX271" fmla="*/ 886199 w 977759"/>
                <a:gd name="connsiteY271" fmla="*/ 650400 h 857013"/>
                <a:gd name="connsiteX272" fmla="*/ 889467 w 977759"/>
                <a:gd name="connsiteY272" fmla="*/ 653552 h 857013"/>
                <a:gd name="connsiteX273" fmla="*/ 892734 w 977759"/>
                <a:gd name="connsiteY273" fmla="*/ 656671 h 857013"/>
                <a:gd name="connsiteX274" fmla="*/ 896008 w 977759"/>
                <a:gd name="connsiteY274" fmla="*/ 659756 h 857013"/>
                <a:gd name="connsiteX275" fmla="*/ 899276 w 977759"/>
                <a:gd name="connsiteY275" fmla="*/ 662794 h 857013"/>
                <a:gd name="connsiteX276" fmla="*/ 902550 w 977759"/>
                <a:gd name="connsiteY276" fmla="*/ 665798 h 857013"/>
                <a:gd name="connsiteX277" fmla="*/ 905817 w 977759"/>
                <a:gd name="connsiteY277" fmla="*/ 668769 h 857013"/>
                <a:gd name="connsiteX278" fmla="*/ 909084 w 977759"/>
                <a:gd name="connsiteY278" fmla="*/ 671698 h 857013"/>
                <a:gd name="connsiteX279" fmla="*/ 912359 w 977759"/>
                <a:gd name="connsiteY279" fmla="*/ 674588 h 857013"/>
                <a:gd name="connsiteX280" fmla="*/ 915626 w 977759"/>
                <a:gd name="connsiteY280" fmla="*/ 677443 h 857013"/>
                <a:gd name="connsiteX281" fmla="*/ 918900 w 977759"/>
                <a:gd name="connsiteY281" fmla="*/ 680258 h 857013"/>
                <a:gd name="connsiteX282" fmla="*/ 922167 w 977759"/>
                <a:gd name="connsiteY282" fmla="*/ 683040 h 857013"/>
                <a:gd name="connsiteX283" fmla="*/ 925435 w 977759"/>
                <a:gd name="connsiteY283" fmla="*/ 685787 h 857013"/>
                <a:gd name="connsiteX284" fmla="*/ 928709 w 977759"/>
                <a:gd name="connsiteY284" fmla="*/ 688494 h 857013"/>
                <a:gd name="connsiteX285" fmla="*/ 931976 w 977759"/>
                <a:gd name="connsiteY285" fmla="*/ 691168 h 857013"/>
                <a:gd name="connsiteX286" fmla="*/ 935250 w 977759"/>
                <a:gd name="connsiteY286" fmla="*/ 693807 h 857013"/>
                <a:gd name="connsiteX287" fmla="*/ 938518 w 977759"/>
                <a:gd name="connsiteY287" fmla="*/ 696406 h 857013"/>
                <a:gd name="connsiteX288" fmla="*/ 941785 w 977759"/>
                <a:gd name="connsiteY288" fmla="*/ 698978 h 857013"/>
                <a:gd name="connsiteX289" fmla="*/ 945059 w 977759"/>
                <a:gd name="connsiteY289" fmla="*/ 701510 h 857013"/>
                <a:gd name="connsiteX290" fmla="*/ 948327 w 977759"/>
                <a:gd name="connsiteY290" fmla="*/ 704008 h 857013"/>
                <a:gd name="connsiteX291" fmla="*/ 951601 w 977759"/>
                <a:gd name="connsiteY291" fmla="*/ 706472 h 857013"/>
                <a:gd name="connsiteX292" fmla="*/ 954868 w 977759"/>
                <a:gd name="connsiteY292" fmla="*/ 708909 h 857013"/>
                <a:gd name="connsiteX293" fmla="*/ 958135 w 977759"/>
                <a:gd name="connsiteY293" fmla="*/ 711305 h 857013"/>
                <a:gd name="connsiteX294" fmla="*/ 961409 w 977759"/>
                <a:gd name="connsiteY294" fmla="*/ 713668 h 857013"/>
                <a:gd name="connsiteX295" fmla="*/ 964677 w 977759"/>
                <a:gd name="connsiteY295" fmla="*/ 716004 h 857013"/>
                <a:gd name="connsiteX296" fmla="*/ 967951 w 977759"/>
                <a:gd name="connsiteY296" fmla="*/ 718306 h 857013"/>
                <a:gd name="connsiteX297" fmla="*/ 971218 w 977759"/>
                <a:gd name="connsiteY297" fmla="*/ 720574 h 857013"/>
                <a:gd name="connsiteX298" fmla="*/ 974486 w 977759"/>
                <a:gd name="connsiteY298" fmla="*/ 722808 h 857013"/>
                <a:gd name="connsiteX299" fmla="*/ 977760 w 977759"/>
                <a:gd name="connsiteY299" fmla="*/ 725016 h 857013"/>
                <a:gd name="connsiteX300" fmla="*/ 977760 w 977759"/>
                <a:gd name="connsiteY300" fmla="*/ 857013 h 857013"/>
                <a:gd name="connsiteX301" fmla="*/ 0 w 977759"/>
                <a:gd name="connsiteY301" fmla="*/ 857013 h 85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977759" h="857013">
                  <a:moveTo>
                    <a:pt x="0" y="857013"/>
                  </a:moveTo>
                  <a:lnTo>
                    <a:pt x="3270" y="857013"/>
                  </a:lnTo>
                  <a:lnTo>
                    <a:pt x="6540" y="857000"/>
                  </a:lnTo>
                  <a:lnTo>
                    <a:pt x="9810" y="856959"/>
                  </a:lnTo>
                  <a:lnTo>
                    <a:pt x="13080" y="856865"/>
                  </a:lnTo>
                  <a:lnTo>
                    <a:pt x="16350" y="856689"/>
                  </a:lnTo>
                  <a:lnTo>
                    <a:pt x="19620" y="856413"/>
                  </a:lnTo>
                  <a:lnTo>
                    <a:pt x="22890" y="856014"/>
                  </a:lnTo>
                  <a:lnTo>
                    <a:pt x="26161" y="855461"/>
                  </a:lnTo>
                  <a:lnTo>
                    <a:pt x="29431" y="854732"/>
                  </a:lnTo>
                  <a:lnTo>
                    <a:pt x="32701" y="853807"/>
                  </a:lnTo>
                  <a:lnTo>
                    <a:pt x="35971" y="852659"/>
                  </a:lnTo>
                  <a:lnTo>
                    <a:pt x="39241" y="851268"/>
                  </a:lnTo>
                  <a:lnTo>
                    <a:pt x="42512" y="849628"/>
                  </a:lnTo>
                  <a:lnTo>
                    <a:pt x="45782" y="847704"/>
                  </a:lnTo>
                  <a:lnTo>
                    <a:pt x="49052" y="845490"/>
                  </a:lnTo>
                  <a:lnTo>
                    <a:pt x="52322" y="842972"/>
                  </a:lnTo>
                  <a:lnTo>
                    <a:pt x="55592" y="840136"/>
                  </a:lnTo>
                  <a:lnTo>
                    <a:pt x="58862" y="836977"/>
                  </a:lnTo>
                  <a:lnTo>
                    <a:pt x="62132" y="833473"/>
                  </a:lnTo>
                  <a:lnTo>
                    <a:pt x="65402" y="829632"/>
                  </a:lnTo>
                  <a:lnTo>
                    <a:pt x="68672" y="825440"/>
                  </a:lnTo>
                  <a:lnTo>
                    <a:pt x="71942" y="820890"/>
                  </a:lnTo>
                  <a:lnTo>
                    <a:pt x="75212" y="815989"/>
                  </a:lnTo>
                  <a:lnTo>
                    <a:pt x="78482" y="810723"/>
                  </a:lnTo>
                  <a:lnTo>
                    <a:pt x="81752" y="805107"/>
                  </a:lnTo>
                  <a:lnTo>
                    <a:pt x="85022" y="799132"/>
                  </a:lnTo>
                  <a:lnTo>
                    <a:pt x="88292" y="792800"/>
                  </a:lnTo>
                  <a:lnTo>
                    <a:pt x="91562" y="786117"/>
                  </a:lnTo>
                  <a:lnTo>
                    <a:pt x="94833" y="779089"/>
                  </a:lnTo>
                  <a:lnTo>
                    <a:pt x="98103" y="771718"/>
                  </a:lnTo>
                  <a:lnTo>
                    <a:pt x="101373" y="764015"/>
                  </a:lnTo>
                  <a:lnTo>
                    <a:pt x="104643" y="755982"/>
                  </a:lnTo>
                  <a:lnTo>
                    <a:pt x="107913" y="747631"/>
                  </a:lnTo>
                  <a:lnTo>
                    <a:pt x="111184" y="738970"/>
                  </a:lnTo>
                  <a:lnTo>
                    <a:pt x="114454" y="730011"/>
                  </a:lnTo>
                  <a:lnTo>
                    <a:pt x="117724" y="720763"/>
                  </a:lnTo>
                  <a:lnTo>
                    <a:pt x="120994" y="711231"/>
                  </a:lnTo>
                  <a:lnTo>
                    <a:pt x="124264" y="701429"/>
                  </a:lnTo>
                  <a:lnTo>
                    <a:pt x="127534" y="691377"/>
                  </a:lnTo>
                  <a:lnTo>
                    <a:pt x="130804" y="681082"/>
                  </a:lnTo>
                  <a:lnTo>
                    <a:pt x="134074" y="670551"/>
                  </a:lnTo>
                  <a:lnTo>
                    <a:pt x="137344" y="659797"/>
                  </a:lnTo>
                  <a:lnTo>
                    <a:pt x="140614" y="648840"/>
                  </a:lnTo>
                  <a:lnTo>
                    <a:pt x="143884" y="637695"/>
                  </a:lnTo>
                  <a:lnTo>
                    <a:pt x="147154" y="626367"/>
                  </a:lnTo>
                  <a:lnTo>
                    <a:pt x="150424" y="614871"/>
                  </a:lnTo>
                  <a:lnTo>
                    <a:pt x="153694" y="603223"/>
                  </a:lnTo>
                  <a:lnTo>
                    <a:pt x="156964" y="591437"/>
                  </a:lnTo>
                  <a:lnTo>
                    <a:pt x="160235" y="579525"/>
                  </a:lnTo>
                  <a:lnTo>
                    <a:pt x="163505" y="567502"/>
                  </a:lnTo>
                  <a:lnTo>
                    <a:pt x="166775" y="555380"/>
                  </a:lnTo>
                  <a:lnTo>
                    <a:pt x="170045" y="543174"/>
                  </a:lnTo>
                  <a:lnTo>
                    <a:pt x="173315" y="530895"/>
                  </a:lnTo>
                  <a:lnTo>
                    <a:pt x="176585" y="518559"/>
                  </a:lnTo>
                  <a:lnTo>
                    <a:pt x="179856" y="506178"/>
                  </a:lnTo>
                  <a:lnTo>
                    <a:pt x="183126" y="493763"/>
                  </a:lnTo>
                  <a:lnTo>
                    <a:pt x="186396" y="481329"/>
                  </a:lnTo>
                  <a:lnTo>
                    <a:pt x="189666" y="468888"/>
                  </a:lnTo>
                  <a:lnTo>
                    <a:pt x="192936" y="456453"/>
                  </a:lnTo>
                  <a:lnTo>
                    <a:pt x="196206" y="444034"/>
                  </a:lnTo>
                  <a:lnTo>
                    <a:pt x="199476" y="431645"/>
                  </a:lnTo>
                  <a:lnTo>
                    <a:pt x="202746" y="419295"/>
                  </a:lnTo>
                  <a:lnTo>
                    <a:pt x="206016" y="406996"/>
                  </a:lnTo>
                  <a:lnTo>
                    <a:pt x="209286" y="394760"/>
                  </a:lnTo>
                  <a:lnTo>
                    <a:pt x="212556" y="382598"/>
                  </a:lnTo>
                  <a:lnTo>
                    <a:pt x="215826" y="370518"/>
                  </a:lnTo>
                  <a:lnTo>
                    <a:pt x="219096" y="358531"/>
                  </a:lnTo>
                  <a:lnTo>
                    <a:pt x="222366" y="346647"/>
                  </a:lnTo>
                  <a:lnTo>
                    <a:pt x="225636" y="334875"/>
                  </a:lnTo>
                  <a:lnTo>
                    <a:pt x="228907" y="323225"/>
                  </a:lnTo>
                  <a:lnTo>
                    <a:pt x="232177" y="311704"/>
                  </a:lnTo>
                  <a:lnTo>
                    <a:pt x="235447" y="300321"/>
                  </a:lnTo>
                  <a:lnTo>
                    <a:pt x="238717" y="289084"/>
                  </a:lnTo>
                  <a:lnTo>
                    <a:pt x="241987" y="278001"/>
                  </a:lnTo>
                  <a:lnTo>
                    <a:pt x="245257" y="267078"/>
                  </a:lnTo>
                  <a:lnTo>
                    <a:pt x="248528" y="256323"/>
                  </a:lnTo>
                  <a:lnTo>
                    <a:pt x="251798" y="245744"/>
                  </a:lnTo>
                  <a:lnTo>
                    <a:pt x="255068" y="235345"/>
                  </a:lnTo>
                  <a:lnTo>
                    <a:pt x="258338" y="225132"/>
                  </a:lnTo>
                  <a:lnTo>
                    <a:pt x="261608" y="215112"/>
                  </a:lnTo>
                  <a:lnTo>
                    <a:pt x="264878" y="205289"/>
                  </a:lnTo>
                  <a:lnTo>
                    <a:pt x="268148" y="195669"/>
                  </a:lnTo>
                  <a:lnTo>
                    <a:pt x="271418" y="186257"/>
                  </a:lnTo>
                  <a:lnTo>
                    <a:pt x="274688" y="177056"/>
                  </a:lnTo>
                  <a:lnTo>
                    <a:pt x="277958" y="168070"/>
                  </a:lnTo>
                  <a:lnTo>
                    <a:pt x="281228" y="159304"/>
                  </a:lnTo>
                  <a:lnTo>
                    <a:pt x="284498" y="150761"/>
                  </a:lnTo>
                  <a:lnTo>
                    <a:pt x="287768" y="142444"/>
                  </a:lnTo>
                  <a:lnTo>
                    <a:pt x="291038" y="134356"/>
                  </a:lnTo>
                  <a:lnTo>
                    <a:pt x="294309" y="126498"/>
                  </a:lnTo>
                  <a:lnTo>
                    <a:pt x="297579" y="118875"/>
                  </a:lnTo>
                  <a:lnTo>
                    <a:pt x="300849" y="111487"/>
                  </a:lnTo>
                  <a:lnTo>
                    <a:pt x="304119" y="104336"/>
                  </a:lnTo>
                  <a:lnTo>
                    <a:pt x="307389" y="97424"/>
                  </a:lnTo>
                  <a:lnTo>
                    <a:pt x="310659" y="90753"/>
                  </a:lnTo>
                  <a:lnTo>
                    <a:pt x="313929" y="84322"/>
                  </a:lnTo>
                  <a:lnTo>
                    <a:pt x="317200" y="78134"/>
                  </a:lnTo>
                  <a:lnTo>
                    <a:pt x="320470" y="72188"/>
                  </a:lnTo>
                  <a:lnTo>
                    <a:pt x="323740" y="66484"/>
                  </a:lnTo>
                  <a:lnTo>
                    <a:pt x="327010" y="61024"/>
                  </a:lnTo>
                  <a:lnTo>
                    <a:pt x="330280" y="55806"/>
                  </a:lnTo>
                  <a:lnTo>
                    <a:pt x="333550" y="50831"/>
                  </a:lnTo>
                  <a:lnTo>
                    <a:pt x="336820" y="46098"/>
                  </a:lnTo>
                  <a:lnTo>
                    <a:pt x="340090" y="41606"/>
                  </a:lnTo>
                  <a:lnTo>
                    <a:pt x="343360" y="37354"/>
                  </a:lnTo>
                  <a:lnTo>
                    <a:pt x="346630" y="33342"/>
                  </a:lnTo>
                  <a:lnTo>
                    <a:pt x="349900" y="29568"/>
                  </a:lnTo>
                  <a:lnTo>
                    <a:pt x="353170" y="26030"/>
                  </a:lnTo>
                  <a:lnTo>
                    <a:pt x="356440" y="22729"/>
                  </a:lnTo>
                  <a:lnTo>
                    <a:pt x="359710" y="19660"/>
                  </a:lnTo>
                  <a:lnTo>
                    <a:pt x="362981" y="16824"/>
                  </a:lnTo>
                  <a:lnTo>
                    <a:pt x="366251" y="14217"/>
                  </a:lnTo>
                  <a:lnTo>
                    <a:pt x="369521" y="11838"/>
                  </a:lnTo>
                  <a:lnTo>
                    <a:pt x="372791" y="9685"/>
                  </a:lnTo>
                  <a:lnTo>
                    <a:pt x="376061" y="7755"/>
                  </a:lnTo>
                  <a:lnTo>
                    <a:pt x="379331" y="6045"/>
                  </a:lnTo>
                  <a:lnTo>
                    <a:pt x="382600" y="4554"/>
                  </a:lnTo>
                  <a:lnTo>
                    <a:pt x="385874" y="3279"/>
                  </a:lnTo>
                  <a:lnTo>
                    <a:pt x="389142" y="2217"/>
                  </a:lnTo>
                  <a:lnTo>
                    <a:pt x="392409" y="1365"/>
                  </a:lnTo>
                  <a:lnTo>
                    <a:pt x="395683" y="720"/>
                  </a:lnTo>
                  <a:lnTo>
                    <a:pt x="398950" y="280"/>
                  </a:lnTo>
                  <a:lnTo>
                    <a:pt x="402225" y="41"/>
                  </a:lnTo>
                  <a:lnTo>
                    <a:pt x="405492" y="0"/>
                  </a:lnTo>
                  <a:lnTo>
                    <a:pt x="408759" y="154"/>
                  </a:lnTo>
                  <a:lnTo>
                    <a:pt x="412033" y="500"/>
                  </a:lnTo>
                  <a:lnTo>
                    <a:pt x="415301" y="1035"/>
                  </a:lnTo>
                  <a:lnTo>
                    <a:pt x="418575" y="1755"/>
                  </a:lnTo>
                  <a:lnTo>
                    <a:pt x="421842" y="2657"/>
                  </a:lnTo>
                  <a:lnTo>
                    <a:pt x="425110" y="3737"/>
                  </a:lnTo>
                  <a:lnTo>
                    <a:pt x="428384" y="4993"/>
                  </a:lnTo>
                  <a:lnTo>
                    <a:pt x="431651" y="6420"/>
                  </a:lnTo>
                  <a:lnTo>
                    <a:pt x="434925" y="8016"/>
                  </a:lnTo>
                  <a:lnTo>
                    <a:pt x="438193" y="9776"/>
                  </a:lnTo>
                  <a:lnTo>
                    <a:pt x="441460" y="11697"/>
                  </a:lnTo>
                  <a:lnTo>
                    <a:pt x="444734" y="13776"/>
                  </a:lnTo>
                  <a:lnTo>
                    <a:pt x="448001" y="16008"/>
                  </a:lnTo>
                  <a:lnTo>
                    <a:pt x="451276" y="18392"/>
                  </a:lnTo>
                  <a:lnTo>
                    <a:pt x="454543" y="20922"/>
                  </a:lnTo>
                  <a:lnTo>
                    <a:pt x="457810" y="23596"/>
                  </a:lnTo>
                  <a:lnTo>
                    <a:pt x="461084" y="26409"/>
                  </a:lnTo>
                  <a:lnTo>
                    <a:pt x="464352" y="29359"/>
                  </a:lnTo>
                  <a:lnTo>
                    <a:pt x="467626" y="32441"/>
                  </a:lnTo>
                  <a:lnTo>
                    <a:pt x="470893" y="35653"/>
                  </a:lnTo>
                  <a:lnTo>
                    <a:pt x="474167" y="38990"/>
                  </a:lnTo>
                  <a:lnTo>
                    <a:pt x="477435" y="42449"/>
                  </a:lnTo>
                  <a:lnTo>
                    <a:pt x="480702" y="46026"/>
                  </a:lnTo>
                  <a:lnTo>
                    <a:pt x="483976" y="49719"/>
                  </a:lnTo>
                  <a:lnTo>
                    <a:pt x="487244" y="53524"/>
                  </a:lnTo>
                  <a:lnTo>
                    <a:pt x="490518" y="57436"/>
                  </a:lnTo>
                  <a:lnTo>
                    <a:pt x="493785" y="61453"/>
                  </a:lnTo>
                  <a:lnTo>
                    <a:pt x="497052" y="65572"/>
                  </a:lnTo>
                  <a:lnTo>
                    <a:pt x="500326" y="69787"/>
                  </a:lnTo>
                  <a:lnTo>
                    <a:pt x="503594" y="74098"/>
                  </a:lnTo>
                  <a:lnTo>
                    <a:pt x="506868" y="78501"/>
                  </a:lnTo>
                  <a:lnTo>
                    <a:pt x="510135" y="82991"/>
                  </a:lnTo>
                  <a:lnTo>
                    <a:pt x="513403" y="87566"/>
                  </a:lnTo>
                  <a:lnTo>
                    <a:pt x="516677" y="92223"/>
                  </a:lnTo>
                  <a:lnTo>
                    <a:pt x="519944" y="96958"/>
                  </a:lnTo>
                  <a:lnTo>
                    <a:pt x="523218" y="101768"/>
                  </a:lnTo>
                  <a:lnTo>
                    <a:pt x="526486" y="106651"/>
                  </a:lnTo>
                  <a:lnTo>
                    <a:pt x="529753" y="111602"/>
                  </a:lnTo>
                  <a:lnTo>
                    <a:pt x="533027" y="116620"/>
                  </a:lnTo>
                  <a:lnTo>
                    <a:pt x="536294" y="121701"/>
                  </a:lnTo>
                  <a:lnTo>
                    <a:pt x="539569" y="126841"/>
                  </a:lnTo>
                  <a:lnTo>
                    <a:pt x="542836" y="132039"/>
                  </a:lnTo>
                  <a:lnTo>
                    <a:pt x="546103" y="137292"/>
                  </a:lnTo>
                  <a:lnTo>
                    <a:pt x="549377" y="142596"/>
                  </a:lnTo>
                  <a:lnTo>
                    <a:pt x="552645" y="147950"/>
                  </a:lnTo>
                  <a:lnTo>
                    <a:pt x="555919" y="153349"/>
                  </a:lnTo>
                  <a:lnTo>
                    <a:pt x="559186" y="158791"/>
                  </a:lnTo>
                  <a:lnTo>
                    <a:pt x="562454" y="164275"/>
                  </a:lnTo>
                  <a:lnTo>
                    <a:pt x="565728" y="169796"/>
                  </a:lnTo>
                  <a:lnTo>
                    <a:pt x="568995" y="175354"/>
                  </a:lnTo>
                  <a:lnTo>
                    <a:pt x="572269" y="180945"/>
                  </a:lnTo>
                  <a:lnTo>
                    <a:pt x="575537" y="186566"/>
                  </a:lnTo>
                  <a:lnTo>
                    <a:pt x="578804" y="192216"/>
                  </a:lnTo>
                  <a:lnTo>
                    <a:pt x="582078" y="197891"/>
                  </a:lnTo>
                  <a:lnTo>
                    <a:pt x="585345" y="203591"/>
                  </a:lnTo>
                  <a:lnTo>
                    <a:pt x="588620" y="209312"/>
                  </a:lnTo>
                  <a:lnTo>
                    <a:pt x="591887" y="215052"/>
                  </a:lnTo>
                  <a:lnTo>
                    <a:pt x="595154" y="220809"/>
                  </a:lnTo>
                  <a:lnTo>
                    <a:pt x="598428" y="226582"/>
                  </a:lnTo>
                  <a:lnTo>
                    <a:pt x="601696" y="232367"/>
                  </a:lnTo>
                  <a:lnTo>
                    <a:pt x="604970" y="238163"/>
                  </a:lnTo>
                  <a:lnTo>
                    <a:pt x="608237" y="243968"/>
                  </a:lnTo>
                  <a:lnTo>
                    <a:pt x="611511" y="249780"/>
                  </a:lnTo>
                  <a:lnTo>
                    <a:pt x="614779" y="255597"/>
                  </a:lnTo>
                  <a:lnTo>
                    <a:pt x="618046" y="261418"/>
                  </a:lnTo>
                  <a:lnTo>
                    <a:pt x="621320" y="267239"/>
                  </a:lnTo>
                  <a:lnTo>
                    <a:pt x="624588" y="273061"/>
                  </a:lnTo>
                  <a:lnTo>
                    <a:pt x="627862" y="278881"/>
                  </a:lnTo>
                  <a:lnTo>
                    <a:pt x="631129" y="284697"/>
                  </a:lnTo>
                  <a:lnTo>
                    <a:pt x="634396" y="290507"/>
                  </a:lnTo>
                  <a:lnTo>
                    <a:pt x="637670" y="296311"/>
                  </a:lnTo>
                  <a:lnTo>
                    <a:pt x="640938" y="302106"/>
                  </a:lnTo>
                  <a:lnTo>
                    <a:pt x="644212" y="307892"/>
                  </a:lnTo>
                  <a:lnTo>
                    <a:pt x="647479" y="313666"/>
                  </a:lnTo>
                  <a:lnTo>
                    <a:pt x="650747" y="319428"/>
                  </a:lnTo>
                  <a:lnTo>
                    <a:pt x="654021" y="325175"/>
                  </a:lnTo>
                  <a:lnTo>
                    <a:pt x="657288" y="330907"/>
                  </a:lnTo>
                  <a:lnTo>
                    <a:pt x="660562" y="336623"/>
                  </a:lnTo>
                  <a:lnTo>
                    <a:pt x="663830" y="342320"/>
                  </a:lnTo>
                  <a:lnTo>
                    <a:pt x="667097" y="347999"/>
                  </a:lnTo>
                  <a:lnTo>
                    <a:pt x="670371" y="353656"/>
                  </a:lnTo>
                  <a:lnTo>
                    <a:pt x="673638" y="359293"/>
                  </a:lnTo>
                  <a:lnTo>
                    <a:pt x="676913" y="364907"/>
                  </a:lnTo>
                  <a:lnTo>
                    <a:pt x="680180" y="370497"/>
                  </a:lnTo>
                  <a:lnTo>
                    <a:pt x="683447" y="376063"/>
                  </a:lnTo>
                  <a:lnTo>
                    <a:pt x="686721" y="381603"/>
                  </a:lnTo>
                  <a:lnTo>
                    <a:pt x="689989" y="387117"/>
                  </a:lnTo>
                  <a:lnTo>
                    <a:pt x="693263" y="392603"/>
                  </a:lnTo>
                  <a:lnTo>
                    <a:pt x="696530" y="398061"/>
                  </a:lnTo>
                  <a:lnTo>
                    <a:pt x="699798" y="403490"/>
                  </a:lnTo>
                  <a:lnTo>
                    <a:pt x="703072" y="408889"/>
                  </a:lnTo>
                  <a:lnTo>
                    <a:pt x="706339" y="414257"/>
                  </a:lnTo>
                  <a:lnTo>
                    <a:pt x="709613" y="419594"/>
                  </a:lnTo>
                  <a:lnTo>
                    <a:pt x="712881" y="424898"/>
                  </a:lnTo>
                  <a:lnTo>
                    <a:pt x="716148" y="430170"/>
                  </a:lnTo>
                  <a:lnTo>
                    <a:pt x="719422" y="435407"/>
                  </a:lnTo>
                  <a:lnTo>
                    <a:pt x="722689" y="440612"/>
                  </a:lnTo>
                  <a:lnTo>
                    <a:pt x="725964" y="445781"/>
                  </a:lnTo>
                  <a:lnTo>
                    <a:pt x="729231" y="450914"/>
                  </a:lnTo>
                  <a:lnTo>
                    <a:pt x="732505" y="456012"/>
                  </a:lnTo>
                  <a:lnTo>
                    <a:pt x="735772" y="461073"/>
                  </a:lnTo>
                  <a:lnTo>
                    <a:pt x="739040" y="466098"/>
                  </a:lnTo>
                  <a:lnTo>
                    <a:pt x="742314" y="471085"/>
                  </a:lnTo>
                  <a:lnTo>
                    <a:pt x="745581" y="476035"/>
                  </a:lnTo>
                  <a:lnTo>
                    <a:pt x="748855" y="480947"/>
                  </a:lnTo>
                  <a:lnTo>
                    <a:pt x="752123" y="485819"/>
                  </a:lnTo>
                  <a:lnTo>
                    <a:pt x="755390" y="490654"/>
                  </a:lnTo>
                  <a:lnTo>
                    <a:pt x="758664" y="495448"/>
                  </a:lnTo>
                  <a:lnTo>
                    <a:pt x="761932" y="500203"/>
                  </a:lnTo>
                  <a:lnTo>
                    <a:pt x="765206" y="504919"/>
                  </a:lnTo>
                  <a:lnTo>
                    <a:pt x="768473" y="509593"/>
                  </a:lnTo>
                  <a:lnTo>
                    <a:pt x="771740" y="514228"/>
                  </a:lnTo>
                  <a:lnTo>
                    <a:pt x="775014" y="518823"/>
                  </a:lnTo>
                  <a:lnTo>
                    <a:pt x="778282" y="523376"/>
                  </a:lnTo>
                  <a:lnTo>
                    <a:pt x="781556" y="527889"/>
                  </a:lnTo>
                  <a:lnTo>
                    <a:pt x="784823" y="532360"/>
                  </a:lnTo>
                  <a:lnTo>
                    <a:pt x="788091" y="536791"/>
                  </a:lnTo>
                  <a:lnTo>
                    <a:pt x="791365" y="541180"/>
                  </a:lnTo>
                  <a:lnTo>
                    <a:pt x="794632" y="545526"/>
                  </a:lnTo>
                  <a:lnTo>
                    <a:pt x="797906" y="549832"/>
                  </a:lnTo>
                  <a:lnTo>
                    <a:pt x="801174" y="554096"/>
                  </a:lnTo>
                  <a:lnTo>
                    <a:pt x="804441" y="558318"/>
                  </a:lnTo>
                  <a:lnTo>
                    <a:pt x="807715" y="562498"/>
                  </a:lnTo>
                  <a:lnTo>
                    <a:pt x="810982" y="566637"/>
                  </a:lnTo>
                  <a:lnTo>
                    <a:pt x="814257" y="570733"/>
                  </a:lnTo>
                  <a:lnTo>
                    <a:pt x="817524" y="574788"/>
                  </a:lnTo>
                  <a:lnTo>
                    <a:pt x="820791" y="578801"/>
                  </a:lnTo>
                  <a:lnTo>
                    <a:pt x="824065" y="582772"/>
                  </a:lnTo>
                  <a:lnTo>
                    <a:pt x="827333" y="586701"/>
                  </a:lnTo>
                  <a:lnTo>
                    <a:pt x="830607" y="590588"/>
                  </a:lnTo>
                  <a:lnTo>
                    <a:pt x="833874" y="594434"/>
                  </a:lnTo>
                  <a:lnTo>
                    <a:pt x="837142" y="598239"/>
                  </a:lnTo>
                  <a:lnTo>
                    <a:pt x="840416" y="602002"/>
                  </a:lnTo>
                  <a:lnTo>
                    <a:pt x="843683" y="605723"/>
                  </a:lnTo>
                  <a:lnTo>
                    <a:pt x="846957" y="609403"/>
                  </a:lnTo>
                  <a:lnTo>
                    <a:pt x="850225" y="613042"/>
                  </a:lnTo>
                  <a:lnTo>
                    <a:pt x="853492" y="616640"/>
                  </a:lnTo>
                  <a:lnTo>
                    <a:pt x="856766" y="620197"/>
                  </a:lnTo>
                  <a:lnTo>
                    <a:pt x="860033" y="623714"/>
                  </a:lnTo>
                  <a:lnTo>
                    <a:pt x="863308" y="627191"/>
                  </a:lnTo>
                  <a:lnTo>
                    <a:pt x="866575" y="630627"/>
                  </a:lnTo>
                  <a:lnTo>
                    <a:pt x="869849" y="634016"/>
                  </a:lnTo>
                  <a:lnTo>
                    <a:pt x="873116" y="637371"/>
                  </a:lnTo>
                  <a:lnTo>
                    <a:pt x="876384" y="640692"/>
                  </a:lnTo>
                  <a:lnTo>
                    <a:pt x="879658" y="643966"/>
                  </a:lnTo>
                  <a:lnTo>
                    <a:pt x="882925" y="647200"/>
                  </a:lnTo>
                  <a:lnTo>
                    <a:pt x="886199" y="650400"/>
                  </a:lnTo>
                  <a:lnTo>
                    <a:pt x="889467" y="653552"/>
                  </a:lnTo>
                  <a:lnTo>
                    <a:pt x="892734" y="656671"/>
                  </a:lnTo>
                  <a:lnTo>
                    <a:pt x="896008" y="659756"/>
                  </a:lnTo>
                  <a:lnTo>
                    <a:pt x="899276" y="662794"/>
                  </a:lnTo>
                  <a:lnTo>
                    <a:pt x="902550" y="665798"/>
                  </a:lnTo>
                  <a:lnTo>
                    <a:pt x="905817" y="668769"/>
                  </a:lnTo>
                  <a:lnTo>
                    <a:pt x="909084" y="671698"/>
                  </a:lnTo>
                  <a:lnTo>
                    <a:pt x="912359" y="674588"/>
                  </a:lnTo>
                  <a:lnTo>
                    <a:pt x="915626" y="677443"/>
                  </a:lnTo>
                  <a:lnTo>
                    <a:pt x="918900" y="680258"/>
                  </a:lnTo>
                  <a:lnTo>
                    <a:pt x="922167" y="683040"/>
                  </a:lnTo>
                  <a:lnTo>
                    <a:pt x="925435" y="685787"/>
                  </a:lnTo>
                  <a:lnTo>
                    <a:pt x="928709" y="688494"/>
                  </a:lnTo>
                  <a:lnTo>
                    <a:pt x="931976" y="691168"/>
                  </a:lnTo>
                  <a:lnTo>
                    <a:pt x="935250" y="693807"/>
                  </a:lnTo>
                  <a:lnTo>
                    <a:pt x="938518" y="696406"/>
                  </a:lnTo>
                  <a:lnTo>
                    <a:pt x="941785" y="698978"/>
                  </a:lnTo>
                  <a:lnTo>
                    <a:pt x="945059" y="701510"/>
                  </a:lnTo>
                  <a:lnTo>
                    <a:pt x="948327" y="704008"/>
                  </a:lnTo>
                  <a:lnTo>
                    <a:pt x="951601" y="706472"/>
                  </a:lnTo>
                  <a:lnTo>
                    <a:pt x="954868" y="708909"/>
                  </a:lnTo>
                  <a:lnTo>
                    <a:pt x="958135" y="711305"/>
                  </a:lnTo>
                  <a:lnTo>
                    <a:pt x="961409" y="713668"/>
                  </a:lnTo>
                  <a:lnTo>
                    <a:pt x="964677" y="716004"/>
                  </a:lnTo>
                  <a:lnTo>
                    <a:pt x="967951" y="718306"/>
                  </a:lnTo>
                  <a:lnTo>
                    <a:pt x="971218" y="720574"/>
                  </a:lnTo>
                  <a:lnTo>
                    <a:pt x="974486" y="722808"/>
                  </a:lnTo>
                  <a:lnTo>
                    <a:pt x="977760" y="725016"/>
                  </a:lnTo>
                  <a:lnTo>
                    <a:pt x="977760" y="857013"/>
                  </a:lnTo>
                  <a:lnTo>
                    <a:pt x="0" y="857013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F28B1E0-112D-9E34-7D85-F507213BE4D6}"/>
              </a:ext>
            </a:extLst>
          </p:cNvPr>
          <p:cNvGrpSpPr/>
          <p:nvPr/>
        </p:nvGrpSpPr>
        <p:grpSpPr>
          <a:xfrm>
            <a:off x="8240775" y="4026686"/>
            <a:ext cx="245187" cy="80393"/>
            <a:chOff x="8240775" y="4026686"/>
            <a:chExt cx="245187" cy="80393"/>
          </a:xfrm>
        </p:grpSpPr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EF1D0A7E-FA2A-58E3-FC65-43C24306F157}"/>
                </a:ext>
              </a:extLst>
            </p:cNvPr>
            <p:cNvSpPr/>
            <p:nvPr/>
          </p:nvSpPr>
          <p:spPr>
            <a:xfrm>
              <a:off x="8240775" y="4026686"/>
              <a:ext cx="245187" cy="75981"/>
            </a:xfrm>
            <a:custGeom>
              <a:avLst/>
              <a:gdLst>
                <a:gd name="connsiteX0" fmla="*/ 245187 w 245187"/>
                <a:gd name="connsiteY0" fmla="*/ 0 h 75981"/>
                <a:gd name="connsiteX1" fmla="*/ 0 w 245187"/>
                <a:gd name="connsiteY1" fmla="*/ 75981 h 7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187" h="75981">
                  <a:moveTo>
                    <a:pt x="245187" y="0"/>
                  </a:moveTo>
                  <a:lnTo>
                    <a:pt x="0" y="75981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3D909B08-F41A-5E67-D6B2-C2ABB8BC1C69}"/>
                </a:ext>
              </a:extLst>
            </p:cNvPr>
            <p:cNvSpPr/>
            <p:nvPr/>
          </p:nvSpPr>
          <p:spPr>
            <a:xfrm>
              <a:off x="8240775" y="4083866"/>
              <a:ext cx="26813" cy="23213"/>
            </a:xfrm>
            <a:custGeom>
              <a:avLst/>
              <a:gdLst>
                <a:gd name="connsiteX0" fmla="*/ 23216 w 26813"/>
                <a:gd name="connsiteY0" fmla="*/ 11607 h 23213"/>
                <a:gd name="connsiteX1" fmla="*/ 26814 w 26813"/>
                <a:gd name="connsiteY1" fmla="*/ 23214 h 23213"/>
                <a:gd name="connsiteX2" fmla="*/ 0 w 26813"/>
                <a:gd name="connsiteY2" fmla="*/ 18801 h 23213"/>
                <a:gd name="connsiteX3" fmla="*/ 19618 w 26813"/>
                <a:gd name="connsiteY3" fmla="*/ 0 h 2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3" h="23213">
                  <a:moveTo>
                    <a:pt x="23216" y="11607"/>
                  </a:moveTo>
                  <a:lnTo>
                    <a:pt x="26814" y="23214"/>
                  </a:lnTo>
                  <a:lnTo>
                    <a:pt x="0" y="18801"/>
                  </a:lnTo>
                  <a:lnTo>
                    <a:pt x="19618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8EE5B491-0A07-E33C-2178-89C0668446B9}"/>
                </a:ext>
              </a:extLst>
            </p:cNvPr>
            <p:cNvSpPr/>
            <p:nvPr/>
          </p:nvSpPr>
          <p:spPr>
            <a:xfrm>
              <a:off x="8263991" y="4026686"/>
              <a:ext cx="221971" cy="68787"/>
            </a:xfrm>
            <a:custGeom>
              <a:avLst/>
              <a:gdLst>
                <a:gd name="connsiteX0" fmla="*/ 0 w 221971"/>
                <a:gd name="connsiteY0" fmla="*/ 68787 h 68787"/>
                <a:gd name="connsiteX1" fmla="*/ 221971 w 221971"/>
                <a:gd name="connsiteY1" fmla="*/ 0 h 6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71" h="68787">
                  <a:moveTo>
                    <a:pt x="0" y="68787"/>
                  </a:moveTo>
                  <a:lnTo>
                    <a:pt x="221971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5" name="Freeform 294">
            <a:extLst>
              <a:ext uri="{FF2B5EF4-FFF2-40B4-BE49-F238E27FC236}">
                <a16:creationId xmlns:a16="http://schemas.microsoft.com/office/drawing/2014/main" id="{55CA55C4-677C-4589-0292-8A7B58BF8262}"/>
              </a:ext>
            </a:extLst>
          </p:cNvPr>
          <p:cNvSpPr/>
          <p:nvPr/>
        </p:nvSpPr>
        <p:spPr>
          <a:xfrm>
            <a:off x="8821637" y="4371950"/>
            <a:ext cx="31789" cy="25678"/>
          </a:xfrm>
          <a:custGeom>
            <a:avLst/>
            <a:gdLst>
              <a:gd name="connsiteX0" fmla="*/ 31789 w 31789"/>
              <a:gd name="connsiteY0" fmla="*/ 3348 h 25678"/>
              <a:gd name="connsiteX1" fmla="*/ 31627 w 31789"/>
              <a:gd name="connsiteY1" fmla="*/ 4123 h 25678"/>
              <a:gd name="connsiteX2" fmla="*/ 31020 w 31789"/>
              <a:gd name="connsiteY2" fmla="*/ 6087 h 25678"/>
              <a:gd name="connsiteX3" fmla="*/ 29852 w 31789"/>
              <a:gd name="connsiteY3" fmla="*/ 9103 h 25678"/>
              <a:gd name="connsiteX4" fmla="*/ 27975 w 31789"/>
              <a:gd name="connsiteY4" fmla="*/ 12701 h 25678"/>
              <a:gd name="connsiteX5" fmla="*/ 25261 w 31789"/>
              <a:gd name="connsiteY5" fmla="*/ 16658 h 25678"/>
              <a:gd name="connsiteX6" fmla="*/ 24762 w 31789"/>
              <a:gd name="connsiteY6" fmla="*/ 17460 h 25678"/>
              <a:gd name="connsiteX7" fmla="*/ 24708 w 31789"/>
              <a:gd name="connsiteY7" fmla="*/ 18650 h 25678"/>
              <a:gd name="connsiteX8" fmla="*/ 26449 w 31789"/>
              <a:gd name="connsiteY8" fmla="*/ 24405 h 25678"/>
              <a:gd name="connsiteX9" fmla="*/ 26672 w 31789"/>
              <a:gd name="connsiteY9" fmla="*/ 24405 h 25678"/>
              <a:gd name="connsiteX10" fmla="*/ 27253 w 31789"/>
              <a:gd name="connsiteY10" fmla="*/ 24239 h 25678"/>
              <a:gd name="connsiteX11" fmla="*/ 28083 w 31789"/>
              <a:gd name="connsiteY11" fmla="*/ 23824 h 25678"/>
              <a:gd name="connsiteX12" fmla="*/ 28913 w 31789"/>
              <a:gd name="connsiteY12" fmla="*/ 22994 h 25678"/>
              <a:gd name="connsiteX13" fmla="*/ 29636 w 31789"/>
              <a:gd name="connsiteY13" fmla="*/ 21638 h 25678"/>
              <a:gd name="connsiteX14" fmla="*/ 30378 w 31789"/>
              <a:gd name="connsiteY14" fmla="*/ 21085 h 25678"/>
              <a:gd name="connsiteX15" fmla="*/ 31047 w 31789"/>
              <a:gd name="connsiteY15" fmla="*/ 21638 h 25678"/>
              <a:gd name="connsiteX16" fmla="*/ 29663 w 31789"/>
              <a:gd name="connsiteY16" fmla="*/ 24156 h 25678"/>
              <a:gd name="connsiteX17" fmla="*/ 26287 w 31789"/>
              <a:gd name="connsiteY17" fmla="*/ 25679 h 25678"/>
              <a:gd name="connsiteX18" fmla="*/ 23020 w 31789"/>
              <a:gd name="connsiteY18" fmla="*/ 24433 h 25678"/>
              <a:gd name="connsiteX19" fmla="*/ 21137 w 31789"/>
              <a:gd name="connsiteY19" fmla="*/ 20892 h 25678"/>
              <a:gd name="connsiteX20" fmla="*/ 9181 w 31789"/>
              <a:gd name="connsiteY20" fmla="*/ 25679 h 25678"/>
              <a:gd name="connsiteX21" fmla="*/ 2491 w 31789"/>
              <a:gd name="connsiteY21" fmla="*/ 22939 h 25678"/>
              <a:gd name="connsiteX22" fmla="*/ 0 w 31789"/>
              <a:gd name="connsiteY22" fmla="*/ 16076 h 25678"/>
              <a:gd name="connsiteX23" fmla="*/ 2153 w 31789"/>
              <a:gd name="connsiteY23" fmla="*/ 8411 h 25678"/>
              <a:gd name="connsiteX24" fmla="*/ 7885 w 31789"/>
              <a:gd name="connsiteY24" fmla="*/ 2352 h 25678"/>
              <a:gd name="connsiteX25" fmla="*/ 15243 w 31789"/>
              <a:gd name="connsiteY25" fmla="*/ 0 h 25678"/>
              <a:gd name="connsiteX26" fmla="*/ 17842 w 31789"/>
              <a:gd name="connsiteY26" fmla="*/ 360 h 25678"/>
              <a:gd name="connsiteX27" fmla="*/ 20394 w 31789"/>
              <a:gd name="connsiteY27" fmla="*/ 1549 h 25678"/>
              <a:gd name="connsiteX28" fmla="*/ 22601 w 31789"/>
              <a:gd name="connsiteY28" fmla="*/ 3708 h 25678"/>
              <a:gd name="connsiteX29" fmla="*/ 24127 w 31789"/>
              <a:gd name="connsiteY29" fmla="*/ 7056 h 25678"/>
              <a:gd name="connsiteX30" fmla="*/ 24708 w 31789"/>
              <a:gd name="connsiteY30" fmla="*/ 11677 h 25678"/>
              <a:gd name="connsiteX31" fmla="*/ 24708 w 31789"/>
              <a:gd name="connsiteY31" fmla="*/ 15191 h 25678"/>
              <a:gd name="connsiteX32" fmla="*/ 30270 w 31789"/>
              <a:gd name="connsiteY32" fmla="*/ 3957 h 25678"/>
              <a:gd name="connsiteX33" fmla="*/ 30709 w 31789"/>
              <a:gd name="connsiteY33" fmla="*/ 2850 h 25678"/>
              <a:gd name="connsiteX34" fmla="*/ 31101 w 31789"/>
              <a:gd name="connsiteY34" fmla="*/ 2767 h 25678"/>
              <a:gd name="connsiteX35" fmla="*/ 31539 w 31789"/>
              <a:gd name="connsiteY35" fmla="*/ 2933 h 25678"/>
              <a:gd name="connsiteX36" fmla="*/ 31762 w 31789"/>
              <a:gd name="connsiteY36" fmla="*/ 3209 h 25678"/>
              <a:gd name="connsiteX37" fmla="*/ 31789 w 31789"/>
              <a:gd name="connsiteY37" fmla="*/ 3348 h 25678"/>
              <a:gd name="connsiteX38" fmla="*/ 20914 w 31789"/>
              <a:gd name="connsiteY38" fmla="*/ 19425 h 25678"/>
              <a:gd name="connsiteX39" fmla="*/ 20806 w 31789"/>
              <a:gd name="connsiteY39" fmla="*/ 13088 h 25678"/>
              <a:gd name="connsiteX40" fmla="*/ 20806 w 31789"/>
              <a:gd name="connsiteY40" fmla="*/ 11511 h 25678"/>
              <a:gd name="connsiteX41" fmla="*/ 20752 w 31789"/>
              <a:gd name="connsiteY41" fmla="*/ 9823 h 25678"/>
              <a:gd name="connsiteX42" fmla="*/ 20583 w 31789"/>
              <a:gd name="connsiteY42" fmla="*/ 8025 h 25678"/>
              <a:gd name="connsiteX43" fmla="*/ 20306 w 31789"/>
              <a:gd name="connsiteY43" fmla="*/ 6336 h 25678"/>
              <a:gd name="connsiteX44" fmla="*/ 19840 w 31789"/>
              <a:gd name="connsiteY44" fmla="*/ 4704 h 25678"/>
              <a:gd name="connsiteX45" fmla="*/ 19118 w 31789"/>
              <a:gd name="connsiteY45" fmla="*/ 3348 h 25678"/>
              <a:gd name="connsiteX46" fmla="*/ 18153 w 31789"/>
              <a:gd name="connsiteY46" fmla="*/ 2214 h 25678"/>
              <a:gd name="connsiteX47" fmla="*/ 16850 w 31789"/>
              <a:gd name="connsiteY47" fmla="*/ 1522 h 25678"/>
              <a:gd name="connsiteX48" fmla="*/ 15189 w 31789"/>
              <a:gd name="connsiteY48" fmla="*/ 1245 h 25678"/>
              <a:gd name="connsiteX49" fmla="*/ 12867 w 31789"/>
              <a:gd name="connsiteY49" fmla="*/ 1660 h 25678"/>
              <a:gd name="connsiteX50" fmla="*/ 10207 w 31789"/>
              <a:gd name="connsiteY50" fmla="*/ 3292 h 25678"/>
              <a:gd name="connsiteX51" fmla="*/ 7466 w 31789"/>
              <a:gd name="connsiteY51" fmla="*/ 6447 h 25678"/>
              <a:gd name="connsiteX52" fmla="*/ 5171 w 31789"/>
              <a:gd name="connsiteY52" fmla="*/ 12258 h 25678"/>
              <a:gd name="connsiteX53" fmla="*/ 4206 w 31789"/>
              <a:gd name="connsiteY53" fmla="*/ 18235 h 25678"/>
              <a:gd name="connsiteX54" fmla="*/ 5502 w 31789"/>
              <a:gd name="connsiteY54" fmla="*/ 22745 h 25678"/>
              <a:gd name="connsiteX55" fmla="*/ 9296 w 31789"/>
              <a:gd name="connsiteY55" fmla="*/ 24405 h 25678"/>
              <a:gd name="connsiteX56" fmla="*/ 20914 w 31789"/>
              <a:gd name="connsiteY56" fmla="*/ 19425 h 2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89" h="25678">
                <a:moveTo>
                  <a:pt x="31789" y="3348"/>
                </a:moveTo>
                <a:cubicBezTo>
                  <a:pt x="31756" y="3532"/>
                  <a:pt x="31701" y="3791"/>
                  <a:pt x="31627" y="4123"/>
                </a:cubicBezTo>
                <a:cubicBezTo>
                  <a:pt x="31553" y="4437"/>
                  <a:pt x="31350" y="5091"/>
                  <a:pt x="31020" y="6087"/>
                </a:cubicBezTo>
                <a:cubicBezTo>
                  <a:pt x="30689" y="7084"/>
                  <a:pt x="30297" y="8089"/>
                  <a:pt x="29852" y="9103"/>
                </a:cubicBezTo>
                <a:cubicBezTo>
                  <a:pt x="29426" y="10100"/>
                  <a:pt x="28805" y="11299"/>
                  <a:pt x="27975" y="12701"/>
                </a:cubicBezTo>
                <a:cubicBezTo>
                  <a:pt x="27158" y="14084"/>
                  <a:pt x="26254" y="15403"/>
                  <a:pt x="25261" y="16658"/>
                </a:cubicBezTo>
                <a:cubicBezTo>
                  <a:pt x="24985" y="16990"/>
                  <a:pt x="24816" y="17257"/>
                  <a:pt x="24762" y="17460"/>
                </a:cubicBezTo>
                <a:cubicBezTo>
                  <a:pt x="24728" y="17644"/>
                  <a:pt x="24708" y="18041"/>
                  <a:pt x="24708" y="18650"/>
                </a:cubicBezTo>
                <a:cubicBezTo>
                  <a:pt x="24708" y="22487"/>
                  <a:pt x="25288" y="24405"/>
                  <a:pt x="26449" y="24405"/>
                </a:cubicBezTo>
                <a:cubicBezTo>
                  <a:pt x="26510" y="24405"/>
                  <a:pt x="26584" y="24405"/>
                  <a:pt x="26672" y="24405"/>
                </a:cubicBezTo>
                <a:cubicBezTo>
                  <a:pt x="26787" y="24387"/>
                  <a:pt x="26976" y="24332"/>
                  <a:pt x="27253" y="24239"/>
                </a:cubicBezTo>
                <a:cubicBezTo>
                  <a:pt x="27550" y="24129"/>
                  <a:pt x="27827" y="23990"/>
                  <a:pt x="28083" y="23824"/>
                </a:cubicBezTo>
                <a:cubicBezTo>
                  <a:pt x="28340" y="23640"/>
                  <a:pt x="28616" y="23364"/>
                  <a:pt x="28913" y="22994"/>
                </a:cubicBezTo>
                <a:cubicBezTo>
                  <a:pt x="29211" y="22607"/>
                  <a:pt x="29453" y="22155"/>
                  <a:pt x="29636" y="21638"/>
                </a:cubicBezTo>
                <a:cubicBezTo>
                  <a:pt x="29798" y="21269"/>
                  <a:pt x="30048" y="21085"/>
                  <a:pt x="30378" y="21085"/>
                </a:cubicBezTo>
                <a:cubicBezTo>
                  <a:pt x="30824" y="21085"/>
                  <a:pt x="31047" y="21269"/>
                  <a:pt x="31047" y="21638"/>
                </a:cubicBezTo>
                <a:cubicBezTo>
                  <a:pt x="31047" y="22302"/>
                  <a:pt x="30588" y="23142"/>
                  <a:pt x="29663" y="24156"/>
                </a:cubicBezTo>
                <a:cubicBezTo>
                  <a:pt x="28738" y="25171"/>
                  <a:pt x="27617" y="25679"/>
                  <a:pt x="26287" y="25679"/>
                </a:cubicBezTo>
                <a:cubicBezTo>
                  <a:pt x="25012" y="25679"/>
                  <a:pt x="23925" y="25263"/>
                  <a:pt x="23020" y="24433"/>
                </a:cubicBezTo>
                <a:cubicBezTo>
                  <a:pt x="22136" y="23584"/>
                  <a:pt x="21508" y="22404"/>
                  <a:pt x="21137" y="20892"/>
                </a:cubicBezTo>
                <a:cubicBezTo>
                  <a:pt x="17154" y="24083"/>
                  <a:pt x="13171" y="25679"/>
                  <a:pt x="9181" y="25679"/>
                </a:cubicBezTo>
                <a:cubicBezTo>
                  <a:pt x="6379" y="25679"/>
                  <a:pt x="4145" y="24765"/>
                  <a:pt x="2491" y="22939"/>
                </a:cubicBezTo>
                <a:cubicBezTo>
                  <a:pt x="830" y="21094"/>
                  <a:pt x="0" y="18807"/>
                  <a:pt x="0" y="16076"/>
                </a:cubicBezTo>
                <a:cubicBezTo>
                  <a:pt x="0" y="13457"/>
                  <a:pt x="716" y="10902"/>
                  <a:pt x="2153" y="8411"/>
                </a:cubicBezTo>
                <a:cubicBezTo>
                  <a:pt x="3612" y="5921"/>
                  <a:pt x="5522" y="3901"/>
                  <a:pt x="7885" y="2352"/>
                </a:cubicBezTo>
                <a:cubicBezTo>
                  <a:pt x="10268" y="784"/>
                  <a:pt x="12718" y="0"/>
                  <a:pt x="15243" y="0"/>
                </a:cubicBezTo>
                <a:cubicBezTo>
                  <a:pt x="16127" y="0"/>
                  <a:pt x="16998" y="120"/>
                  <a:pt x="17842" y="360"/>
                </a:cubicBezTo>
                <a:cubicBezTo>
                  <a:pt x="18693" y="581"/>
                  <a:pt x="19543" y="978"/>
                  <a:pt x="20394" y="1549"/>
                </a:cubicBezTo>
                <a:cubicBezTo>
                  <a:pt x="21238" y="2121"/>
                  <a:pt x="21974" y="2841"/>
                  <a:pt x="22601" y="3708"/>
                </a:cubicBezTo>
                <a:cubicBezTo>
                  <a:pt x="23229" y="4575"/>
                  <a:pt x="23742" y="5691"/>
                  <a:pt x="24127" y="7056"/>
                </a:cubicBezTo>
                <a:cubicBezTo>
                  <a:pt x="24512" y="8421"/>
                  <a:pt x="24708" y="9961"/>
                  <a:pt x="24708" y="11677"/>
                </a:cubicBezTo>
                <a:lnTo>
                  <a:pt x="24708" y="15191"/>
                </a:lnTo>
                <a:cubicBezTo>
                  <a:pt x="27145" y="12111"/>
                  <a:pt x="28994" y="8366"/>
                  <a:pt x="30270" y="3957"/>
                </a:cubicBezTo>
                <a:cubicBezTo>
                  <a:pt x="30453" y="3292"/>
                  <a:pt x="30601" y="2924"/>
                  <a:pt x="30709" y="2850"/>
                </a:cubicBezTo>
                <a:cubicBezTo>
                  <a:pt x="30783" y="2795"/>
                  <a:pt x="30918" y="2767"/>
                  <a:pt x="31101" y="2767"/>
                </a:cubicBezTo>
                <a:cubicBezTo>
                  <a:pt x="31283" y="2767"/>
                  <a:pt x="31432" y="2823"/>
                  <a:pt x="31539" y="2933"/>
                </a:cubicBezTo>
                <a:cubicBezTo>
                  <a:pt x="31668" y="3025"/>
                  <a:pt x="31742" y="3117"/>
                  <a:pt x="31762" y="3209"/>
                </a:cubicBezTo>
                <a:lnTo>
                  <a:pt x="31789" y="3348"/>
                </a:lnTo>
                <a:moveTo>
                  <a:pt x="20914" y="19425"/>
                </a:moveTo>
                <a:cubicBezTo>
                  <a:pt x="20839" y="18779"/>
                  <a:pt x="20806" y="16667"/>
                  <a:pt x="20806" y="13088"/>
                </a:cubicBezTo>
                <a:cubicBezTo>
                  <a:pt x="20806" y="12406"/>
                  <a:pt x="20806" y="11880"/>
                  <a:pt x="20806" y="11511"/>
                </a:cubicBezTo>
                <a:cubicBezTo>
                  <a:pt x="20806" y="11123"/>
                  <a:pt x="20786" y="10561"/>
                  <a:pt x="20752" y="9823"/>
                </a:cubicBezTo>
                <a:cubicBezTo>
                  <a:pt x="20718" y="9085"/>
                  <a:pt x="20657" y="8486"/>
                  <a:pt x="20583" y="8025"/>
                </a:cubicBezTo>
                <a:cubicBezTo>
                  <a:pt x="20529" y="7564"/>
                  <a:pt x="20435" y="7001"/>
                  <a:pt x="20306" y="6336"/>
                </a:cubicBezTo>
                <a:cubicBezTo>
                  <a:pt x="20178" y="5673"/>
                  <a:pt x="20023" y="5129"/>
                  <a:pt x="19840" y="4704"/>
                </a:cubicBezTo>
                <a:cubicBezTo>
                  <a:pt x="19658" y="4279"/>
                  <a:pt x="19415" y="3828"/>
                  <a:pt x="19118" y="3348"/>
                </a:cubicBezTo>
                <a:cubicBezTo>
                  <a:pt x="18841" y="2868"/>
                  <a:pt x="18524" y="2490"/>
                  <a:pt x="18153" y="2214"/>
                </a:cubicBezTo>
                <a:cubicBezTo>
                  <a:pt x="17802" y="1937"/>
                  <a:pt x="17370" y="1706"/>
                  <a:pt x="16850" y="1522"/>
                </a:cubicBezTo>
                <a:cubicBezTo>
                  <a:pt x="16350" y="1337"/>
                  <a:pt x="15797" y="1245"/>
                  <a:pt x="15189" y="1245"/>
                </a:cubicBezTo>
                <a:cubicBezTo>
                  <a:pt x="14433" y="1245"/>
                  <a:pt x="13657" y="1383"/>
                  <a:pt x="12867" y="1660"/>
                </a:cubicBezTo>
                <a:cubicBezTo>
                  <a:pt x="12091" y="1919"/>
                  <a:pt x="11199" y="2463"/>
                  <a:pt x="10207" y="3292"/>
                </a:cubicBezTo>
                <a:cubicBezTo>
                  <a:pt x="9215" y="4104"/>
                  <a:pt x="8297" y="5156"/>
                  <a:pt x="7466" y="6447"/>
                </a:cubicBezTo>
                <a:cubicBezTo>
                  <a:pt x="6602" y="7812"/>
                  <a:pt x="5839" y="9749"/>
                  <a:pt x="5171" y="12258"/>
                </a:cubicBezTo>
                <a:cubicBezTo>
                  <a:pt x="4530" y="14748"/>
                  <a:pt x="4206" y="16741"/>
                  <a:pt x="4206" y="18235"/>
                </a:cubicBezTo>
                <a:cubicBezTo>
                  <a:pt x="4206" y="20117"/>
                  <a:pt x="4638" y="21620"/>
                  <a:pt x="5502" y="22745"/>
                </a:cubicBezTo>
                <a:cubicBezTo>
                  <a:pt x="6373" y="23852"/>
                  <a:pt x="7635" y="24405"/>
                  <a:pt x="9296" y="24405"/>
                </a:cubicBezTo>
                <a:cubicBezTo>
                  <a:pt x="13258" y="24405"/>
                  <a:pt x="17133" y="22745"/>
                  <a:pt x="20914" y="19425"/>
                </a:cubicBezTo>
                <a:close/>
              </a:path>
            </a:pathLst>
          </a:custGeom>
          <a:solidFill>
            <a:srgbClr val="000000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0F52C38-4EB7-6FCE-94F9-16C3734343A7}"/>
              </a:ext>
            </a:extLst>
          </p:cNvPr>
          <p:cNvGrpSpPr/>
          <p:nvPr/>
        </p:nvGrpSpPr>
        <p:grpSpPr>
          <a:xfrm>
            <a:off x="8416430" y="3931337"/>
            <a:ext cx="134961" cy="38378"/>
            <a:chOff x="8416430" y="3931337"/>
            <a:chExt cx="134961" cy="38378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19A2B30-E3ED-3A5D-E710-95B720AAF672}"/>
                </a:ext>
              </a:extLst>
            </p:cNvPr>
            <p:cNvSpPr/>
            <p:nvPr/>
          </p:nvSpPr>
          <p:spPr>
            <a:xfrm>
              <a:off x="8416430" y="3931337"/>
              <a:ext cx="18706" cy="37742"/>
            </a:xfrm>
            <a:custGeom>
              <a:avLst/>
              <a:gdLst>
                <a:gd name="connsiteX0" fmla="*/ 0 w 18706"/>
                <a:gd name="connsiteY0" fmla="*/ 5396 h 37742"/>
                <a:gd name="connsiteX1" fmla="*/ 0 w 18706"/>
                <a:gd name="connsiteY1" fmla="*/ 3624 h 37742"/>
                <a:gd name="connsiteX2" fmla="*/ 10322 w 18706"/>
                <a:gd name="connsiteY2" fmla="*/ 0 h 37742"/>
                <a:gd name="connsiteX3" fmla="*/ 11456 w 18706"/>
                <a:gd name="connsiteY3" fmla="*/ 221 h 37742"/>
                <a:gd name="connsiteX4" fmla="*/ 11625 w 18706"/>
                <a:gd name="connsiteY4" fmla="*/ 1466 h 37742"/>
                <a:gd name="connsiteX5" fmla="*/ 11625 w 18706"/>
                <a:gd name="connsiteY5" fmla="*/ 33260 h 37742"/>
                <a:gd name="connsiteX6" fmla="*/ 12455 w 18706"/>
                <a:gd name="connsiteY6" fmla="*/ 35474 h 37742"/>
                <a:gd name="connsiteX7" fmla="*/ 16904 w 18706"/>
                <a:gd name="connsiteY7" fmla="*/ 36000 h 37742"/>
                <a:gd name="connsiteX8" fmla="*/ 18706 w 18706"/>
                <a:gd name="connsiteY8" fmla="*/ 36000 h 37742"/>
                <a:gd name="connsiteX9" fmla="*/ 18706 w 18706"/>
                <a:gd name="connsiteY9" fmla="*/ 37743 h 37742"/>
                <a:gd name="connsiteX10" fmla="*/ 9519 w 18706"/>
                <a:gd name="connsiteY10" fmla="*/ 37577 h 37742"/>
                <a:gd name="connsiteX11" fmla="*/ 358 w 18706"/>
                <a:gd name="connsiteY11" fmla="*/ 37743 h 37742"/>
                <a:gd name="connsiteX12" fmla="*/ 358 w 18706"/>
                <a:gd name="connsiteY12" fmla="*/ 36000 h 37742"/>
                <a:gd name="connsiteX13" fmla="*/ 2160 w 18706"/>
                <a:gd name="connsiteY13" fmla="*/ 36000 h 37742"/>
                <a:gd name="connsiteX14" fmla="*/ 6589 w 18706"/>
                <a:gd name="connsiteY14" fmla="*/ 35502 h 37742"/>
                <a:gd name="connsiteX15" fmla="*/ 7446 w 18706"/>
                <a:gd name="connsiteY15" fmla="*/ 33260 h 37742"/>
                <a:gd name="connsiteX16" fmla="*/ 7446 w 18706"/>
                <a:gd name="connsiteY16" fmla="*/ 3901 h 37742"/>
                <a:gd name="connsiteX17" fmla="*/ 0 w 18706"/>
                <a:gd name="connsiteY17" fmla="*/ 5396 h 3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06" h="37742">
                  <a:moveTo>
                    <a:pt x="0" y="5396"/>
                  </a:moveTo>
                  <a:lnTo>
                    <a:pt x="0" y="3624"/>
                  </a:lnTo>
                  <a:cubicBezTo>
                    <a:pt x="4536" y="3624"/>
                    <a:pt x="7979" y="2416"/>
                    <a:pt x="10322" y="0"/>
                  </a:cubicBezTo>
                  <a:cubicBezTo>
                    <a:pt x="10963" y="0"/>
                    <a:pt x="11341" y="74"/>
                    <a:pt x="11456" y="221"/>
                  </a:cubicBezTo>
                  <a:cubicBezTo>
                    <a:pt x="11571" y="369"/>
                    <a:pt x="11625" y="784"/>
                    <a:pt x="11625" y="1466"/>
                  </a:cubicBezTo>
                  <a:lnTo>
                    <a:pt x="11625" y="33260"/>
                  </a:lnTo>
                  <a:cubicBezTo>
                    <a:pt x="11625" y="34386"/>
                    <a:pt x="11901" y="35123"/>
                    <a:pt x="12455" y="35474"/>
                  </a:cubicBezTo>
                  <a:cubicBezTo>
                    <a:pt x="13009" y="35824"/>
                    <a:pt x="14494" y="36000"/>
                    <a:pt x="16904" y="36000"/>
                  </a:cubicBezTo>
                  <a:lnTo>
                    <a:pt x="18706" y="36000"/>
                  </a:lnTo>
                  <a:lnTo>
                    <a:pt x="18706" y="37743"/>
                  </a:lnTo>
                  <a:cubicBezTo>
                    <a:pt x="17376" y="37632"/>
                    <a:pt x="14318" y="37577"/>
                    <a:pt x="9519" y="37577"/>
                  </a:cubicBezTo>
                  <a:cubicBezTo>
                    <a:pt x="4719" y="37577"/>
                    <a:pt x="1667" y="37632"/>
                    <a:pt x="358" y="37743"/>
                  </a:cubicBezTo>
                  <a:lnTo>
                    <a:pt x="358" y="36000"/>
                  </a:lnTo>
                  <a:lnTo>
                    <a:pt x="2160" y="36000"/>
                  </a:lnTo>
                  <a:cubicBezTo>
                    <a:pt x="4543" y="36000"/>
                    <a:pt x="6015" y="35834"/>
                    <a:pt x="6589" y="35502"/>
                  </a:cubicBezTo>
                  <a:cubicBezTo>
                    <a:pt x="7163" y="35151"/>
                    <a:pt x="7446" y="34404"/>
                    <a:pt x="7446" y="33260"/>
                  </a:cubicBezTo>
                  <a:lnTo>
                    <a:pt x="7446" y="3901"/>
                  </a:lnTo>
                  <a:cubicBezTo>
                    <a:pt x="5468" y="4898"/>
                    <a:pt x="2991" y="5396"/>
                    <a:pt x="0" y="539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AEA624E-1B0B-D137-27DF-E336C744177F}"/>
                </a:ext>
              </a:extLst>
            </p:cNvPr>
            <p:cNvSpPr/>
            <p:nvPr/>
          </p:nvSpPr>
          <p:spPr>
            <a:xfrm>
              <a:off x="8460215" y="3953777"/>
              <a:ext cx="37743" cy="2268"/>
            </a:xfrm>
            <a:custGeom>
              <a:avLst/>
              <a:gdLst>
                <a:gd name="connsiteX0" fmla="*/ 37413 w 37743"/>
                <a:gd name="connsiteY0" fmla="*/ 332 h 2268"/>
                <a:gd name="connsiteX1" fmla="*/ 37743 w 37743"/>
                <a:gd name="connsiteY1" fmla="*/ 1135 h 2268"/>
                <a:gd name="connsiteX2" fmla="*/ 37413 w 37743"/>
                <a:gd name="connsiteY2" fmla="*/ 1937 h 2268"/>
                <a:gd name="connsiteX3" fmla="*/ 36609 w 37743"/>
                <a:gd name="connsiteY3" fmla="*/ 2269 h 2268"/>
                <a:gd name="connsiteX4" fmla="*/ 1134 w 37743"/>
                <a:gd name="connsiteY4" fmla="*/ 2269 h 2268"/>
                <a:gd name="connsiteX5" fmla="*/ 331 w 37743"/>
                <a:gd name="connsiteY5" fmla="*/ 1937 h 2268"/>
                <a:gd name="connsiteX6" fmla="*/ 0 w 37743"/>
                <a:gd name="connsiteY6" fmla="*/ 1135 h 2268"/>
                <a:gd name="connsiteX7" fmla="*/ 331 w 37743"/>
                <a:gd name="connsiteY7" fmla="*/ 332 h 2268"/>
                <a:gd name="connsiteX8" fmla="*/ 1134 w 37743"/>
                <a:gd name="connsiteY8" fmla="*/ 0 h 2268"/>
                <a:gd name="connsiteX9" fmla="*/ 36609 w 37743"/>
                <a:gd name="connsiteY9" fmla="*/ 0 h 2268"/>
                <a:gd name="connsiteX10" fmla="*/ 37413 w 37743"/>
                <a:gd name="connsiteY10" fmla="*/ 332 h 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43" h="2268">
                  <a:moveTo>
                    <a:pt x="37413" y="332"/>
                  </a:moveTo>
                  <a:cubicBezTo>
                    <a:pt x="37635" y="554"/>
                    <a:pt x="37743" y="821"/>
                    <a:pt x="37743" y="1135"/>
                  </a:cubicBezTo>
                  <a:cubicBezTo>
                    <a:pt x="37743" y="1448"/>
                    <a:pt x="37635" y="1715"/>
                    <a:pt x="37413" y="1937"/>
                  </a:cubicBezTo>
                  <a:cubicBezTo>
                    <a:pt x="37190" y="2158"/>
                    <a:pt x="36927" y="2269"/>
                    <a:pt x="36609" y="2269"/>
                  </a:cubicBezTo>
                  <a:lnTo>
                    <a:pt x="1134" y="2269"/>
                  </a:lnTo>
                  <a:cubicBezTo>
                    <a:pt x="824" y="2269"/>
                    <a:pt x="554" y="2158"/>
                    <a:pt x="331" y="1937"/>
                  </a:cubicBezTo>
                  <a:cubicBezTo>
                    <a:pt x="108" y="1715"/>
                    <a:pt x="0" y="1448"/>
                    <a:pt x="0" y="1135"/>
                  </a:cubicBezTo>
                  <a:cubicBezTo>
                    <a:pt x="0" y="821"/>
                    <a:pt x="108" y="554"/>
                    <a:pt x="331" y="332"/>
                  </a:cubicBezTo>
                  <a:cubicBezTo>
                    <a:pt x="554" y="111"/>
                    <a:pt x="824" y="0"/>
                    <a:pt x="1134" y="0"/>
                  </a:cubicBezTo>
                  <a:lnTo>
                    <a:pt x="36609" y="0"/>
                  </a:lnTo>
                  <a:cubicBezTo>
                    <a:pt x="36927" y="0"/>
                    <a:pt x="37190" y="111"/>
                    <a:pt x="37413" y="332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48E41C8-8337-5521-8AA1-25168C1FAE06}"/>
                </a:ext>
              </a:extLst>
            </p:cNvPr>
            <p:cNvSpPr/>
            <p:nvPr/>
          </p:nvSpPr>
          <p:spPr>
            <a:xfrm>
              <a:off x="8519595" y="3944037"/>
              <a:ext cx="31796" cy="25678"/>
            </a:xfrm>
            <a:custGeom>
              <a:avLst/>
              <a:gdLst>
                <a:gd name="connsiteX0" fmla="*/ 31796 w 31796"/>
                <a:gd name="connsiteY0" fmla="*/ 3348 h 25678"/>
                <a:gd name="connsiteX1" fmla="*/ 31627 w 31796"/>
                <a:gd name="connsiteY1" fmla="*/ 4123 h 25678"/>
                <a:gd name="connsiteX2" fmla="*/ 31020 w 31796"/>
                <a:gd name="connsiteY2" fmla="*/ 6087 h 25678"/>
                <a:gd name="connsiteX3" fmla="*/ 29859 w 31796"/>
                <a:gd name="connsiteY3" fmla="*/ 9103 h 25678"/>
                <a:gd name="connsiteX4" fmla="*/ 27975 w 31796"/>
                <a:gd name="connsiteY4" fmla="*/ 12701 h 25678"/>
                <a:gd name="connsiteX5" fmla="*/ 25261 w 31796"/>
                <a:gd name="connsiteY5" fmla="*/ 16657 h 25678"/>
                <a:gd name="connsiteX6" fmla="*/ 24768 w 31796"/>
                <a:gd name="connsiteY6" fmla="*/ 17460 h 25678"/>
                <a:gd name="connsiteX7" fmla="*/ 24708 w 31796"/>
                <a:gd name="connsiteY7" fmla="*/ 18650 h 25678"/>
                <a:gd name="connsiteX8" fmla="*/ 26456 w 31796"/>
                <a:gd name="connsiteY8" fmla="*/ 24405 h 25678"/>
                <a:gd name="connsiteX9" fmla="*/ 26672 w 31796"/>
                <a:gd name="connsiteY9" fmla="*/ 24405 h 25678"/>
                <a:gd name="connsiteX10" fmla="*/ 27260 w 31796"/>
                <a:gd name="connsiteY10" fmla="*/ 24239 h 25678"/>
                <a:gd name="connsiteX11" fmla="*/ 28090 w 31796"/>
                <a:gd name="connsiteY11" fmla="*/ 23825 h 25678"/>
                <a:gd name="connsiteX12" fmla="*/ 28920 w 31796"/>
                <a:gd name="connsiteY12" fmla="*/ 22994 h 25678"/>
                <a:gd name="connsiteX13" fmla="*/ 29636 w 31796"/>
                <a:gd name="connsiteY13" fmla="*/ 21638 h 25678"/>
                <a:gd name="connsiteX14" fmla="*/ 30385 w 31796"/>
                <a:gd name="connsiteY14" fmla="*/ 21085 h 25678"/>
                <a:gd name="connsiteX15" fmla="*/ 31047 w 31796"/>
                <a:gd name="connsiteY15" fmla="*/ 21638 h 25678"/>
                <a:gd name="connsiteX16" fmla="*/ 29663 w 31796"/>
                <a:gd name="connsiteY16" fmla="*/ 24156 h 25678"/>
                <a:gd name="connsiteX17" fmla="*/ 26287 w 31796"/>
                <a:gd name="connsiteY17" fmla="*/ 25678 h 25678"/>
                <a:gd name="connsiteX18" fmla="*/ 23020 w 31796"/>
                <a:gd name="connsiteY18" fmla="*/ 24433 h 25678"/>
                <a:gd name="connsiteX19" fmla="*/ 21143 w 31796"/>
                <a:gd name="connsiteY19" fmla="*/ 20892 h 25678"/>
                <a:gd name="connsiteX20" fmla="*/ 9188 w 31796"/>
                <a:gd name="connsiteY20" fmla="*/ 25678 h 25678"/>
                <a:gd name="connsiteX21" fmla="*/ 2491 w 31796"/>
                <a:gd name="connsiteY21" fmla="*/ 22939 h 25678"/>
                <a:gd name="connsiteX22" fmla="*/ 0 w 31796"/>
                <a:gd name="connsiteY22" fmla="*/ 16077 h 25678"/>
                <a:gd name="connsiteX23" fmla="*/ 2160 w 31796"/>
                <a:gd name="connsiteY23" fmla="*/ 8412 h 25678"/>
                <a:gd name="connsiteX24" fmla="*/ 7885 w 31796"/>
                <a:gd name="connsiteY24" fmla="*/ 2352 h 25678"/>
                <a:gd name="connsiteX25" fmla="*/ 15250 w 31796"/>
                <a:gd name="connsiteY25" fmla="*/ 0 h 25678"/>
                <a:gd name="connsiteX26" fmla="*/ 17849 w 31796"/>
                <a:gd name="connsiteY26" fmla="*/ 360 h 25678"/>
                <a:gd name="connsiteX27" fmla="*/ 20394 w 31796"/>
                <a:gd name="connsiteY27" fmla="*/ 1549 h 25678"/>
                <a:gd name="connsiteX28" fmla="*/ 22608 w 31796"/>
                <a:gd name="connsiteY28" fmla="*/ 3708 h 25678"/>
                <a:gd name="connsiteX29" fmla="*/ 24127 w 31796"/>
                <a:gd name="connsiteY29" fmla="*/ 7056 h 25678"/>
                <a:gd name="connsiteX30" fmla="*/ 24708 w 31796"/>
                <a:gd name="connsiteY30" fmla="*/ 11677 h 25678"/>
                <a:gd name="connsiteX31" fmla="*/ 24708 w 31796"/>
                <a:gd name="connsiteY31" fmla="*/ 15191 h 25678"/>
                <a:gd name="connsiteX32" fmla="*/ 30270 w 31796"/>
                <a:gd name="connsiteY32" fmla="*/ 3957 h 25678"/>
                <a:gd name="connsiteX33" fmla="*/ 30716 w 31796"/>
                <a:gd name="connsiteY33" fmla="*/ 2850 h 25678"/>
                <a:gd name="connsiteX34" fmla="*/ 31101 w 31796"/>
                <a:gd name="connsiteY34" fmla="*/ 2767 h 25678"/>
                <a:gd name="connsiteX35" fmla="*/ 31546 w 31796"/>
                <a:gd name="connsiteY35" fmla="*/ 2933 h 25678"/>
                <a:gd name="connsiteX36" fmla="*/ 31769 w 31796"/>
                <a:gd name="connsiteY36" fmla="*/ 3210 h 25678"/>
                <a:gd name="connsiteX37" fmla="*/ 31796 w 31796"/>
                <a:gd name="connsiteY37" fmla="*/ 3348 h 25678"/>
                <a:gd name="connsiteX38" fmla="*/ 20921 w 31796"/>
                <a:gd name="connsiteY38" fmla="*/ 19425 h 25678"/>
                <a:gd name="connsiteX39" fmla="*/ 20813 w 31796"/>
                <a:gd name="connsiteY39" fmla="*/ 13088 h 25678"/>
                <a:gd name="connsiteX40" fmla="*/ 20813 w 31796"/>
                <a:gd name="connsiteY40" fmla="*/ 11511 h 25678"/>
                <a:gd name="connsiteX41" fmla="*/ 20752 w 31796"/>
                <a:gd name="connsiteY41" fmla="*/ 9823 h 25678"/>
                <a:gd name="connsiteX42" fmla="*/ 20590 w 31796"/>
                <a:gd name="connsiteY42" fmla="*/ 8025 h 25678"/>
                <a:gd name="connsiteX43" fmla="*/ 20313 w 31796"/>
                <a:gd name="connsiteY43" fmla="*/ 6336 h 25678"/>
                <a:gd name="connsiteX44" fmla="*/ 19840 w 31796"/>
                <a:gd name="connsiteY44" fmla="*/ 4704 h 25678"/>
                <a:gd name="connsiteX45" fmla="*/ 19118 w 31796"/>
                <a:gd name="connsiteY45" fmla="*/ 3348 h 25678"/>
                <a:gd name="connsiteX46" fmla="*/ 18153 w 31796"/>
                <a:gd name="connsiteY46" fmla="*/ 2214 h 25678"/>
                <a:gd name="connsiteX47" fmla="*/ 16850 w 31796"/>
                <a:gd name="connsiteY47" fmla="*/ 1522 h 25678"/>
                <a:gd name="connsiteX48" fmla="*/ 15189 w 31796"/>
                <a:gd name="connsiteY48" fmla="*/ 1245 h 25678"/>
                <a:gd name="connsiteX49" fmla="*/ 12867 w 31796"/>
                <a:gd name="connsiteY49" fmla="*/ 1660 h 25678"/>
                <a:gd name="connsiteX50" fmla="*/ 10214 w 31796"/>
                <a:gd name="connsiteY50" fmla="*/ 3293 h 25678"/>
                <a:gd name="connsiteX51" fmla="*/ 7473 w 31796"/>
                <a:gd name="connsiteY51" fmla="*/ 6447 h 25678"/>
                <a:gd name="connsiteX52" fmla="*/ 5178 w 31796"/>
                <a:gd name="connsiteY52" fmla="*/ 12258 h 25678"/>
                <a:gd name="connsiteX53" fmla="*/ 4206 w 31796"/>
                <a:gd name="connsiteY53" fmla="*/ 18235 h 25678"/>
                <a:gd name="connsiteX54" fmla="*/ 5509 w 31796"/>
                <a:gd name="connsiteY54" fmla="*/ 22745 h 25678"/>
                <a:gd name="connsiteX55" fmla="*/ 9296 w 31796"/>
                <a:gd name="connsiteY55" fmla="*/ 24405 h 25678"/>
                <a:gd name="connsiteX56" fmla="*/ 20921 w 31796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96" h="25678">
                  <a:moveTo>
                    <a:pt x="31796" y="3348"/>
                  </a:moveTo>
                  <a:cubicBezTo>
                    <a:pt x="31762" y="3533"/>
                    <a:pt x="31701" y="3791"/>
                    <a:pt x="31627" y="4123"/>
                  </a:cubicBezTo>
                  <a:cubicBezTo>
                    <a:pt x="31553" y="4437"/>
                    <a:pt x="31350" y="5091"/>
                    <a:pt x="31020" y="6087"/>
                  </a:cubicBezTo>
                  <a:cubicBezTo>
                    <a:pt x="30689" y="7084"/>
                    <a:pt x="30297" y="8089"/>
                    <a:pt x="29859" y="9103"/>
                  </a:cubicBezTo>
                  <a:cubicBezTo>
                    <a:pt x="29433" y="10100"/>
                    <a:pt x="28805" y="11299"/>
                    <a:pt x="27975" y="12701"/>
                  </a:cubicBezTo>
                  <a:cubicBezTo>
                    <a:pt x="27165" y="14084"/>
                    <a:pt x="26260" y="15403"/>
                    <a:pt x="25261" y="16657"/>
                  </a:cubicBezTo>
                  <a:cubicBezTo>
                    <a:pt x="24985" y="16990"/>
                    <a:pt x="24823" y="17257"/>
                    <a:pt x="24768" y="17460"/>
                  </a:cubicBezTo>
                  <a:cubicBezTo>
                    <a:pt x="24728" y="17644"/>
                    <a:pt x="24708" y="18041"/>
                    <a:pt x="24708" y="18650"/>
                  </a:cubicBezTo>
                  <a:cubicBezTo>
                    <a:pt x="24708" y="22487"/>
                    <a:pt x="25288" y="24405"/>
                    <a:pt x="26456" y="24405"/>
                  </a:cubicBezTo>
                  <a:cubicBezTo>
                    <a:pt x="26510" y="24405"/>
                    <a:pt x="26584" y="24405"/>
                    <a:pt x="26672" y="24405"/>
                  </a:cubicBezTo>
                  <a:cubicBezTo>
                    <a:pt x="26787" y="24387"/>
                    <a:pt x="26983" y="24332"/>
                    <a:pt x="27260" y="24239"/>
                  </a:cubicBezTo>
                  <a:cubicBezTo>
                    <a:pt x="27550" y="24129"/>
                    <a:pt x="27827" y="23990"/>
                    <a:pt x="28090" y="23825"/>
                  </a:cubicBezTo>
                  <a:cubicBezTo>
                    <a:pt x="28346" y="23640"/>
                    <a:pt x="28623" y="23364"/>
                    <a:pt x="28920" y="22994"/>
                  </a:cubicBezTo>
                  <a:cubicBezTo>
                    <a:pt x="29211" y="22607"/>
                    <a:pt x="29454" y="22155"/>
                    <a:pt x="29636" y="21638"/>
                  </a:cubicBezTo>
                  <a:cubicBezTo>
                    <a:pt x="29805" y="21270"/>
                    <a:pt x="30054" y="21085"/>
                    <a:pt x="30385" y="21085"/>
                  </a:cubicBezTo>
                  <a:cubicBezTo>
                    <a:pt x="30824" y="21085"/>
                    <a:pt x="31047" y="21270"/>
                    <a:pt x="31047" y="21638"/>
                  </a:cubicBezTo>
                  <a:cubicBezTo>
                    <a:pt x="31047" y="22302"/>
                    <a:pt x="30588" y="23142"/>
                    <a:pt x="29663" y="24156"/>
                  </a:cubicBezTo>
                  <a:cubicBezTo>
                    <a:pt x="28738" y="25171"/>
                    <a:pt x="27617" y="25678"/>
                    <a:pt x="26287" y="25678"/>
                  </a:cubicBezTo>
                  <a:cubicBezTo>
                    <a:pt x="25012" y="25678"/>
                    <a:pt x="23925" y="25263"/>
                    <a:pt x="23020" y="24433"/>
                  </a:cubicBezTo>
                  <a:cubicBezTo>
                    <a:pt x="22136" y="23584"/>
                    <a:pt x="21515" y="22404"/>
                    <a:pt x="21143" y="20892"/>
                  </a:cubicBezTo>
                  <a:cubicBezTo>
                    <a:pt x="17154" y="24083"/>
                    <a:pt x="13171" y="25678"/>
                    <a:pt x="9188" y="25678"/>
                  </a:cubicBezTo>
                  <a:cubicBezTo>
                    <a:pt x="6386" y="25678"/>
                    <a:pt x="4152" y="24765"/>
                    <a:pt x="2491" y="22939"/>
                  </a:cubicBezTo>
                  <a:cubicBezTo>
                    <a:pt x="830" y="21094"/>
                    <a:pt x="0" y="18807"/>
                    <a:pt x="0" y="16077"/>
                  </a:cubicBezTo>
                  <a:cubicBezTo>
                    <a:pt x="0" y="13457"/>
                    <a:pt x="722" y="10902"/>
                    <a:pt x="2160" y="8412"/>
                  </a:cubicBezTo>
                  <a:cubicBezTo>
                    <a:pt x="3618" y="5922"/>
                    <a:pt x="5529" y="3901"/>
                    <a:pt x="7885" y="2352"/>
                  </a:cubicBezTo>
                  <a:cubicBezTo>
                    <a:pt x="10268" y="784"/>
                    <a:pt x="12718" y="0"/>
                    <a:pt x="15250" y="0"/>
                  </a:cubicBezTo>
                  <a:cubicBezTo>
                    <a:pt x="16134" y="0"/>
                    <a:pt x="16998" y="120"/>
                    <a:pt x="17849" y="360"/>
                  </a:cubicBezTo>
                  <a:cubicBezTo>
                    <a:pt x="18693" y="581"/>
                    <a:pt x="19543" y="978"/>
                    <a:pt x="20394" y="1549"/>
                  </a:cubicBezTo>
                  <a:cubicBezTo>
                    <a:pt x="21245" y="2121"/>
                    <a:pt x="21980" y="2841"/>
                    <a:pt x="22608" y="3708"/>
                  </a:cubicBezTo>
                  <a:cubicBezTo>
                    <a:pt x="23236" y="4575"/>
                    <a:pt x="23742" y="5691"/>
                    <a:pt x="24127" y="7056"/>
                  </a:cubicBezTo>
                  <a:cubicBezTo>
                    <a:pt x="24512" y="8421"/>
                    <a:pt x="24708" y="9961"/>
                    <a:pt x="24708" y="11677"/>
                  </a:cubicBezTo>
                  <a:lnTo>
                    <a:pt x="24708" y="15191"/>
                  </a:lnTo>
                  <a:cubicBezTo>
                    <a:pt x="27145" y="12111"/>
                    <a:pt x="29001" y="8366"/>
                    <a:pt x="30270" y="3957"/>
                  </a:cubicBezTo>
                  <a:cubicBezTo>
                    <a:pt x="30453" y="3293"/>
                    <a:pt x="30601" y="2924"/>
                    <a:pt x="30716" y="2850"/>
                  </a:cubicBezTo>
                  <a:cubicBezTo>
                    <a:pt x="30790" y="2795"/>
                    <a:pt x="30918" y="2767"/>
                    <a:pt x="31101" y="2767"/>
                  </a:cubicBezTo>
                  <a:cubicBezTo>
                    <a:pt x="31283" y="2767"/>
                    <a:pt x="31431" y="2822"/>
                    <a:pt x="31546" y="2933"/>
                  </a:cubicBezTo>
                  <a:cubicBezTo>
                    <a:pt x="31675" y="3026"/>
                    <a:pt x="31749" y="3117"/>
                    <a:pt x="31769" y="3210"/>
                  </a:cubicBezTo>
                  <a:lnTo>
                    <a:pt x="31796" y="3348"/>
                  </a:lnTo>
                  <a:moveTo>
                    <a:pt x="20921" y="19425"/>
                  </a:moveTo>
                  <a:cubicBezTo>
                    <a:pt x="20846" y="18779"/>
                    <a:pt x="20813" y="16667"/>
                    <a:pt x="20813" y="13088"/>
                  </a:cubicBezTo>
                  <a:cubicBezTo>
                    <a:pt x="20813" y="12406"/>
                    <a:pt x="20813" y="11880"/>
                    <a:pt x="20813" y="11511"/>
                  </a:cubicBezTo>
                  <a:cubicBezTo>
                    <a:pt x="20813" y="11124"/>
                    <a:pt x="20792" y="10561"/>
                    <a:pt x="20752" y="9823"/>
                  </a:cubicBezTo>
                  <a:cubicBezTo>
                    <a:pt x="20718" y="9085"/>
                    <a:pt x="20664" y="8486"/>
                    <a:pt x="20590" y="8025"/>
                  </a:cubicBezTo>
                  <a:cubicBezTo>
                    <a:pt x="20529" y="7564"/>
                    <a:pt x="20441" y="7001"/>
                    <a:pt x="20313" y="6336"/>
                  </a:cubicBezTo>
                  <a:cubicBezTo>
                    <a:pt x="20185" y="5673"/>
                    <a:pt x="20023" y="5129"/>
                    <a:pt x="19840" y="4704"/>
                  </a:cubicBezTo>
                  <a:cubicBezTo>
                    <a:pt x="19658" y="4279"/>
                    <a:pt x="19415" y="3828"/>
                    <a:pt x="19118" y="3348"/>
                  </a:cubicBezTo>
                  <a:cubicBezTo>
                    <a:pt x="18841" y="2868"/>
                    <a:pt x="18524" y="2490"/>
                    <a:pt x="18153" y="2214"/>
                  </a:cubicBezTo>
                  <a:cubicBezTo>
                    <a:pt x="17802" y="1937"/>
                    <a:pt x="17370" y="1706"/>
                    <a:pt x="16850" y="1522"/>
                  </a:cubicBezTo>
                  <a:cubicBezTo>
                    <a:pt x="16357" y="1337"/>
                    <a:pt x="15804" y="1245"/>
                    <a:pt x="15189" y="1245"/>
                  </a:cubicBezTo>
                  <a:cubicBezTo>
                    <a:pt x="14433" y="1245"/>
                    <a:pt x="13657" y="1383"/>
                    <a:pt x="12867" y="1660"/>
                  </a:cubicBezTo>
                  <a:cubicBezTo>
                    <a:pt x="12091" y="1919"/>
                    <a:pt x="11206" y="2463"/>
                    <a:pt x="10214" y="3293"/>
                  </a:cubicBezTo>
                  <a:cubicBezTo>
                    <a:pt x="9215" y="4104"/>
                    <a:pt x="8303" y="5156"/>
                    <a:pt x="7473" y="6447"/>
                  </a:cubicBezTo>
                  <a:cubicBezTo>
                    <a:pt x="6602" y="7813"/>
                    <a:pt x="5839" y="9749"/>
                    <a:pt x="5178" y="12258"/>
                  </a:cubicBezTo>
                  <a:cubicBezTo>
                    <a:pt x="4530" y="14748"/>
                    <a:pt x="4206" y="16741"/>
                    <a:pt x="4206" y="18235"/>
                  </a:cubicBezTo>
                  <a:cubicBezTo>
                    <a:pt x="4206" y="20117"/>
                    <a:pt x="4638" y="21620"/>
                    <a:pt x="5509" y="22745"/>
                  </a:cubicBezTo>
                  <a:cubicBezTo>
                    <a:pt x="6373" y="23852"/>
                    <a:pt x="7635" y="24405"/>
                    <a:pt x="9296" y="24405"/>
                  </a:cubicBezTo>
                  <a:cubicBezTo>
                    <a:pt x="13265" y="24405"/>
                    <a:pt x="17140" y="22745"/>
                    <a:pt x="20921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FFD94C8-6D08-2E92-E09B-DDDB5ED8FA87}"/>
              </a:ext>
            </a:extLst>
          </p:cNvPr>
          <p:cNvGrpSpPr/>
          <p:nvPr/>
        </p:nvGrpSpPr>
        <p:grpSpPr>
          <a:xfrm>
            <a:off x="7425717" y="2517861"/>
            <a:ext cx="1620180" cy="1080120"/>
            <a:chOff x="7425717" y="2517861"/>
            <a:chExt cx="1620180" cy="1080120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C89366A-3D1E-7919-A66E-2CB732A12A14}"/>
                </a:ext>
              </a:extLst>
            </p:cNvPr>
            <p:cNvSpPr/>
            <p:nvPr/>
          </p:nvSpPr>
          <p:spPr>
            <a:xfrm>
              <a:off x="7425717" y="2517861"/>
              <a:ext cx="1620180" cy="1080120"/>
            </a:xfrm>
            <a:custGeom>
              <a:avLst/>
              <a:gdLst>
                <a:gd name="connsiteX0" fmla="*/ 0 w 1620180"/>
                <a:gd name="connsiteY0" fmla="*/ 1080120 h 1080120"/>
                <a:gd name="connsiteX1" fmla="*/ 1620180 w 1620180"/>
                <a:gd name="connsiteY1" fmla="*/ 1080120 h 1080120"/>
                <a:gd name="connsiteX2" fmla="*/ 1620180 w 1620180"/>
                <a:gd name="connsiteY2" fmla="*/ 0 h 1080120"/>
                <a:gd name="connsiteX3" fmla="*/ 0 w 1620180"/>
                <a:gd name="connsiteY3" fmla="*/ 0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180" h="1080120">
                  <a:moveTo>
                    <a:pt x="0" y="1080120"/>
                  </a:moveTo>
                  <a:lnTo>
                    <a:pt x="1620180" y="1080120"/>
                  </a:lnTo>
                  <a:lnTo>
                    <a:pt x="16201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028A0BA-BBD6-4566-6B8A-BD52F17F05A8}"/>
                </a:ext>
              </a:extLst>
            </p:cNvPr>
            <p:cNvSpPr/>
            <p:nvPr/>
          </p:nvSpPr>
          <p:spPr>
            <a:xfrm>
              <a:off x="7682992" y="2549754"/>
              <a:ext cx="1331013" cy="908445"/>
            </a:xfrm>
            <a:custGeom>
              <a:avLst/>
              <a:gdLst>
                <a:gd name="connsiteX0" fmla="*/ 0 w 1331013"/>
                <a:gd name="connsiteY0" fmla="*/ 908446 h 908445"/>
                <a:gd name="connsiteX1" fmla="*/ 1331014 w 1331013"/>
                <a:gd name="connsiteY1" fmla="*/ 908446 h 908445"/>
                <a:gd name="connsiteX2" fmla="*/ 1331014 w 1331013"/>
                <a:gd name="connsiteY2" fmla="*/ 0 h 908445"/>
                <a:gd name="connsiteX3" fmla="*/ 0 w 1331013"/>
                <a:gd name="connsiteY3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1013" h="908445">
                  <a:moveTo>
                    <a:pt x="0" y="908446"/>
                  </a:moveTo>
                  <a:lnTo>
                    <a:pt x="1331014" y="908446"/>
                  </a:lnTo>
                  <a:lnTo>
                    <a:pt x="13310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27D918D-1727-5FBE-33F5-42412281F476}"/>
                </a:ext>
              </a:extLst>
            </p:cNvPr>
            <p:cNvSpPr/>
            <p:nvPr/>
          </p:nvSpPr>
          <p:spPr>
            <a:xfrm>
              <a:off x="7720662" y="2549754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1C76BF2-DFBF-E0A6-42E5-78DF8FC7EE3C}"/>
                </a:ext>
              </a:extLst>
            </p:cNvPr>
            <p:cNvSpPr/>
            <p:nvPr/>
          </p:nvSpPr>
          <p:spPr>
            <a:xfrm>
              <a:off x="8009615" y="2549754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9B3C74B-1B44-64B1-D9E3-BD4B296C8754}"/>
                </a:ext>
              </a:extLst>
            </p:cNvPr>
            <p:cNvSpPr/>
            <p:nvPr/>
          </p:nvSpPr>
          <p:spPr>
            <a:xfrm>
              <a:off x="8298568" y="2549754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BF76F69-3093-2ABB-28F7-960740892E01}"/>
                </a:ext>
              </a:extLst>
            </p:cNvPr>
            <p:cNvSpPr/>
            <p:nvPr/>
          </p:nvSpPr>
          <p:spPr>
            <a:xfrm>
              <a:off x="8587521" y="2549754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584165E-F768-A297-C639-AB8B4A19EA54}"/>
                </a:ext>
              </a:extLst>
            </p:cNvPr>
            <p:cNvSpPr/>
            <p:nvPr/>
          </p:nvSpPr>
          <p:spPr>
            <a:xfrm>
              <a:off x="8876473" y="2549754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5AF7EC1-7B78-DD30-830E-63366AEE4348}"/>
                </a:ext>
              </a:extLst>
            </p:cNvPr>
            <p:cNvSpPr/>
            <p:nvPr/>
          </p:nvSpPr>
          <p:spPr>
            <a:xfrm>
              <a:off x="7682992" y="3458199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1DE1CBE-4FC5-2007-01A0-A3A8AF19BAB0}"/>
                </a:ext>
              </a:extLst>
            </p:cNvPr>
            <p:cNvSpPr/>
            <p:nvPr/>
          </p:nvSpPr>
          <p:spPr>
            <a:xfrm>
              <a:off x="7720662" y="3445441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0620ED4-088A-0CDC-79A2-219319319D8D}"/>
                </a:ext>
              </a:extLst>
            </p:cNvPr>
            <p:cNvSpPr/>
            <p:nvPr/>
          </p:nvSpPr>
          <p:spPr>
            <a:xfrm>
              <a:off x="8009615" y="3445441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6537A4E-3379-6C6E-7718-E87F1F238B1C}"/>
                </a:ext>
              </a:extLst>
            </p:cNvPr>
            <p:cNvSpPr/>
            <p:nvPr/>
          </p:nvSpPr>
          <p:spPr>
            <a:xfrm>
              <a:off x="8298568" y="3445441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D01E30D-816A-A185-5765-A4D53E8C7574}"/>
                </a:ext>
              </a:extLst>
            </p:cNvPr>
            <p:cNvSpPr/>
            <p:nvPr/>
          </p:nvSpPr>
          <p:spPr>
            <a:xfrm>
              <a:off x="8587521" y="3445441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01E18F64-A0C9-4371-1D43-3E28DABBE7CF}"/>
                </a:ext>
              </a:extLst>
            </p:cNvPr>
            <p:cNvSpPr/>
            <p:nvPr/>
          </p:nvSpPr>
          <p:spPr>
            <a:xfrm>
              <a:off x="8876473" y="3445441"/>
              <a:ext cx="675" cy="12758"/>
            </a:xfrm>
            <a:custGeom>
              <a:avLst/>
              <a:gdLst>
                <a:gd name="connsiteX0" fmla="*/ 0 w 675"/>
                <a:gd name="connsiteY0" fmla="*/ 12759 h 12758"/>
                <a:gd name="connsiteX1" fmla="*/ 0 w 675"/>
                <a:gd name="connsiteY1" fmla="*/ 0 h 1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12758">
                  <a:moveTo>
                    <a:pt x="0" y="1275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BD1ED4B-4CCE-E166-8C53-527369424D88}"/>
                </a:ext>
              </a:extLst>
            </p:cNvPr>
            <p:cNvSpPr/>
            <p:nvPr/>
          </p:nvSpPr>
          <p:spPr>
            <a:xfrm>
              <a:off x="7706551" y="3480632"/>
              <a:ext cx="28222" cy="42354"/>
            </a:xfrm>
            <a:custGeom>
              <a:avLst/>
              <a:gdLst>
                <a:gd name="connsiteX0" fmla="*/ 14111 w 28222"/>
                <a:gd name="connsiteY0" fmla="*/ 4374 h 42354"/>
                <a:gd name="connsiteX1" fmla="*/ 7684 w 28222"/>
                <a:gd name="connsiteY1" fmla="*/ 8587 h 42354"/>
                <a:gd name="connsiteX2" fmla="*/ 5552 w 28222"/>
                <a:gd name="connsiteY2" fmla="*/ 21191 h 42354"/>
                <a:gd name="connsiteX3" fmla="*/ 7684 w 28222"/>
                <a:gd name="connsiteY3" fmla="*/ 33801 h 42354"/>
                <a:gd name="connsiteX4" fmla="*/ 14111 w 28222"/>
                <a:gd name="connsiteY4" fmla="*/ 37980 h 42354"/>
                <a:gd name="connsiteX5" fmla="*/ 20538 w 28222"/>
                <a:gd name="connsiteY5" fmla="*/ 33801 h 42354"/>
                <a:gd name="connsiteX6" fmla="*/ 22698 w 28222"/>
                <a:gd name="connsiteY6" fmla="*/ 21191 h 42354"/>
                <a:gd name="connsiteX7" fmla="*/ 20538 w 28222"/>
                <a:gd name="connsiteY7" fmla="*/ 8587 h 42354"/>
                <a:gd name="connsiteX8" fmla="*/ 14111 w 28222"/>
                <a:gd name="connsiteY8" fmla="*/ 4374 h 42354"/>
                <a:gd name="connsiteX9" fmla="*/ 14111 w 28222"/>
                <a:gd name="connsiteY9" fmla="*/ 0 h 42354"/>
                <a:gd name="connsiteX10" fmla="*/ 24585 w 28222"/>
                <a:gd name="connsiteY10" fmla="*/ 5441 h 42354"/>
                <a:gd name="connsiteX11" fmla="*/ 28222 w 28222"/>
                <a:gd name="connsiteY11" fmla="*/ 21191 h 42354"/>
                <a:gd name="connsiteX12" fmla="*/ 24585 w 28222"/>
                <a:gd name="connsiteY12" fmla="*/ 36940 h 42354"/>
                <a:gd name="connsiteX13" fmla="*/ 14111 w 28222"/>
                <a:gd name="connsiteY13" fmla="*/ 42354 h 42354"/>
                <a:gd name="connsiteX14" fmla="*/ 3610 w 28222"/>
                <a:gd name="connsiteY14" fmla="*/ 36940 h 42354"/>
                <a:gd name="connsiteX15" fmla="*/ 0 w 28222"/>
                <a:gd name="connsiteY15" fmla="*/ 21191 h 42354"/>
                <a:gd name="connsiteX16" fmla="*/ 3610 w 28222"/>
                <a:gd name="connsiteY16" fmla="*/ 5441 h 42354"/>
                <a:gd name="connsiteX17" fmla="*/ 14111 w 28222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4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74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63"/>
                    <a:pt x="27010" y="33315"/>
                    <a:pt x="24585" y="36940"/>
                  </a:cubicBezTo>
                  <a:cubicBezTo>
                    <a:pt x="22178" y="40552"/>
                    <a:pt x="18687" y="42354"/>
                    <a:pt x="14111" y="42354"/>
                  </a:cubicBezTo>
                  <a:cubicBezTo>
                    <a:pt x="9535" y="42354"/>
                    <a:pt x="6034" y="40552"/>
                    <a:pt x="3610" y="36940"/>
                  </a:cubicBezTo>
                  <a:cubicBezTo>
                    <a:pt x="1204" y="33315"/>
                    <a:pt x="0" y="28063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8CFCD29-A7CC-34A3-7D36-32B81C4A0FE5}"/>
                </a:ext>
              </a:extLst>
            </p:cNvPr>
            <p:cNvSpPr/>
            <p:nvPr/>
          </p:nvSpPr>
          <p:spPr>
            <a:xfrm>
              <a:off x="7996407" y="3481368"/>
              <a:ext cx="26416" cy="41618"/>
            </a:xfrm>
            <a:custGeom>
              <a:avLst/>
              <a:gdLst>
                <a:gd name="connsiteX0" fmla="*/ 1723 w 26416"/>
                <a:gd name="connsiteY0" fmla="*/ 0 h 41618"/>
                <a:gd name="connsiteX1" fmla="*/ 23408 w 26416"/>
                <a:gd name="connsiteY1" fmla="*/ 0 h 41618"/>
                <a:gd name="connsiteX2" fmla="*/ 23408 w 26416"/>
                <a:gd name="connsiteY2" fmla="*/ 4651 h 41618"/>
                <a:gd name="connsiteX3" fmla="*/ 6782 w 26416"/>
                <a:gd name="connsiteY3" fmla="*/ 4651 h 41618"/>
                <a:gd name="connsiteX4" fmla="*/ 6782 w 26416"/>
                <a:gd name="connsiteY4" fmla="*/ 14656 h 41618"/>
                <a:gd name="connsiteX5" fmla="*/ 9188 w 26416"/>
                <a:gd name="connsiteY5" fmla="*/ 14055 h 41618"/>
                <a:gd name="connsiteX6" fmla="*/ 11594 w 26416"/>
                <a:gd name="connsiteY6" fmla="*/ 13839 h 41618"/>
                <a:gd name="connsiteX7" fmla="*/ 22424 w 26416"/>
                <a:gd name="connsiteY7" fmla="*/ 17586 h 41618"/>
                <a:gd name="connsiteX8" fmla="*/ 26416 w 26416"/>
                <a:gd name="connsiteY8" fmla="*/ 27732 h 41618"/>
                <a:gd name="connsiteX9" fmla="*/ 22315 w 26416"/>
                <a:gd name="connsiteY9" fmla="*/ 37986 h 41618"/>
                <a:gd name="connsiteX10" fmla="*/ 10747 w 26416"/>
                <a:gd name="connsiteY10" fmla="*/ 41618 h 41618"/>
                <a:gd name="connsiteX11" fmla="*/ 5496 w 26416"/>
                <a:gd name="connsiteY11" fmla="*/ 41186 h 41618"/>
                <a:gd name="connsiteX12" fmla="*/ 0 w 26416"/>
                <a:gd name="connsiteY12" fmla="*/ 39870 h 41618"/>
                <a:gd name="connsiteX13" fmla="*/ 0 w 26416"/>
                <a:gd name="connsiteY13" fmla="*/ 34321 h 41618"/>
                <a:gd name="connsiteX14" fmla="*/ 5086 w 26416"/>
                <a:gd name="connsiteY14" fmla="*/ 36319 h 41618"/>
                <a:gd name="connsiteX15" fmla="*/ 10638 w 26416"/>
                <a:gd name="connsiteY15" fmla="*/ 36974 h 41618"/>
                <a:gd name="connsiteX16" fmla="*/ 18130 w 26416"/>
                <a:gd name="connsiteY16" fmla="*/ 34483 h 41618"/>
                <a:gd name="connsiteX17" fmla="*/ 20893 w 26416"/>
                <a:gd name="connsiteY17" fmla="*/ 27732 h 41618"/>
                <a:gd name="connsiteX18" fmla="*/ 18130 w 26416"/>
                <a:gd name="connsiteY18" fmla="*/ 20975 h 41618"/>
                <a:gd name="connsiteX19" fmla="*/ 10638 w 26416"/>
                <a:gd name="connsiteY19" fmla="*/ 18484 h 41618"/>
                <a:gd name="connsiteX20" fmla="*/ 6207 w 26416"/>
                <a:gd name="connsiteY20" fmla="*/ 18976 h 41618"/>
                <a:gd name="connsiteX21" fmla="*/ 1723 w 26416"/>
                <a:gd name="connsiteY21" fmla="*/ 20509 h 41618"/>
                <a:gd name="connsiteX22" fmla="*/ 1723 w 26416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6" h="41618">
                  <a:moveTo>
                    <a:pt x="1723" y="0"/>
                  </a:moveTo>
                  <a:lnTo>
                    <a:pt x="23408" y="0"/>
                  </a:lnTo>
                  <a:lnTo>
                    <a:pt x="23408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4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49" y="35543"/>
                    <a:pt x="22315" y="37986"/>
                  </a:cubicBezTo>
                  <a:cubicBezTo>
                    <a:pt x="19580" y="40410"/>
                    <a:pt x="15725" y="41618"/>
                    <a:pt x="10747" y="41618"/>
                  </a:cubicBezTo>
                  <a:cubicBezTo>
                    <a:pt x="9033" y="41618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36" y="35880"/>
                    <a:pt x="5086" y="36319"/>
                  </a:cubicBezTo>
                  <a:cubicBezTo>
                    <a:pt x="6836" y="36758"/>
                    <a:pt x="8687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14"/>
                    <a:pt x="13792" y="18484"/>
                    <a:pt x="10638" y="18484"/>
                  </a:cubicBezTo>
                  <a:cubicBezTo>
                    <a:pt x="9161" y="18484"/>
                    <a:pt x="7684" y="18646"/>
                    <a:pt x="6207" y="18976"/>
                  </a:cubicBezTo>
                  <a:cubicBezTo>
                    <a:pt x="4748" y="19307"/>
                    <a:pt x="3254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D23D099-BBD9-4DE9-D481-0571B8ABEBA5}"/>
                </a:ext>
              </a:extLst>
            </p:cNvPr>
            <p:cNvSpPr/>
            <p:nvPr/>
          </p:nvSpPr>
          <p:spPr>
            <a:xfrm>
              <a:off x="8267873" y="3481368"/>
              <a:ext cx="24309" cy="40828"/>
            </a:xfrm>
            <a:custGeom>
              <a:avLst/>
              <a:gdLst>
                <a:gd name="connsiteX0" fmla="*/ 790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84 w 24309"/>
                <a:gd name="connsiteY6" fmla="*/ 0 h 40828"/>
                <a:gd name="connsiteX7" fmla="*/ 15284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0 w 24309"/>
                <a:gd name="connsiteY10" fmla="*/ 40829 h 40828"/>
                <a:gd name="connsiteX11" fmla="*/ 790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0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84" y="0"/>
                  </a:lnTo>
                  <a:lnTo>
                    <a:pt x="15284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0" y="40829"/>
                  </a:lnTo>
                  <a:lnTo>
                    <a:pt x="790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556EE76-1A39-C170-4C31-0A5B3AC495C2}"/>
                </a:ext>
              </a:extLst>
            </p:cNvPr>
            <p:cNvSpPr/>
            <p:nvPr/>
          </p:nvSpPr>
          <p:spPr>
            <a:xfrm>
              <a:off x="8301046" y="3480632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0 w 28218"/>
                <a:gd name="connsiteY10" fmla="*/ 5441 h 42354"/>
                <a:gd name="connsiteX11" fmla="*/ 28218 w 28218"/>
                <a:gd name="connsiteY11" fmla="*/ 21191 h 42354"/>
                <a:gd name="connsiteX12" fmla="*/ 24580 w 28218"/>
                <a:gd name="connsiteY12" fmla="*/ 36940 h 42354"/>
                <a:gd name="connsiteX13" fmla="*/ 14109 w 28218"/>
                <a:gd name="connsiteY13" fmla="*/ 42354 h 42354"/>
                <a:gd name="connsiteX14" fmla="*/ 3605 w 28218"/>
                <a:gd name="connsiteY14" fmla="*/ 36940 h 42354"/>
                <a:gd name="connsiteX15" fmla="*/ 0 w 28218"/>
                <a:gd name="connsiteY15" fmla="*/ 21191 h 42354"/>
                <a:gd name="connsiteX16" fmla="*/ 3605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0" y="5441"/>
                  </a:cubicBezTo>
                  <a:cubicBezTo>
                    <a:pt x="27003" y="9053"/>
                    <a:pt x="28218" y="14298"/>
                    <a:pt x="28218" y="21191"/>
                  </a:cubicBezTo>
                  <a:cubicBezTo>
                    <a:pt x="28218" y="28063"/>
                    <a:pt x="27003" y="33315"/>
                    <a:pt x="24580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28" y="40552"/>
                    <a:pt x="3605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05" y="5441"/>
                  </a:cubicBezTo>
                  <a:cubicBezTo>
                    <a:pt x="6028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5DE91AE-A356-1D30-102E-C8AAE9660A63}"/>
                </a:ext>
              </a:extLst>
            </p:cNvPr>
            <p:cNvSpPr/>
            <p:nvPr/>
          </p:nvSpPr>
          <p:spPr>
            <a:xfrm>
              <a:off x="8557412" y="3481368"/>
              <a:ext cx="24309" cy="40828"/>
            </a:xfrm>
            <a:custGeom>
              <a:avLst/>
              <a:gdLst>
                <a:gd name="connsiteX0" fmla="*/ 797 w 24309"/>
                <a:gd name="connsiteY0" fmla="*/ 36177 h 40828"/>
                <a:gd name="connsiteX1" fmla="*/ 9816 w 24309"/>
                <a:gd name="connsiteY1" fmla="*/ 36177 h 40828"/>
                <a:gd name="connsiteX2" fmla="*/ 9816 w 24309"/>
                <a:gd name="connsiteY2" fmla="*/ 5029 h 40828"/>
                <a:gd name="connsiteX3" fmla="*/ 0 w 24309"/>
                <a:gd name="connsiteY3" fmla="*/ 7001 h 40828"/>
                <a:gd name="connsiteX4" fmla="*/ 0 w 24309"/>
                <a:gd name="connsiteY4" fmla="*/ 1971 h 40828"/>
                <a:gd name="connsiteX5" fmla="*/ 9762 w 24309"/>
                <a:gd name="connsiteY5" fmla="*/ 0 h 40828"/>
                <a:gd name="connsiteX6" fmla="*/ 15290 w 24309"/>
                <a:gd name="connsiteY6" fmla="*/ 0 h 40828"/>
                <a:gd name="connsiteX7" fmla="*/ 15290 w 24309"/>
                <a:gd name="connsiteY7" fmla="*/ 36177 h 40828"/>
                <a:gd name="connsiteX8" fmla="*/ 24309 w 24309"/>
                <a:gd name="connsiteY8" fmla="*/ 36177 h 40828"/>
                <a:gd name="connsiteX9" fmla="*/ 24309 w 24309"/>
                <a:gd name="connsiteY9" fmla="*/ 40829 h 40828"/>
                <a:gd name="connsiteX10" fmla="*/ 797 w 24309"/>
                <a:gd name="connsiteY10" fmla="*/ 40829 h 40828"/>
                <a:gd name="connsiteX11" fmla="*/ 797 w 24309"/>
                <a:gd name="connsiteY11" fmla="*/ 36177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09" h="40828">
                  <a:moveTo>
                    <a:pt x="797" y="36177"/>
                  </a:moveTo>
                  <a:lnTo>
                    <a:pt x="9816" y="36177"/>
                  </a:lnTo>
                  <a:lnTo>
                    <a:pt x="9816" y="5029"/>
                  </a:lnTo>
                  <a:lnTo>
                    <a:pt x="0" y="7001"/>
                  </a:lnTo>
                  <a:lnTo>
                    <a:pt x="0" y="1971"/>
                  </a:lnTo>
                  <a:lnTo>
                    <a:pt x="9762" y="0"/>
                  </a:lnTo>
                  <a:lnTo>
                    <a:pt x="15290" y="0"/>
                  </a:lnTo>
                  <a:lnTo>
                    <a:pt x="15290" y="36177"/>
                  </a:lnTo>
                  <a:lnTo>
                    <a:pt x="24309" y="36177"/>
                  </a:lnTo>
                  <a:lnTo>
                    <a:pt x="24309" y="40829"/>
                  </a:lnTo>
                  <a:lnTo>
                    <a:pt x="797" y="40829"/>
                  </a:lnTo>
                  <a:lnTo>
                    <a:pt x="797" y="3617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0FF513E-9ED8-CB8F-A5F7-398267055C07}"/>
                </a:ext>
              </a:extLst>
            </p:cNvPr>
            <p:cNvSpPr/>
            <p:nvPr/>
          </p:nvSpPr>
          <p:spPr>
            <a:xfrm>
              <a:off x="8591213" y="3481368"/>
              <a:ext cx="26415" cy="41618"/>
            </a:xfrm>
            <a:custGeom>
              <a:avLst/>
              <a:gdLst>
                <a:gd name="connsiteX0" fmla="*/ 1721 w 26415"/>
                <a:gd name="connsiteY0" fmla="*/ 0 h 41618"/>
                <a:gd name="connsiteX1" fmla="*/ 23412 w 26415"/>
                <a:gd name="connsiteY1" fmla="*/ 0 h 41618"/>
                <a:gd name="connsiteX2" fmla="*/ 23412 w 26415"/>
                <a:gd name="connsiteY2" fmla="*/ 4651 h 41618"/>
                <a:gd name="connsiteX3" fmla="*/ 6785 w 26415"/>
                <a:gd name="connsiteY3" fmla="*/ 4651 h 41618"/>
                <a:gd name="connsiteX4" fmla="*/ 6785 w 26415"/>
                <a:gd name="connsiteY4" fmla="*/ 14656 h 41618"/>
                <a:gd name="connsiteX5" fmla="*/ 9188 w 26415"/>
                <a:gd name="connsiteY5" fmla="*/ 14055 h 41618"/>
                <a:gd name="connsiteX6" fmla="*/ 11598 w 26415"/>
                <a:gd name="connsiteY6" fmla="*/ 13839 h 41618"/>
                <a:gd name="connsiteX7" fmla="*/ 22426 w 26415"/>
                <a:gd name="connsiteY7" fmla="*/ 17586 h 41618"/>
                <a:gd name="connsiteX8" fmla="*/ 26416 w 26415"/>
                <a:gd name="connsiteY8" fmla="*/ 27732 h 41618"/>
                <a:gd name="connsiteX9" fmla="*/ 22318 w 26415"/>
                <a:gd name="connsiteY9" fmla="*/ 37986 h 41618"/>
                <a:gd name="connsiteX10" fmla="*/ 10747 w 26415"/>
                <a:gd name="connsiteY10" fmla="*/ 41618 h 41618"/>
                <a:gd name="connsiteX11" fmla="*/ 5495 w 26415"/>
                <a:gd name="connsiteY11" fmla="*/ 41186 h 41618"/>
                <a:gd name="connsiteX12" fmla="*/ 0 w 26415"/>
                <a:gd name="connsiteY12" fmla="*/ 39870 h 41618"/>
                <a:gd name="connsiteX13" fmla="*/ 0 w 26415"/>
                <a:gd name="connsiteY13" fmla="*/ 34321 h 41618"/>
                <a:gd name="connsiteX14" fmla="*/ 5090 w 26415"/>
                <a:gd name="connsiteY14" fmla="*/ 36319 h 41618"/>
                <a:gd name="connsiteX15" fmla="*/ 10639 w 26415"/>
                <a:gd name="connsiteY15" fmla="*/ 36974 h 41618"/>
                <a:gd name="connsiteX16" fmla="*/ 18133 w 26415"/>
                <a:gd name="connsiteY16" fmla="*/ 34483 h 41618"/>
                <a:gd name="connsiteX17" fmla="*/ 20894 w 26415"/>
                <a:gd name="connsiteY17" fmla="*/ 27732 h 41618"/>
                <a:gd name="connsiteX18" fmla="*/ 18133 w 26415"/>
                <a:gd name="connsiteY18" fmla="*/ 20975 h 41618"/>
                <a:gd name="connsiteX19" fmla="*/ 10639 w 26415"/>
                <a:gd name="connsiteY19" fmla="*/ 18484 h 41618"/>
                <a:gd name="connsiteX20" fmla="*/ 6211 w 26415"/>
                <a:gd name="connsiteY20" fmla="*/ 18976 h 41618"/>
                <a:gd name="connsiteX21" fmla="*/ 1721 w 26415"/>
                <a:gd name="connsiteY21" fmla="*/ 20509 h 41618"/>
                <a:gd name="connsiteX22" fmla="*/ 1721 w 26415"/>
                <a:gd name="connsiteY22" fmla="*/ 0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5" h="41618">
                  <a:moveTo>
                    <a:pt x="1721" y="0"/>
                  </a:moveTo>
                  <a:lnTo>
                    <a:pt x="23412" y="0"/>
                  </a:lnTo>
                  <a:lnTo>
                    <a:pt x="23412" y="4651"/>
                  </a:lnTo>
                  <a:lnTo>
                    <a:pt x="6785" y="4651"/>
                  </a:lnTo>
                  <a:lnTo>
                    <a:pt x="6785" y="14656"/>
                  </a:lnTo>
                  <a:cubicBezTo>
                    <a:pt x="7588" y="14386"/>
                    <a:pt x="8384" y="14183"/>
                    <a:pt x="9188" y="14055"/>
                  </a:cubicBezTo>
                  <a:cubicBezTo>
                    <a:pt x="9991" y="13913"/>
                    <a:pt x="10794" y="13839"/>
                    <a:pt x="11598" y="13839"/>
                  </a:cubicBezTo>
                  <a:cubicBezTo>
                    <a:pt x="16155" y="13839"/>
                    <a:pt x="19759" y="15088"/>
                    <a:pt x="22426" y="17586"/>
                  </a:cubicBezTo>
                  <a:cubicBezTo>
                    <a:pt x="25086" y="20083"/>
                    <a:pt x="26416" y="23466"/>
                    <a:pt x="26416" y="27732"/>
                  </a:cubicBezTo>
                  <a:cubicBezTo>
                    <a:pt x="26416" y="32127"/>
                    <a:pt x="25052" y="35543"/>
                    <a:pt x="22318" y="37986"/>
                  </a:cubicBezTo>
                  <a:cubicBezTo>
                    <a:pt x="19584" y="40410"/>
                    <a:pt x="15723" y="41618"/>
                    <a:pt x="10747" y="41618"/>
                  </a:cubicBezTo>
                  <a:cubicBezTo>
                    <a:pt x="9033" y="41618"/>
                    <a:pt x="7284" y="41477"/>
                    <a:pt x="5495" y="41186"/>
                  </a:cubicBezTo>
                  <a:cubicBezTo>
                    <a:pt x="3726" y="40896"/>
                    <a:pt x="1897" y="40457"/>
                    <a:pt x="0" y="39870"/>
                  </a:cubicBezTo>
                  <a:lnTo>
                    <a:pt x="0" y="34321"/>
                  </a:lnTo>
                  <a:cubicBezTo>
                    <a:pt x="1640" y="35212"/>
                    <a:pt x="3342" y="35880"/>
                    <a:pt x="5090" y="36319"/>
                  </a:cubicBezTo>
                  <a:cubicBezTo>
                    <a:pt x="6839" y="36758"/>
                    <a:pt x="8688" y="36974"/>
                    <a:pt x="10639" y="36974"/>
                  </a:cubicBezTo>
                  <a:cubicBezTo>
                    <a:pt x="13792" y="36974"/>
                    <a:pt x="16290" y="36144"/>
                    <a:pt x="18133" y="34483"/>
                  </a:cubicBezTo>
                  <a:cubicBezTo>
                    <a:pt x="19976" y="32829"/>
                    <a:pt x="20894" y="30574"/>
                    <a:pt x="20894" y="27732"/>
                  </a:cubicBezTo>
                  <a:cubicBezTo>
                    <a:pt x="20894" y="24890"/>
                    <a:pt x="19976" y="22635"/>
                    <a:pt x="18133" y="20975"/>
                  </a:cubicBezTo>
                  <a:cubicBezTo>
                    <a:pt x="16290" y="19314"/>
                    <a:pt x="13792" y="18484"/>
                    <a:pt x="10639" y="18484"/>
                  </a:cubicBezTo>
                  <a:cubicBezTo>
                    <a:pt x="9161" y="18484"/>
                    <a:pt x="7689" y="18646"/>
                    <a:pt x="6211" y="18976"/>
                  </a:cubicBezTo>
                  <a:cubicBezTo>
                    <a:pt x="4753" y="19307"/>
                    <a:pt x="3254" y="19813"/>
                    <a:pt x="1721" y="20509"/>
                  </a:cubicBezTo>
                  <a:lnTo>
                    <a:pt x="1721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69944E72-1B8E-7FC2-7D53-3332485158CA}"/>
                </a:ext>
              </a:extLst>
            </p:cNvPr>
            <p:cNvSpPr/>
            <p:nvPr/>
          </p:nvSpPr>
          <p:spPr>
            <a:xfrm>
              <a:off x="8844751" y="3480632"/>
              <a:ext cx="25929" cy="41564"/>
            </a:xfrm>
            <a:custGeom>
              <a:avLst/>
              <a:gdLst>
                <a:gd name="connsiteX0" fmla="*/ 6649 w 25929"/>
                <a:gd name="connsiteY0" fmla="*/ 36913 h 41564"/>
                <a:gd name="connsiteX1" fmla="*/ 25930 w 25929"/>
                <a:gd name="connsiteY1" fmla="*/ 36913 h 41564"/>
                <a:gd name="connsiteX2" fmla="*/ 25930 w 25929"/>
                <a:gd name="connsiteY2" fmla="*/ 41564 h 41564"/>
                <a:gd name="connsiteX3" fmla="*/ 0 w 25929"/>
                <a:gd name="connsiteY3" fmla="*/ 41564 h 41564"/>
                <a:gd name="connsiteX4" fmla="*/ 0 w 25929"/>
                <a:gd name="connsiteY4" fmla="*/ 36913 h 41564"/>
                <a:gd name="connsiteX5" fmla="*/ 8560 w 25929"/>
                <a:gd name="connsiteY5" fmla="*/ 28191 h 41564"/>
                <a:gd name="connsiteX6" fmla="*/ 15399 w 25929"/>
                <a:gd name="connsiteY6" fmla="*/ 21110 h 41564"/>
                <a:gd name="connsiteX7" fmla="*/ 19091 w 25929"/>
                <a:gd name="connsiteY7" fmla="*/ 16080 h 41564"/>
                <a:gd name="connsiteX8" fmla="*/ 20158 w 25929"/>
                <a:gd name="connsiteY8" fmla="*/ 12003 h 41564"/>
                <a:gd name="connsiteX9" fmla="*/ 17862 w 25929"/>
                <a:gd name="connsiteY9" fmla="*/ 6697 h 41564"/>
                <a:gd name="connsiteX10" fmla="*/ 11929 w 25929"/>
                <a:gd name="connsiteY10" fmla="*/ 4645 h 41564"/>
                <a:gd name="connsiteX11" fmla="*/ 6427 w 25929"/>
                <a:gd name="connsiteY11" fmla="*/ 5549 h 41564"/>
                <a:gd name="connsiteX12" fmla="*/ 277 w 25929"/>
                <a:gd name="connsiteY12" fmla="*/ 8283 h 41564"/>
                <a:gd name="connsiteX13" fmla="*/ 277 w 25929"/>
                <a:gd name="connsiteY13" fmla="*/ 2707 h 41564"/>
                <a:gd name="connsiteX14" fmla="*/ 6508 w 25929"/>
                <a:gd name="connsiteY14" fmla="*/ 682 h 41564"/>
                <a:gd name="connsiteX15" fmla="*/ 11814 w 25929"/>
                <a:gd name="connsiteY15" fmla="*/ 0 h 41564"/>
                <a:gd name="connsiteX16" fmla="*/ 21933 w 25929"/>
                <a:gd name="connsiteY16" fmla="*/ 3173 h 41564"/>
                <a:gd name="connsiteX17" fmla="*/ 25707 w 25929"/>
                <a:gd name="connsiteY17" fmla="*/ 11645 h 41564"/>
                <a:gd name="connsiteX18" fmla="*/ 24748 w 25929"/>
                <a:gd name="connsiteY18" fmla="*/ 16431 h 41564"/>
                <a:gd name="connsiteX19" fmla="*/ 21332 w 25929"/>
                <a:gd name="connsiteY19" fmla="*/ 21737 h 41564"/>
                <a:gd name="connsiteX20" fmla="*/ 16985 w 25929"/>
                <a:gd name="connsiteY20" fmla="*/ 26335 h 41564"/>
                <a:gd name="connsiteX21" fmla="*/ 6649 w 25929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9" h="41564">
                  <a:moveTo>
                    <a:pt x="6649" y="36913"/>
                  </a:moveTo>
                  <a:lnTo>
                    <a:pt x="25930" y="36913"/>
                  </a:lnTo>
                  <a:lnTo>
                    <a:pt x="25930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9" y="34746"/>
                    <a:pt x="4948" y="31836"/>
                    <a:pt x="8560" y="28191"/>
                  </a:cubicBezTo>
                  <a:cubicBezTo>
                    <a:pt x="12185" y="24525"/>
                    <a:pt x="14467" y="22169"/>
                    <a:pt x="15399" y="21110"/>
                  </a:cubicBezTo>
                  <a:cubicBezTo>
                    <a:pt x="17167" y="19118"/>
                    <a:pt x="18396" y="17444"/>
                    <a:pt x="19091" y="16080"/>
                  </a:cubicBezTo>
                  <a:cubicBezTo>
                    <a:pt x="19800" y="14696"/>
                    <a:pt x="20158" y="13333"/>
                    <a:pt x="20158" y="12003"/>
                  </a:cubicBezTo>
                  <a:cubicBezTo>
                    <a:pt x="20158" y="9836"/>
                    <a:pt x="19395" y="8067"/>
                    <a:pt x="17862" y="6697"/>
                  </a:cubicBezTo>
                  <a:cubicBezTo>
                    <a:pt x="16344" y="5326"/>
                    <a:pt x="14366" y="4645"/>
                    <a:pt x="11929" y="4645"/>
                  </a:cubicBezTo>
                  <a:cubicBezTo>
                    <a:pt x="10194" y="4645"/>
                    <a:pt x="8364" y="4948"/>
                    <a:pt x="6427" y="5549"/>
                  </a:cubicBezTo>
                  <a:cubicBezTo>
                    <a:pt x="4516" y="6150"/>
                    <a:pt x="2464" y="7061"/>
                    <a:pt x="277" y="8283"/>
                  </a:cubicBezTo>
                  <a:lnTo>
                    <a:pt x="277" y="2707"/>
                  </a:lnTo>
                  <a:cubicBezTo>
                    <a:pt x="2498" y="1809"/>
                    <a:pt x="4577" y="1134"/>
                    <a:pt x="6508" y="682"/>
                  </a:cubicBezTo>
                  <a:cubicBezTo>
                    <a:pt x="8445" y="230"/>
                    <a:pt x="10214" y="0"/>
                    <a:pt x="11814" y="0"/>
                  </a:cubicBezTo>
                  <a:cubicBezTo>
                    <a:pt x="16047" y="0"/>
                    <a:pt x="19415" y="1060"/>
                    <a:pt x="21933" y="3173"/>
                  </a:cubicBezTo>
                  <a:cubicBezTo>
                    <a:pt x="24451" y="5286"/>
                    <a:pt x="25707" y="8108"/>
                    <a:pt x="25707" y="11645"/>
                  </a:cubicBezTo>
                  <a:cubicBezTo>
                    <a:pt x="25707" y="13326"/>
                    <a:pt x="25389" y="14919"/>
                    <a:pt x="24748" y="16431"/>
                  </a:cubicBezTo>
                  <a:cubicBezTo>
                    <a:pt x="24134" y="17923"/>
                    <a:pt x="22993" y="19692"/>
                    <a:pt x="21332" y="21737"/>
                  </a:cubicBezTo>
                  <a:cubicBezTo>
                    <a:pt x="20880" y="22271"/>
                    <a:pt x="19429" y="23803"/>
                    <a:pt x="16985" y="26335"/>
                  </a:cubicBezTo>
                  <a:cubicBezTo>
                    <a:pt x="14541" y="28853"/>
                    <a:pt x="11098" y="32377"/>
                    <a:pt x="6649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5CD95CC-B8AE-488F-1C81-73523860D5B7}"/>
                </a:ext>
              </a:extLst>
            </p:cNvPr>
            <p:cNvSpPr/>
            <p:nvPr/>
          </p:nvSpPr>
          <p:spPr>
            <a:xfrm>
              <a:off x="8879977" y="3480632"/>
              <a:ext cx="28218" cy="42354"/>
            </a:xfrm>
            <a:custGeom>
              <a:avLst/>
              <a:gdLst>
                <a:gd name="connsiteX0" fmla="*/ 14109 w 28218"/>
                <a:gd name="connsiteY0" fmla="*/ 4374 h 42354"/>
                <a:gd name="connsiteX1" fmla="*/ 7682 w 28218"/>
                <a:gd name="connsiteY1" fmla="*/ 8587 h 42354"/>
                <a:gd name="connsiteX2" fmla="*/ 5549 w 28218"/>
                <a:gd name="connsiteY2" fmla="*/ 21191 h 42354"/>
                <a:gd name="connsiteX3" fmla="*/ 7682 w 28218"/>
                <a:gd name="connsiteY3" fmla="*/ 33801 h 42354"/>
                <a:gd name="connsiteX4" fmla="*/ 14109 w 28218"/>
                <a:gd name="connsiteY4" fmla="*/ 37980 h 42354"/>
                <a:gd name="connsiteX5" fmla="*/ 20536 w 28218"/>
                <a:gd name="connsiteY5" fmla="*/ 33801 h 42354"/>
                <a:gd name="connsiteX6" fmla="*/ 22696 w 28218"/>
                <a:gd name="connsiteY6" fmla="*/ 21191 h 42354"/>
                <a:gd name="connsiteX7" fmla="*/ 20536 w 28218"/>
                <a:gd name="connsiteY7" fmla="*/ 8587 h 42354"/>
                <a:gd name="connsiteX8" fmla="*/ 14109 w 28218"/>
                <a:gd name="connsiteY8" fmla="*/ 4374 h 42354"/>
                <a:gd name="connsiteX9" fmla="*/ 14109 w 28218"/>
                <a:gd name="connsiteY9" fmla="*/ 0 h 42354"/>
                <a:gd name="connsiteX10" fmla="*/ 24586 w 28218"/>
                <a:gd name="connsiteY10" fmla="*/ 5441 h 42354"/>
                <a:gd name="connsiteX11" fmla="*/ 28218 w 28218"/>
                <a:gd name="connsiteY11" fmla="*/ 21191 h 42354"/>
                <a:gd name="connsiteX12" fmla="*/ 24586 w 28218"/>
                <a:gd name="connsiteY12" fmla="*/ 36940 h 42354"/>
                <a:gd name="connsiteX13" fmla="*/ 14109 w 28218"/>
                <a:gd name="connsiteY13" fmla="*/ 42354 h 42354"/>
                <a:gd name="connsiteX14" fmla="*/ 3612 w 28218"/>
                <a:gd name="connsiteY14" fmla="*/ 36940 h 42354"/>
                <a:gd name="connsiteX15" fmla="*/ 0 w 28218"/>
                <a:gd name="connsiteY15" fmla="*/ 21191 h 42354"/>
                <a:gd name="connsiteX16" fmla="*/ 3612 w 28218"/>
                <a:gd name="connsiteY16" fmla="*/ 5441 h 42354"/>
                <a:gd name="connsiteX17" fmla="*/ 14109 w 28218"/>
                <a:gd name="connsiteY17" fmla="*/ 0 h 4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18" h="42354">
                  <a:moveTo>
                    <a:pt x="14109" y="4374"/>
                  </a:moveTo>
                  <a:cubicBezTo>
                    <a:pt x="11267" y="4374"/>
                    <a:pt x="9120" y="5779"/>
                    <a:pt x="7682" y="8587"/>
                  </a:cubicBezTo>
                  <a:cubicBezTo>
                    <a:pt x="6258" y="11375"/>
                    <a:pt x="5549" y="15574"/>
                    <a:pt x="5549" y="21191"/>
                  </a:cubicBezTo>
                  <a:cubicBezTo>
                    <a:pt x="5549" y="26787"/>
                    <a:pt x="6258" y="30993"/>
                    <a:pt x="7682" y="33801"/>
                  </a:cubicBezTo>
                  <a:cubicBezTo>
                    <a:pt x="9120" y="36589"/>
                    <a:pt x="11267" y="37980"/>
                    <a:pt x="14109" y="37980"/>
                  </a:cubicBezTo>
                  <a:cubicBezTo>
                    <a:pt x="16971" y="37980"/>
                    <a:pt x="19111" y="36589"/>
                    <a:pt x="20536" y="33801"/>
                  </a:cubicBezTo>
                  <a:cubicBezTo>
                    <a:pt x="21974" y="30993"/>
                    <a:pt x="22696" y="26787"/>
                    <a:pt x="22696" y="21191"/>
                  </a:cubicBezTo>
                  <a:cubicBezTo>
                    <a:pt x="22696" y="15574"/>
                    <a:pt x="21974" y="11375"/>
                    <a:pt x="20536" y="8587"/>
                  </a:cubicBezTo>
                  <a:cubicBezTo>
                    <a:pt x="19111" y="5779"/>
                    <a:pt x="16971" y="4374"/>
                    <a:pt x="14109" y="4374"/>
                  </a:cubicBezTo>
                  <a:moveTo>
                    <a:pt x="14109" y="0"/>
                  </a:moveTo>
                  <a:cubicBezTo>
                    <a:pt x="18686" y="0"/>
                    <a:pt x="22176" y="1816"/>
                    <a:pt x="24586" y="5441"/>
                  </a:cubicBezTo>
                  <a:cubicBezTo>
                    <a:pt x="27010" y="9053"/>
                    <a:pt x="28218" y="14298"/>
                    <a:pt x="28218" y="21191"/>
                  </a:cubicBezTo>
                  <a:cubicBezTo>
                    <a:pt x="28218" y="28063"/>
                    <a:pt x="27010" y="33315"/>
                    <a:pt x="24586" y="36940"/>
                  </a:cubicBezTo>
                  <a:cubicBezTo>
                    <a:pt x="22176" y="40552"/>
                    <a:pt x="18686" y="42354"/>
                    <a:pt x="14109" y="42354"/>
                  </a:cubicBezTo>
                  <a:cubicBezTo>
                    <a:pt x="9532" y="42354"/>
                    <a:pt x="6035" y="40552"/>
                    <a:pt x="3612" y="36940"/>
                  </a:cubicBezTo>
                  <a:cubicBezTo>
                    <a:pt x="1202" y="33315"/>
                    <a:pt x="0" y="28063"/>
                    <a:pt x="0" y="21191"/>
                  </a:cubicBezTo>
                  <a:cubicBezTo>
                    <a:pt x="0" y="14298"/>
                    <a:pt x="1202" y="9053"/>
                    <a:pt x="3612" y="5441"/>
                  </a:cubicBezTo>
                  <a:cubicBezTo>
                    <a:pt x="6035" y="1816"/>
                    <a:pt x="9532" y="0"/>
                    <a:pt x="14109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50EF3C6-D94A-71AD-71D4-C2207DD96DCC}"/>
                </a:ext>
              </a:extLst>
            </p:cNvPr>
            <p:cNvSpPr/>
            <p:nvPr/>
          </p:nvSpPr>
          <p:spPr>
            <a:xfrm>
              <a:off x="8308499" y="3540147"/>
              <a:ext cx="24025" cy="34341"/>
            </a:xfrm>
            <a:custGeom>
              <a:avLst/>
              <a:gdLst>
                <a:gd name="connsiteX0" fmla="*/ 24026 w 24025"/>
                <a:gd name="connsiteY0" fmla="*/ 33747 h 34341"/>
                <a:gd name="connsiteX1" fmla="*/ 23506 w 24025"/>
                <a:gd name="connsiteY1" fmla="*/ 34247 h 34341"/>
                <a:gd name="connsiteX2" fmla="*/ 22439 w 24025"/>
                <a:gd name="connsiteY2" fmla="*/ 34247 h 34341"/>
                <a:gd name="connsiteX3" fmla="*/ 20873 w 24025"/>
                <a:gd name="connsiteY3" fmla="*/ 34078 h 34341"/>
                <a:gd name="connsiteX4" fmla="*/ 19854 w 24025"/>
                <a:gd name="connsiteY4" fmla="*/ 33153 h 34341"/>
                <a:gd name="connsiteX5" fmla="*/ 18693 w 24025"/>
                <a:gd name="connsiteY5" fmla="*/ 30473 h 34341"/>
                <a:gd name="connsiteX6" fmla="*/ 16701 w 24025"/>
                <a:gd name="connsiteY6" fmla="*/ 24877 h 34341"/>
                <a:gd name="connsiteX7" fmla="*/ 14757 w 24025"/>
                <a:gd name="connsiteY7" fmla="*/ 19516 h 34341"/>
                <a:gd name="connsiteX8" fmla="*/ 3065 w 24025"/>
                <a:gd name="connsiteY8" fmla="*/ 33322 h 34341"/>
                <a:gd name="connsiteX9" fmla="*/ 1451 w 24025"/>
                <a:gd name="connsiteY9" fmla="*/ 34341 h 34341"/>
                <a:gd name="connsiteX10" fmla="*/ 432 w 24025"/>
                <a:gd name="connsiteY10" fmla="*/ 33936 h 34341"/>
                <a:gd name="connsiteX11" fmla="*/ 0 w 24025"/>
                <a:gd name="connsiteY11" fmla="*/ 32917 h 34341"/>
                <a:gd name="connsiteX12" fmla="*/ 169 w 24025"/>
                <a:gd name="connsiteY12" fmla="*/ 32208 h 34341"/>
                <a:gd name="connsiteX13" fmla="*/ 857 w 24025"/>
                <a:gd name="connsiteY13" fmla="*/ 31425 h 34341"/>
                <a:gd name="connsiteX14" fmla="*/ 14278 w 24025"/>
                <a:gd name="connsiteY14" fmla="*/ 18119 h 34341"/>
                <a:gd name="connsiteX15" fmla="*/ 9559 w 24025"/>
                <a:gd name="connsiteY15" fmla="*/ 4908 h 34341"/>
                <a:gd name="connsiteX16" fmla="*/ 8135 w 24025"/>
                <a:gd name="connsiteY16" fmla="*/ 1850 h 34341"/>
                <a:gd name="connsiteX17" fmla="*/ 6406 w 24025"/>
                <a:gd name="connsiteY17" fmla="*/ 1019 h 34341"/>
                <a:gd name="connsiteX18" fmla="*/ 5954 w 24025"/>
                <a:gd name="connsiteY18" fmla="*/ 520 h 34341"/>
                <a:gd name="connsiteX19" fmla="*/ 6832 w 24025"/>
                <a:gd name="connsiteY19" fmla="*/ 0 h 34341"/>
                <a:gd name="connsiteX20" fmla="*/ 12759 w 24025"/>
                <a:gd name="connsiteY20" fmla="*/ 3436 h 34341"/>
                <a:gd name="connsiteX21" fmla="*/ 22676 w 24025"/>
                <a:gd name="connsiteY21" fmla="*/ 31067 h 34341"/>
                <a:gd name="connsiteX22" fmla="*/ 23790 w 24025"/>
                <a:gd name="connsiteY22" fmla="*/ 33322 h 34341"/>
                <a:gd name="connsiteX23" fmla="*/ 24026 w 24025"/>
                <a:gd name="connsiteY23" fmla="*/ 33747 h 3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025" h="34341">
                  <a:moveTo>
                    <a:pt x="24026" y="33747"/>
                  </a:moveTo>
                  <a:cubicBezTo>
                    <a:pt x="24026" y="34051"/>
                    <a:pt x="23850" y="34213"/>
                    <a:pt x="23506" y="34247"/>
                  </a:cubicBezTo>
                  <a:lnTo>
                    <a:pt x="22439" y="34247"/>
                  </a:lnTo>
                  <a:cubicBezTo>
                    <a:pt x="21710" y="34247"/>
                    <a:pt x="21191" y="34193"/>
                    <a:pt x="20873" y="34078"/>
                  </a:cubicBezTo>
                  <a:cubicBezTo>
                    <a:pt x="20556" y="33970"/>
                    <a:pt x="20218" y="33659"/>
                    <a:pt x="19854" y="33153"/>
                  </a:cubicBezTo>
                  <a:cubicBezTo>
                    <a:pt x="19631" y="32836"/>
                    <a:pt x="19246" y="31945"/>
                    <a:pt x="18693" y="30473"/>
                  </a:cubicBezTo>
                  <a:cubicBezTo>
                    <a:pt x="18153" y="28988"/>
                    <a:pt x="17491" y="27125"/>
                    <a:pt x="16701" y="24877"/>
                  </a:cubicBezTo>
                  <a:cubicBezTo>
                    <a:pt x="15925" y="22629"/>
                    <a:pt x="15277" y="20846"/>
                    <a:pt x="14757" y="19516"/>
                  </a:cubicBezTo>
                  <a:lnTo>
                    <a:pt x="3065" y="33322"/>
                  </a:lnTo>
                  <a:cubicBezTo>
                    <a:pt x="2525" y="34004"/>
                    <a:pt x="1985" y="34341"/>
                    <a:pt x="1451" y="34341"/>
                  </a:cubicBezTo>
                  <a:cubicBezTo>
                    <a:pt x="1053" y="34341"/>
                    <a:pt x="716" y="34206"/>
                    <a:pt x="432" y="33936"/>
                  </a:cubicBezTo>
                  <a:cubicBezTo>
                    <a:pt x="142" y="33666"/>
                    <a:pt x="0" y="33328"/>
                    <a:pt x="0" y="32917"/>
                  </a:cubicBezTo>
                  <a:cubicBezTo>
                    <a:pt x="0" y="32613"/>
                    <a:pt x="54" y="32377"/>
                    <a:pt x="169" y="32208"/>
                  </a:cubicBezTo>
                  <a:cubicBezTo>
                    <a:pt x="297" y="32032"/>
                    <a:pt x="526" y="31769"/>
                    <a:pt x="857" y="31425"/>
                  </a:cubicBezTo>
                  <a:lnTo>
                    <a:pt x="14278" y="18119"/>
                  </a:lnTo>
                  <a:lnTo>
                    <a:pt x="9559" y="4908"/>
                  </a:lnTo>
                  <a:cubicBezTo>
                    <a:pt x="8958" y="3281"/>
                    <a:pt x="8486" y="2262"/>
                    <a:pt x="8135" y="1850"/>
                  </a:cubicBezTo>
                  <a:cubicBezTo>
                    <a:pt x="7804" y="1438"/>
                    <a:pt x="7230" y="1161"/>
                    <a:pt x="6406" y="1019"/>
                  </a:cubicBezTo>
                  <a:cubicBezTo>
                    <a:pt x="6103" y="938"/>
                    <a:pt x="5954" y="770"/>
                    <a:pt x="5954" y="520"/>
                  </a:cubicBezTo>
                  <a:cubicBezTo>
                    <a:pt x="5954" y="176"/>
                    <a:pt x="6244" y="0"/>
                    <a:pt x="6832" y="0"/>
                  </a:cubicBezTo>
                  <a:cubicBezTo>
                    <a:pt x="9964" y="0"/>
                    <a:pt x="11942" y="1148"/>
                    <a:pt x="12759" y="3436"/>
                  </a:cubicBezTo>
                  <a:lnTo>
                    <a:pt x="22676" y="31067"/>
                  </a:lnTo>
                  <a:cubicBezTo>
                    <a:pt x="23040" y="32127"/>
                    <a:pt x="23412" y="32876"/>
                    <a:pt x="23790" y="33322"/>
                  </a:cubicBezTo>
                  <a:cubicBezTo>
                    <a:pt x="23945" y="33531"/>
                    <a:pt x="24026" y="33673"/>
                    <a:pt x="24026" y="33747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C152A21-27F0-D0D5-9E06-7BC81FA096A7}"/>
                </a:ext>
              </a:extLst>
            </p:cNvPr>
            <p:cNvSpPr/>
            <p:nvPr/>
          </p:nvSpPr>
          <p:spPr>
            <a:xfrm>
              <a:off x="8337480" y="3565057"/>
              <a:ext cx="18665" cy="23229"/>
            </a:xfrm>
            <a:custGeom>
              <a:avLst/>
              <a:gdLst>
                <a:gd name="connsiteX0" fmla="*/ 0 w 18665"/>
                <a:gd name="connsiteY0" fmla="*/ 23229 h 23229"/>
                <a:gd name="connsiteX1" fmla="*/ 0 w 18665"/>
                <a:gd name="connsiteY1" fmla="*/ 22183 h 23229"/>
                <a:gd name="connsiteX2" fmla="*/ 817 w 18665"/>
                <a:gd name="connsiteY2" fmla="*/ 22183 h 23229"/>
                <a:gd name="connsiteX3" fmla="*/ 3072 w 18665"/>
                <a:gd name="connsiteY3" fmla="*/ 21879 h 23229"/>
                <a:gd name="connsiteX4" fmla="*/ 3504 w 18665"/>
                <a:gd name="connsiteY4" fmla="*/ 20570 h 23229"/>
                <a:gd name="connsiteX5" fmla="*/ 3504 w 18665"/>
                <a:gd name="connsiteY5" fmla="*/ 2660 h 23229"/>
                <a:gd name="connsiteX6" fmla="*/ 3072 w 18665"/>
                <a:gd name="connsiteY6" fmla="*/ 1377 h 23229"/>
                <a:gd name="connsiteX7" fmla="*/ 817 w 18665"/>
                <a:gd name="connsiteY7" fmla="*/ 1060 h 23229"/>
                <a:gd name="connsiteX8" fmla="*/ 0 w 18665"/>
                <a:gd name="connsiteY8" fmla="*/ 1060 h 23229"/>
                <a:gd name="connsiteX9" fmla="*/ 0 w 18665"/>
                <a:gd name="connsiteY9" fmla="*/ 0 h 23229"/>
                <a:gd name="connsiteX10" fmla="*/ 5164 w 18665"/>
                <a:gd name="connsiteY10" fmla="*/ 101 h 23229"/>
                <a:gd name="connsiteX11" fmla="*/ 10875 w 18665"/>
                <a:gd name="connsiteY11" fmla="*/ 0 h 23229"/>
                <a:gd name="connsiteX12" fmla="*/ 10875 w 18665"/>
                <a:gd name="connsiteY12" fmla="*/ 1060 h 23229"/>
                <a:gd name="connsiteX13" fmla="*/ 9748 w 18665"/>
                <a:gd name="connsiteY13" fmla="*/ 1060 h 23229"/>
                <a:gd name="connsiteX14" fmla="*/ 7473 w 18665"/>
                <a:gd name="connsiteY14" fmla="*/ 1262 h 23229"/>
                <a:gd name="connsiteX15" fmla="*/ 6643 w 18665"/>
                <a:gd name="connsiteY15" fmla="*/ 1742 h 23229"/>
                <a:gd name="connsiteX16" fmla="*/ 6528 w 18665"/>
                <a:gd name="connsiteY16" fmla="*/ 2687 h 23229"/>
                <a:gd name="connsiteX17" fmla="*/ 6528 w 18665"/>
                <a:gd name="connsiteY17" fmla="*/ 20819 h 23229"/>
                <a:gd name="connsiteX18" fmla="*/ 6778 w 18665"/>
                <a:gd name="connsiteY18" fmla="*/ 21947 h 23229"/>
                <a:gd name="connsiteX19" fmla="*/ 8189 w 18665"/>
                <a:gd name="connsiteY19" fmla="*/ 22183 h 23229"/>
                <a:gd name="connsiteX20" fmla="*/ 10977 w 18665"/>
                <a:gd name="connsiteY20" fmla="*/ 22183 h 23229"/>
                <a:gd name="connsiteX21" fmla="*/ 13947 w 18665"/>
                <a:gd name="connsiteY21" fmla="*/ 21663 h 23229"/>
                <a:gd name="connsiteX22" fmla="*/ 15858 w 18665"/>
                <a:gd name="connsiteY22" fmla="*/ 20502 h 23229"/>
                <a:gd name="connsiteX23" fmla="*/ 16951 w 18665"/>
                <a:gd name="connsiteY23" fmla="*/ 18646 h 23229"/>
                <a:gd name="connsiteX24" fmla="*/ 17532 w 18665"/>
                <a:gd name="connsiteY24" fmla="*/ 16634 h 23229"/>
                <a:gd name="connsiteX25" fmla="*/ 17815 w 18665"/>
                <a:gd name="connsiteY25" fmla="*/ 14460 h 23229"/>
                <a:gd name="connsiteX26" fmla="*/ 18666 w 18665"/>
                <a:gd name="connsiteY26" fmla="*/ 14460 h 23229"/>
                <a:gd name="connsiteX27" fmla="*/ 17714 w 18665"/>
                <a:gd name="connsiteY27" fmla="*/ 23229 h 23229"/>
                <a:gd name="connsiteX28" fmla="*/ 0 w 18665"/>
                <a:gd name="connsiteY28" fmla="*/ 23229 h 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65" h="23229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cubicBezTo>
                    <a:pt x="797" y="67"/>
                    <a:pt x="2518" y="101"/>
                    <a:pt x="5164" y="101"/>
                  </a:cubicBezTo>
                  <a:cubicBezTo>
                    <a:pt x="8155" y="101"/>
                    <a:pt x="10059" y="67"/>
                    <a:pt x="10875" y="0"/>
                  </a:cubicBezTo>
                  <a:lnTo>
                    <a:pt x="10875" y="1060"/>
                  </a:lnTo>
                  <a:lnTo>
                    <a:pt x="9748" y="1060"/>
                  </a:lnTo>
                  <a:cubicBezTo>
                    <a:pt x="8708" y="1060"/>
                    <a:pt x="7952" y="1127"/>
                    <a:pt x="7473" y="1262"/>
                  </a:cubicBezTo>
                  <a:cubicBezTo>
                    <a:pt x="6994" y="1391"/>
                    <a:pt x="6717" y="1553"/>
                    <a:pt x="6643" y="1742"/>
                  </a:cubicBezTo>
                  <a:cubicBezTo>
                    <a:pt x="6568" y="1924"/>
                    <a:pt x="6528" y="2235"/>
                    <a:pt x="6528" y="2687"/>
                  </a:cubicBezTo>
                  <a:lnTo>
                    <a:pt x="6528" y="20819"/>
                  </a:lnTo>
                  <a:cubicBezTo>
                    <a:pt x="6528" y="21407"/>
                    <a:pt x="6609" y="21778"/>
                    <a:pt x="6778" y="21947"/>
                  </a:cubicBezTo>
                  <a:cubicBezTo>
                    <a:pt x="6953" y="22102"/>
                    <a:pt x="7426" y="22183"/>
                    <a:pt x="8189" y="22183"/>
                  </a:cubicBezTo>
                  <a:lnTo>
                    <a:pt x="10977" y="22183"/>
                  </a:lnTo>
                  <a:cubicBezTo>
                    <a:pt x="12131" y="22183"/>
                    <a:pt x="13117" y="22007"/>
                    <a:pt x="13947" y="21663"/>
                  </a:cubicBezTo>
                  <a:cubicBezTo>
                    <a:pt x="14777" y="21319"/>
                    <a:pt x="15419" y="20934"/>
                    <a:pt x="15858" y="20502"/>
                  </a:cubicBezTo>
                  <a:cubicBezTo>
                    <a:pt x="16296" y="20070"/>
                    <a:pt x="16661" y="19449"/>
                    <a:pt x="16951" y="18646"/>
                  </a:cubicBezTo>
                  <a:cubicBezTo>
                    <a:pt x="17255" y="17829"/>
                    <a:pt x="17444" y="17154"/>
                    <a:pt x="17532" y="16634"/>
                  </a:cubicBezTo>
                  <a:cubicBezTo>
                    <a:pt x="17633" y="16114"/>
                    <a:pt x="17727" y="15392"/>
                    <a:pt x="17815" y="14460"/>
                  </a:cubicBezTo>
                  <a:lnTo>
                    <a:pt x="18666" y="14460"/>
                  </a:lnTo>
                  <a:lnTo>
                    <a:pt x="17714" y="23229"/>
                  </a:lnTo>
                  <a:lnTo>
                    <a:pt x="0" y="23229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A941F31-F972-331D-F2EA-CFCF7D979514}"/>
                </a:ext>
              </a:extLst>
            </p:cNvPr>
            <p:cNvSpPr/>
            <p:nvPr/>
          </p:nvSpPr>
          <p:spPr>
            <a:xfrm>
              <a:off x="8358528" y="3565057"/>
              <a:ext cx="23695" cy="23971"/>
            </a:xfrm>
            <a:custGeom>
              <a:avLst/>
              <a:gdLst>
                <a:gd name="connsiteX0" fmla="*/ 0 w 23695"/>
                <a:gd name="connsiteY0" fmla="*/ 23229 h 23971"/>
                <a:gd name="connsiteX1" fmla="*/ 0 w 23695"/>
                <a:gd name="connsiteY1" fmla="*/ 22183 h 23971"/>
                <a:gd name="connsiteX2" fmla="*/ 817 w 23695"/>
                <a:gd name="connsiteY2" fmla="*/ 22183 h 23971"/>
                <a:gd name="connsiteX3" fmla="*/ 3072 w 23695"/>
                <a:gd name="connsiteY3" fmla="*/ 21879 h 23971"/>
                <a:gd name="connsiteX4" fmla="*/ 3504 w 23695"/>
                <a:gd name="connsiteY4" fmla="*/ 20570 h 23971"/>
                <a:gd name="connsiteX5" fmla="*/ 3504 w 23695"/>
                <a:gd name="connsiteY5" fmla="*/ 2660 h 23971"/>
                <a:gd name="connsiteX6" fmla="*/ 3072 w 23695"/>
                <a:gd name="connsiteY6" fmla="*/ 1377 h 23971"/>
                <a:gd name="connsiteX7" fmla="*/ 817 w 23695"/>
                <a:gd name="connsiteY7" fmla="*/ 1060 h 23971"/>
                <a:gd name="connsiteX8" fmla="*/ 0 w 23695"/>
                <a:gd name="connsiteY8" fmla="*/ 1060 h 23971"/>
                <a:gd name="connsiteX9" fmla="*/ 0 w 23695"/>
                <a:gd name="connsiteY9" fmla="*/ 0 h 23971"/>
                <a:gd name="connsiteX10" fmla="*/ 10680 w 23695"/>
                <a:gd name="connsiteY10" fmla="*/ 0 h 23971"/>
                <a:gd name="connsiteX11" fmla="*/ 16951 w 23695"/>
                <a:gd name="connsiteY11" fmla="*/ 1829 h 23971"/>
                <a:gd name="connsiteX12" fmla="*/ 19543 w 23695"/>
                <a:gd name="connsiteY12" fmla="*/ 6130 h 23971"/>
                <a:gd name="connsiteX13" fmla="*/ 17862 w 23695"/>
                <a:gd name="connsiteY13" fmla="*/ 9532 h 23971"/>
                <a:gd name="connsiteX14" fmla="*/ 13596 w 23695"/>
                <a:gd name="connsiteY14" fmla="*/ 11672 h 23971"/>
                <a:gd name="connsiteX15" fmla="*/ 17748 w 23695"/>
                <a:gd name="connsiteY15" fmla="*/ 15608 h 23971"/>
                <a:gd name="connsiteX16" fmla="*/ 18180 w 23695"/>
                <a:gd name="connsiteY16" fmla="*/ 18328 h 23971"/>
                <a:gd name="connsiteX17" fmla="*/ 18396 w 23695"/>
                <a:gd name="connsiteY17" fmla="*/ 19807 h 23971"/>
                <a:gd name="connsiteX18" fmla="*/ 18646 w 23695"/>
                <a:gd name="connsiteY18" fmla="*/ 20988 h 23971"/>
                <a:gd name="connsiteX19" fmla="*/ 18943 w 23695"/>
                <a:gd name="connsiteY19" fmla="*/ 22001 h 23971"/>
                <a:gd name="connsiteX20" fmla="*/ 19341 w 23695"/>
                <a:gd name="connsiteY20" fmla="*/ 22662 h 23971"/>
                <a:gd name="connsiteX21" fmla="*/ 19874 w 23695"/>
                <a:gd name="connsiteY21" fmla="*/ 23108 h 23971"/>
                <a:gd name="connsiteX22" fmla="*/ 20603 w 23695"/>
                <a:gd name="connsiteY22" fmla="*/ 23229 h 23971"/>
                <a:gd name="connsiteX23" fmla="*/ 22048 w 23695"/>
                <a:gd name="connsiteY23" fmla="*/ 22527 h 23971"/>
                <a:gd name="connsiteX24" fmla="*/ 22845 w 23695"/>
                <a:gd name="connsiteY24" fmla="*/ 20205 h 23971"/>
                <a:gd name="connsiteX25" fmla="*/ 23263 w 23695"/>
                <a:gd name="connsiteY25" fmla="*/ 19658 h 23971"/>
                <a:gd name="connsiteX26" fmla="*/ 23695 w 23695"/>
                <a:gd name="connsiteY26" fmla="*/ 20205 h 23971"/>
                <a:gd name="connsiteX27" fmla="*/ 23560 w 23695"/>
                <a:gd name="connsiteY27" fmla="*/ 21251 h 23971"/>
                <a:gd name="connsiteX28" fmla="*/ 23094 w 23695"/>
                <a:gd name="connsiteY28" fmla="*/ 22446 h 23971"/>
                <a:gd name="connsiteX29" fmla="*/ 22082 w 23695"/>
                <a:gd name="connsiteY29" fmla="*/ 23526 h 23971"/>
                <a:gd name="connsiteX30" fmla="*/ 20475 w 23695"/>
                <a:gd name="connsiteY30" fmla="*/ 23972 h 23971"/>
                <a:gd name="connsiteX31" fmla="*/ 16188 w 23695"/>
                <a:gd name="connsiteY31" fmla="*/ 22548 h 23971"/>
                <a:gd name="connsiteX32" fmla="*/ 15189 w 23695"/>
                <a:gd name="connsiteY32" fmla="*/ 21137 h 23971"/>
                <a:gd name="connsiteX33" fmla="*/ 14845 w 23695"/>
                <a:gd name="connsiteY33" fmla="*/ 19705 h 23971"/>
                <a:gd name="connsiteX34" fmla="*/ 14791 w 23695"/>
                <a:gd name="connsiteY34" fmla="*/ 17680 h 23971"/>
                <a:gd name="connsiteX35" fmla="*/ 14575 w 23695"/>
                <a:gd name="connsiteY35" fmla="*/ 14845 h 23971"/>
                <a:gd name="connsiteX36" fmla="*/ 13502 w 23695"/>
                <a:gd name="connsiteY36" fmla="*/ 13130 h 23971"/>
                <a:gd name="connsiteX37" fmla="*/ 10329 w 23695"/>
                <a:gd name="connsiteY37" fmla="*/ 11969 h 23971"/>
                <a:gd name="connsiteX38" fmla="*/ 6427 w 23695"/>
                <a:gd name="connsiteY38" fmla="*/ 11969 h 23971"/>
                <a:gd name="connsiteX39" fmla="*/ 6427 w 23695"/>
                <a:gd name="connsiteY39" fmla="*/ 20570 h 23971"/>
                <a:gd name="connsiteX40" fmla="*/ 6839 w 23695"/>
                <a:gd name="connsiteY40" fmla="*/ 21866 h 23971"/>
                <a:gd name="connsiteX41" fmla="*/ 9114 w 23695"/>
                <a:gd name="connsiteY41" fmla="*/ 22183 h 23971"/>
                <a:gd name="connsiteX42" fmla="*/ 9930 w 23695"/>
                <a:gd name="connsiteY42" fmla="*/ 22183 h 23971"/>
                <a:gd name="connsiteX43" fmla="*/ 9930 w 23695"/>
                <a:gd name="connsiteY43" fmla="*/ 23229 h 23971"/>
                <a:gd name="connsiteX44" fmla="*/ 4969 w 23695"/>
                <a:gd name="connsiteY44" fmla="*/ 23128 h 23971"/>
                <a:gd name="connsiteX45" fmla="*/ 0 w 23695"/>
                <a:gd name="connsiteY45" fmla="*/ 23229 h 23971"/>
                <a:gd name="connsiteX46" fmla="*/ 6427 w 23695"/>
                <a:gd name="connsiteY46" fmla="*/ 11227 h 23971"/>
                <a:gd name="connsiteX47" fmla="*/ 10194 w 23695"/>
                <a:gd name="connsiteY47" fmla="*/ 11227 h 23971"/>
                <a:gd name="connsiteX48" fmla="*/ 13218 w 23695"/>
                <a:gd name="connsiteY48" fmla="*/ 10794 h 23971"/>
                <a:gd name="connsiteX49" fmla="*/ 15027 w 23695"/>
                <a:gd name="connsiteY49" fmla="*/ 9546 h 23971"/>
                <a:gd name="connsiteX50" fmla="*/ 15824 w 23695"/>
                <a:gd name="connsiteY50" fmla="*/ 7952 h 23971"/>
                <a:gd name="connsiteX51" fmla="*/ 16040 w 23695"/>
                <a:gd name="connsiteY51" fmla="*/ 6130 h 23971"/>
                <a:gd name="connsiteX52" fmla="*/ 15776 w 23695"/>
                <a:gd name="connsiteY52" fmla="*/ 4037 h 23971"/>
                <a:gd name="connsiteX53" fmla="*/ 14926 w 23695"/>
                <a:gd name="connsiteY53" fmla="*/ 2606 h 23971"/>
                <a:gd name="connsiteX54" fmla="*/ 13765 w 23695"/>
                <a:gd name="connsiteY54" fmla="*/ 1742 h 23971"/>
                <a:gd name="connsiteX55" fmla="*/ 12286 w 23695"/>
                <a:gd name="connsiteY55" fmla="*/ 1262 h 23971"/>
                <a:gd name="connsiteX56" fmla="*/ 10774 w 23695"/>
                <a:gd name="connsiteY56" fmla="*/ 1094 h 23971"/>
                <a:gd name="connsiteX57" fmla="*/ 9181 w 23695"/>
                <a:gd name="connsiteY57" fmla="*/ 1060 h 23971"/>
                <a:gd name="connsiteX58" fmla="*/ 7176 w 23695"/>
                <a:gd name="connsiteY58" fmla="*/ 1127 h 23971"/>
                <a:gd name="connsiteX59" fmla="*/ 6643 w 23695"/>
                <a:gd name="connsiteY59" fmla="*/ 1343 h 23971"/>
                <a:gd name="connsiteX60" fmla="*/ 6460 w 23695"/>
                <a:gd name="connsiteY60" fmla="*/ 1742 h 23971"/>
                <a:gd name="connsiteX61" fmla="*/ 6427 w 23695"/>
                <a:gd name="connsiteY61" fmla="*/ 2423 h 23971"/>
                <a:gd name="connsiteX62" fmla="*/ 6427 w 23695"/>
                <a:gd name="connsiteY62" fmla="*/ 11227 h 2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695" h="23971">
                  <a:moveTo>
                    <a:pt x="0" y="23229"/>
                  </a:moveTo>
                  <a:lnTo>
                    <a:pt x="0" y="22183"/>
                  </a:lnTo>
                  <a:lnTo>
                    <a:pt x="817" y="22183"/>
                  </a:lnTo>
                  <a:cubicBezTo>
                    <a:pt x="2045" y="22183"/>
                    <a:pt x="2795" y="22082"/>
                    <a:pt x="3072" y="21879"/>
                  </a:cubicBezTo>
                  <a:cubicBezTo>
                    <a:pt x="3362" y="21670"/>
                    <a:pt x="3504" y="21238"/>
                    <a:pt x="3504" y="20570"/>
                  </a:cubicBezTo>
                  <a:lnTo>
                    <a:pt x="3504" y="2660"/>
                  </a:lnTo>
                  <a:cubicBezTo>
                    <a:pt x="3504" y="2005"/>
                    <a:pt x="3362" y="1573"/>
                    <a:pt x="3072" y="1377"/>
                  </a:cubicBezTo>
                  <a:cubicBezTo>
                    <a:pt x="2781" y="1168"/>
                    <a:pt x="2032" y="1060"/>
                    <a:pt x="817" y="1060"/>
                  </a:cubicBezTo>
                  <a:lnTo>
                    <a:pt x="0" y="1060"/>
                  </a:lnTo>
                  <a:lnTo>
                    <a:pt x="0" y="0"/>
                  </a:lnTo>
                  <a:lnTo>
                    <a:pt x="10680" y="0"/>
                  </a:lnTo>
                  <a:cubicBezTo>
                    <a:pt x="13144" y="0"/>
                    <a:pt x="15236" y="608"/>
                    <a:pt x="16951" y="1829"/>
                  </a:cubicBezTo>
                  <a:cubicBezTo>
                    <a:pt x="18679" y="3038"/>
                    <a:pt x="19543" y="4469"/>
                    <a:pt x="19543" y="6130"/>
                  </a:cubicBezTo>
                  <a:cubicBezTo>
                    <a:pt x="19543" y="7399"/>
                    <a:pt x="18983" y="8533"/>
                    <a:pt x="17862" y="9532"/>
                  </a:cubicBezTo>
                  <a:cubicBezTo>
                    <a:pt x="16749" y="10524"/>
                    <a:pt x="15324" y="11240"/>
                    <a:pt x="13596" y="11672"/>
                  </a:cubicBezTo>
                  <a:cubicBezTo>
                    <a:pt x="15844" y="12448"/>
                    <a:pt x="17228" y="13758"/>
                    <a:pt x="17748" y="15608"/>
                  </a:cubicBezTo>
                  <a:lnTo>
                    <a:pt x="18180" y="18328"/>
                  </a:lnTo>
                  <a:cubicBezTo>
                    <a:pt x="18267" y="18983"/>
                    <a:pt x="18342" y="19476"/>
                    <a:pt x="18396" y="19807"/>
                  </a:cubicBezTo>
                  <a:cubicBezTo>
                    <a:pt x="18463" y="20138"/>
                    <a:pt x="18544" y="20536"/>
                    <a:pt x="18646" y="20988"/>
                  </a:cubicBezTo>
                  <a:cubicBezTo>
                    <a:pt x="18747" y="21440"/>
                    <a:pt x="18841" y="21778"/>
                    <a:pt x="18943" y="22001"/>
                  </a:cubicBezTo>
                  <a:cubicBezTo>
                    <a:pt x="19057" y="22210"/>
                    <a:pt x="19186" y="22426"/>
                    <a:pt x="19341" y="22662"/>
                  </a:cubicBezTo>
                  <a:cubicBezTo>
                    <a:pt x="19496" y="22885"/>
                    <a:pt x="19678" y="23034"/>
                    <a:pt x="19874" y="23108"/>
                  </a:cubicBezTo>
                  <a:cubicBezTo>
                    <a:pt x="20083" y="23189"/>
                    <a:pt x="20326" y="23229"/>
                    <a:pt x="20603" y="23229"/>
                  </a:cubicBezTo>
                  <a:cubicBezTo>
                    <a:pt x="21123" y="23229"/>
                    <a:pt x="21609" y="22993"/>
                    <a:pt x="22048" y="22527"/>
                  </a:cubicBezTo>
                  <a:cubicBezTo>
                    <a:pt x="22493" y="22061"/>
                    <a:pt x="22757" y="21292"/>
                    <a:pt x="22845" y="20205"/>
                  </a:cubicBezTo>
                  <a:cubicBezTo>
                    <a:pt x="22892" y="19840"/>
                    <a:pt x="23027" y="19658"/>
                    <a:pt x="23263" y="19658"/>
                  </a:cubicBezTo>
                  <a:cubicBezTo>
                    <a:pt x="23553" y="19658"/>
                    <a:pt x="23695" y="19840"/>
                    <a:pt x="23695" y="20205"/>
                  </a:cubicBezTo>
                  <a:cubicBezTo>
                    <a:pt x="23695" y="20522"/>
                    <a:pt x="23648" y="20873"/>
                    <a:pt x="23560" y="21251"/>
                  </a:cubicBezTo>
                  <a:cubicBezTo>
                    <a:pt x="23472" y="21616"/>
                    <a:pt x="23317" y="22014"/>
                    <a:pt x="23094" y="22446"/>
                  </a:cubicBezTo>
                  <a:cubicBezTo>
                    <a:pt x="22885" y="22878"/>
                    <a:pt x="22547" y="23236"/>
                    <a:pt x="22082" y="23526"/>
                  </a:cubicBezTo>
                  <a:cubicBezTo>
                    <a:pt x="21616" y="23823"/>
                    <a:pt x="21083" y="23972"/>
                    <a:pt x="20475" y="23972"/>
                  </a:cubicBezTo>
                  <a:cubicBezTo>
                    <a:pt x="18700" y="23972"/>
                    <a:pt x="17275" y="23499"/>
                    <a:pt x="16188" y="22548"/>
                  </a:cubicBezTo>
                  <a:cubicBezTo>
                    <a:pt x="15736" y="22136"/>
                    <a:pt x="15398" y="21670"/>
                    <a:pt x="15189" y="21137"/>
                  </a:cubicBezTo>
                  <a:cubicBezTo>
                    <a:pt x="14993" y="20603"/>
                    <a:pt x="14879" y="20131"/>
                    <a:pt x="14845" y="19705"/>
                  </a:cubicBezTo>
                  <a:cubicBezTo>
                    <a:pt x="14811" y="19287"/>
                    <a:pt x="14791" y="18612"/>
                    <a:pt x="14791" y="17680"/>
                  </a:cubicBezTo>
                  <a:cubicBezTo>
                    <a:pt x="14791" y="16364"/>
                    <a:pt x="14717" y="15419"/>
                    <a:pt x="14575" y="14845"/>
                  </a:cubicBezTo>
                  <a:cubicBezTo>
                    <a:pt x="14447" y="14271"/>
                    <a:pt x="14089" y="13697"/>
                    <a:pt x="13502" y="13130"/>
                  </a:cubicBezTo>
                  <a:cubicBezTo>
                    <a:pt x="12705" y="12354"/>
                    <a:pt x="11645" y="11969"/>
                    <a:pt x="10329" y="11969"/>
                  </a:cubicBezTo>
                  <a:lnTo>
                    <a:pt x="6427" y="11969"/>
                  </a:lnTo>
                  <a:lnTo>
                    <a:pt x="6427" y="20570"/>
                  </a:lnTo>
                  <a:cubicBezTo>
                    <a:pt x="6427" y="21224"/>
                    <a:pt x="6562" y="21656"/>
                    <a:pt x="6839" y="21866"/>
                  </a:cubicBezTo>
                  <a:cubicBezTo>
                    <a:pt x="7129" y="22075"/>
                    <a:pt x="7885" y="22183"/>
                    <a:pt x="9114" y="22183"/>
                  </a:cubicBezTo>
                  <a:lnTo>
                    <a:pt x="9930" y="22183"/>
                  </a:lnTo>
                  <a:lnTo>
                    <a:pt x="9930" y="23229"/>
                  </a:lnTo>
                  <a:cubicBezTo>
                    <a:pt x="9114" y="23162"/>
                    <a:pt x="7460" y="23128"/>
                    <a:pt x="4969" y="23128"/>
                  </a:cubicBezTo>
                  <a:cubicBezTo>
                    <a:pt x="2477" y="23128"/>
                    <a:pt x="817" y="23162"/>
                    <a:pt x="0" y="23229"/>
                  </a:cubicBezTo>
                  <a:moveTo>
                    <a:pt x="6427" y="11227"/>
                  </a:moveTo>
                  <a:lnTo>
                    <a:pt x="10194" y="11227"/>
                  </a:lnTo>
                  <a:cubicBezTo>
                    <a:pt x="11402" y="11227"/>
                    <a:pt x="12408" y="11085"/>
                    <a:pt x="13218" y="10794"/>
                  </a:cubicBezTo>
                  <a:cubicBezTo>
                    <a:pt x="14035" y="10491"/>
                    <a:pt x="14642" y="10079"/>
                    <a:pt x="15027" y="9546"/>
                  </a:cubicBezTo>
                  <a:cubicBezTo>
                    <a:pt x="15412" y="9012"/>
                    <a:pt x="15682" y="8486"/>
                    <a:pt x="15824" y="7952"/>
                  </a:cubicBezTo>
                  <a:cubicBezTo>
                    <a:pt x="15965" y="7412"/>
                    <a:pt x="16040" y="6805"/>
                    <a:pt x="16040" y="6130"/>
                  </a:cubicBezTo>
                  <a:cubicBezTo>
                    <a:pt x="16040" y="5326"/>
                    <a:pt x="15952" y="4631"/>
                    <a:pt x="15776" y="4037"/>
                  </a:cubicBezTo>
                  <a:cubicBezTo>
                    <a:pt x="15594" y="3436"/>
                    <a:pt x="15311" y="2964"/>
                    <a:pt x="14926" y="2606"/>
                  </a:cubicBezTo>
                  <a:cubicBezTo>
                    <a:pt x="14541" y="2248"/>
                    <a:pt x="14150" y="1964"/>
                    <a:pt x="13765" y="1742"/>
                  </a:cubicBezTo>
                  <a:cubicBezTo>
                    <a:pt x="13380" y="1512"/>
                    <a:pt x="12887" y="1350"/>
                    <a:pt x="12286" y="1262"/>
                  </a:cubicBezTo>
                  <a:cubicBezTo>
                    <a:pt x="11686" y="1175"/>
                    <a:pt x="11186" y="1114"/>
                    <a:pt x="10774" y="1094"/>
                  </a:cubicBezTo>
                  <a:cubicBezTo>
                    <a:pt x="10362" y="1073"/>
                    <a:pt x="9836" y="1060"/>
                    <a:pt x="9181" y="1060"/>
                  </a:cubicBezTo>
                  <a:cubicBezTo>
                    <a:pt x="8074" y="1060"/>
                    <a:pt x="7406" y="1080"/>
                    <a:pt x="7176" y="1127"/>
                  </a:cubicBezTo>
                  <a:cubicBezTo>
                    <a:pt x="6920" y="1148"/>
                    <a:pt x="6744" y="1222"/>
                    <a:pt x="6643" y="1343"/>
                  </a:cubicBezTo>
                  <a:cubicBezTo>
                    <a:pt x="6541" y="1465"/>
                    <a:pt x="6481" y="1600"/>
                    <a:pt x="6460" y="1742"/>
                  </a:cubicBezTo>
                  <a:cubicBezTo>
                    <a:pt x="6440" y="1877"/>
                    <a:pt x="6427" y="2106"/>
                    <a:pt x="6427" y="2423"/>
                  </a:cubicBezTo>
                  <a:lnTo>
                    <a:pt x="6427" y="11227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8BAA9CC-4548-3819-4387-CC233CAA0C18}"/>
                </a:ext>
              </a:extLst>
            </p:cNvPr>
            <p:cNvSpPr/>
            <p:nvPr/>
          </p:nvSpPr>
          <p:spPr>
            <a:xfrm>
              <a:off x="7682992" y="3432486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4E4A3BA8-701F-D781-027C-3D2110CF2B4F}"/>
                </a:ext>
              </a:extLst>
            </p:cNvPr>
            <p:cNvSpPr/>
            <p:nvPr/>
          </p:nvSpPr>
          <p:spPr>
            <a:xfrm>
              <a:off x="7682992" y="3226710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80E64C4-316E-9920-8327-BFA5C041D279}"/>
                </a:ext>
              </a:extLst>
            </p:cNvPr>
            <p:cNvSpPr/>
            <p:nvPr/>
          </p:nvSpPr>
          <p:spPr>
            <a:xfrm>
              <a:off x="7682992" y="3020932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1553A18-74A9-28AD-2636-261262C49DA2}"/>
                </a:ext>
              </a:extLst>
            </p:cNvPr>
            <p:cNvSpPr/>
            <p:nvPr/>
          </p:nvSpPr>
          <p:spPr>
            <a:xfrm>
              <a:off x="7682992" y="2815153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AA79C4D-B1B6-5A24-CFF5-0C4507493617}"/>
                </a:ext>
              </a:extLst>
            </p:cNvPr>
            <p:cNvSpPr/>
            <p:nvPr/>
          </p:nvSpPr>
          <p:spPr>
            <a:xfrm>
              <a:off x="7682992" y="2609374"/>
              <a:ext cx="1331013" cy="675"/>
            </a:xfrm>
            <a:custGeom>
              <a:avLst/>
              <a:gdLst>
                <a:gd name="connsiteX0" fmla="*/ 0 w 1331013"/>
                <a:gd name="connsiteY0" fmla="*/ 0 h 675"/>
                <a:gd name="connsiteX1" fmla="*/ 1331014 w 1331013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013" h="675">
                  <a:moveTo>
                    <a:pt x="0" y="0"/>
                  </a:moveTo>
                  <a:lnTo>
                    <a:pt x="1331014" y="0"/>
                  </a:lnTo>
                </a:path>
              </a:pathLst>
            </a:custGeom>
            <a:noFill/>
            <a:ln w="134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DDAF25C2-C00F-A6DB-F7FB-3837E26B1205}"/>
                </a:ext>
              </a:extLst>
            </p:cNvPr>
            <p:cNvSpPr/>
            <p:nvPr/>
          </p:nvSpPr>
          <p:spPr>
            <a:xfrm>
              <a:off x="7682992" y="2549754"/>
              <a:ext cx="675" cy="908445"/>
            </a:xfrm>
            <a:custGeom>
              <a:avLst/>
              <a:gdLst>
                <a:gd name="connsiteX0" fmla="*/ 0 w 675"/>
                <a:gd name="connsiteY0" fmla="*/ 908446 h 908445"/>
                <a:gd name="connsiteX1" fmla="*/ 0 w 675"/>
                <a:gd name="connsiteY1" fmla="*/ 0 h 908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908445">
                  <a:moveTo>
                    <a:pt x="0" y="908446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B689B68-F88A-A4F2-0CE6-F061DBA409F2}"/>
                </a:ext>
              </a:extLst>
            </p:cNvPr>
            <p:cNvSpPr/>
            <p:nvPr/>
          </p:nvSpPr>
          <p:spPr>
            <a:xfrm>
              <a:off x="7682992" y="3432486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770A247-1AD6-562B-9FF3-72247BCE77CF}"/>
                </a:ext>
              </a:extLst>
            </p:cNvPr>
            <p:cNvSpPr/>
            <p:nvPr/>
          </p:nvSpPr>
          <p:spPr>
            <a:xfrm>
              <a:off x="7682992" y="3226710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1B39F199-D9EA-4D30-6FCD-70F93252B8C9}"/>
                </a:ext>
              </a:extLst>
            </p:cNvPr>
            <p:cNvSpPr/>
            <p:nvPr/>
          </p:nvSpPr>
          <p:spPr>
            <a:xfrm>
              <a:off x="7682992" y="3020932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A4AABDF-641D-00C5-E553-1725069321B5}"/>
                </a:ext>
              </a:extLst>
            </p:cNvPr>
            <p:cNvSpPr/>
            <p:nvPr/>
          </p:nvSpPr>
          <p:spPr>
            <a:xfrm>
              <a:off x="7682992" y="2815153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213C829-16D8-FCAF-F540-736BBE01D117}"/>
                </a:ext>
              </a:extLst>
            </p:cNvPr>
            <p:cNvSpPr/>
            <p:nvPr/>
          </p:nvSpPr>
          <p:spPr>
            <a:xfrm>
              <a:off x="7682992" y="2609374"/>
              <a:ext cx="12756" cy="675"/>
            </a:xfrm>
            <a:custGeom>
              <a:avLst/>
              <a:gdLst>
                <a:gd name="connsiteX0" fmla="*/ 0 w 12756"/>
                <a:gd name="connsiteY0" fmla="*/ 0 h 675"/>
                <a:gd name="connsiteX1" fmla="*/ 12757 w 12756"/>
                <a:gd name="connsiteY1" fmla="*/ 0 h 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56" h="675">
                  <a:moveTo>
                    <a:pt x="0" y="0"/>
                  </a:moveTo>
                  <a:lnTo>
                    <a:pt x="12757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39A0D11-26CC-7D70-7F23-5E0B667A8CBB}"/>
                </a:ext>
              </a:extLst>
            </p:cNvPr>
            <p:cNvSpPr/>
            <p:nvPr/>
          </p:nvSpPr>
          <p:spPr>
            <a:xfrm>
              <a:off x="7505767" y="3411336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2D43E1B5-A6AF-2D29-1044-63088AF3A5FA}"/>
                </a:ext>
              </a:extLst>
            </p:cNvPr>
            <p:cNvSpPr/>
            <p:nvPr/>
          </p:nvSpPr>
          <p:spPr>
            <a:xfrm>
              <a:off x="7543697" y="3445954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6 h 6946"/>
                <a:gd name="connsiteX3" fmla="*/ 0 w 5770"/>
                <a:gd name="connsiteY3" fmla="*/ 6946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FBB6D99-A561-AFA1-881F-51A6CC9D9175}"/>
                </a:ext>
              </a:extLst>
            </p:cNvPr>
            <p:cNvSpPr/>
            <p:nvPr/>
          </p:nvSpPr>
          <p:spPr>
            <a:xfrm>
              <a:off x="7559202" y="3411336"/>
              <a:ext cx="28221" cy="42360"/>
            </a:xfrm>
            <a:custGeom>
              <a:avLst/>
              <a:gdLst>
                <a:gd name="connsiteX0" fmla="*/ 14110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6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4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7 h 42360"/>
                <a:gd name="connsiteX13" fmla="*/ 14110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4"/>
                  </a:moveTo>
                  <a:cubicBezTo>
                    <a:pt x="11266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6"/>
                    <a:pt x="14110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81"/>
                    <a:pt x="21977" y="11375"/>
                    <a:pt x="20537" y="8587"/>
                  </a:cubicBezTo>
                  <a:cubicBezTo>
                    <a:pt x="19115" y="5779"/>
                    <a:pt x="16973" y="4374"/>
                    <a:pt x="14110" y="4374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4" y="36947"/>
                  </a:cubicBezTo>
                  <a:cubicBezTo>
                    <a:pt x="22178" y="40558"/>
                    <a:pt x="18687" y="42361"/>
                    <a:pt x="14110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E3CFAE5B-3BD2-201F-4B00-89777F323C6A}"/>
                </a:ext>
              </a:extLst>
            </p:cNvPr>
            <p:cNvSpPr/>
            <p:nvPr/>
          </p:nvSpPr>
          <p:spPr>
            <a:xfrm>
              <a:off x="7594835" y="3411336"/>
              <a:ext cx="28221" cy="42360"/>
            </a:xfrm>
            <a:custGeom>
              <a:avLst/>
              <a:gdLst>
                <a:gd name="connsiteX0" fmla="*/ 14111 w 28221"/>
                <a:gd name="connsiteY0" fmla="*/ 4374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6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4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7 h 42360"/>
                <a:gd name="connsiteX13" fmla="*/ 14111 w 28221"/>
                <a:gd name="connsiteY13" fmla="*/ 42361 h 42360"/>
                <a:gd name="connsiteX14" fmla="*/ 3610 w 28221"/>
                <a:gd name="connsiteY14" fmla="*/ 36947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4"/>
                  </a:moveTo>
                  <a:cubicBezTo>
                    <a:pt x="11267" y="4374"/>
                    <a:pt x="9124" y="5779"/>
                    <a:pt x="7684" y="8587"/>
                  </a:cubicBezTo>
                  <a:cubicBezTo>
                    <a:pt x="6262" y="11375"/>
                    <a:pt x="5551" y="15581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7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70"/>
                    <a:pt x="27009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3" y="33322"/>
                    <a:pt x="0" y="28070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30FA771-FBC4-6FCB-26C2-0480296AC600}"/>
                </a:ext>
              </a:extLst>
            </p:cNvPr>
            <p:cNvSpPr/>
            <p:nvPr/>
          </p:nvSpPr>
          <p:spPr>
            <a:xfrm>
              <a:off x="7630467" y="3411336"/>
              <a:ext cx="28222" cy="42360"/>
            </a:xfrm>
            <a:custGeom>
              <a:avLst/>
              <a:gdLst>
                <a:gd name="connsiteX0" fmla="*/ 14111 w 28222"/>
                <a:gd name="connsiteY0" fmla="*/ 4374 h 42360"/>
                <a:gd name="connsiteX1" fmla="*/ 7684 w 28222"/>
                <a:gd name="connsiteY1" fmla="*/ 8587 h 42360"/>
                <a:gd name="connsiteX2" fmla="*/ 5552 w 28222"/>
                <a:gd name="connsiteY2" fmla="*/ 21191 h 42360"/>
                <a:gd name="connsiteX3" fmla="*/ 7684 w 28222"/>
                <a:gd name="connsiteY3" fmla="*/ 33801 h 42360"/>
                <a:gd name="connsiteX4" fmla="*/ 14111 w 28222"/>
                <a:gd name="connsiteY4" fmla="*/ 37986 h 42360"/>
                <a:gd name="connsiteX5" fmla="*/ 20538 w 28222"/>
                <a:gd name="connsiteY5" fmla="*/ 33801 h 42360"/>
                <a:gd name="connsiteX6" fmla="*/ 22698 w 28222"/>
                <a:gd name="connsiteY6" fmla="*/ 21191 h 42360"/>
                <a:gd name="connsiteX7" fmla="*/ 20538 w 28222"/>
                <a:gd name="connsiteY7" fmla="*/ 8587 h 42360"/>
                <a:gd name="connsiteX8" fmla="*/ 14111 w 28222"/>
                <a:gd name="connsiteY8" fmla="*/ 4374 h 42360"/>
                <a:gd name="connsiteX9" fmla="*/ 14111 w 28222"/>
                <a:gd name="connsiteY9" fmla="*/ 0 h 42360"/>
                <a:gd name="connsiteX10" fmla="*/ 24585 w 28222"/>
                <a:gd name="connsiteY10" fmla="*/ 5441 h 42360"/>
                <a:gd name="connsiteX11" fmla="*/ 28222 w 28222"/>
                <a:gd name="connsiteY11" fmla="*/ 21191 h 42360"/>
                <a:gd name="connsiteX12" fmla="*/ 24585 w 28222"/>
                <a:gd name="connsiteY12" fmla="*/ 36947 h 42360"/>
                <a:gd name="connsiteX13" fmla="*/ 14111 w 28222"/>
                <a:gd name="connsiteY13" fmla="*/ 42361 h 42360"/>
                <a:gd name="connsiteX14" fmla="*/ 3610 w 28222"/>
                <a:gd name="connsiteY14" fmla="*/ 36947 h 42360"/>
                <a:gd name="connsiteX15" fmla="*/ 0 w 28222"/>
                <a:gd name="connsiteY15" fmla="*/ 21191 h 42360"/>
                <a:gd name="connsiteX16" fmla="*/ 3610 w 28222"/>
                <a:gd name="connsiteY16" fmla="*/ 5441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4"/>
                  </a:moveTo>
                  <a:cubicBezTo>
                    <a:pt x="11267" y="4374"/>
                    <a:pt x="9125" y="5779"/>
                    <a:pt x="7684" y="8587"/>
                  </a:cubicBezTo>
                  <a:cubicBezTo>
                    <a:pt x="6263" y="11375"/>
                    <a:pt x="5552" y="15581"/>
                    <a:pt x="5552" y="21191"/>
                  </a:cubicBezTo>
                  <a:cubicBezTo>
                    <a:pt x="5552" y="26787"/>
                    <a:pt x="6263" y="30993"/>
                    <a:pt x="7684" y="33801"/>
                  </a:cubicBezTo>
                  <a:cubicBezTo>
                    <a:pt x="9125" y="36589"/>
                    <a:pt x="11267" y="37986"/>
                    <a:pt x="14111" y="37986"/>
                  </a:cubicBezTo>
                  <a:cubicBezTo>
                    <a:pt x="16973" y="37986"/>
                    <a:pt x="19115" y="36589"/>
                    <a:pt x="20538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81"/>
                    <a:pt x="21978" y="11375"/>
                    <a:pt x="20538" y="8587"/>
                  </a:cubicBezTo>
                  <a:cubicBezTo>
                    <a:pt x="19115" y="5779"/>
                    <a:pt x="16973" y="4374"/>
                    <a:pt x="14111" y="4374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10" y="9053"/>
                    <a:pt x="28222" y="14298"/>
                    <a:pt x="28222" y="21191"/>
                  </a:cubicBezTo>
                  <a:cubicBezTo>
                    <a:pt x="28222" y="28070"/>
                    <a:pt x="27010" y="33322"/>
                    <a:pt x="24585" y="36947"/>
                  </a:cubicBezTo>
                  <a:cubicBezTo>
                    <a:pt x="22178" y="40558"/>
                    <a:pt x="18687" y="42361"/>
                    <a:pt x="14111" y="42361"/>
                  </a:cubicBezTo>
                  <a:cubicBezTo>
                    <a:pt x="9535" y="42361"/>
                    <a:pt x="6034" y="40558"/>
                    <a:pt x="3610" y="36947"/>
                  </a:cubicBezTo>
                  <a:cubicBezTo>
                    <a:pt x="1204" y="33322"/>
                    <a:pt x="0" y="28070"/>
                    <a:pt x="0" y="21191"/>
                  </a:cubicBezTo>
                  <a:cubicBezTo>
                    <a:pt x="0" y="14298"/>
                    <a:pt x="1204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88472F7-6822-80A3-CC65-587C9C424631}"/>
                </a:ext>
              </a:extLst>
            </p:cNvPr>
            <p:cNvSpPr/>
            <p:nvPr/>
          </p:nvSpPr>
          <p:spPr>
            <a:xfrm>
              <a:off x="7506943" y="3205559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1 w 28221"/>
                <a:gd name="connsiteY4" fmla="*/ 37980 h 42360"/>
                <a:gd name="connsiteX5" fmla="*/ 20537 w 28221"/>
                <a:gd name="connsiteY5" fmla="*/ 33801 h 42360"/>
                <a:gd name="connsiteX6" fmla="*/ 22698 w 28221"/>
                <a:gd name="connsiteY6" fmla="*/ 21191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1 h 42360"/>
                <a:gd name="connsiteX11" fmla="*/ 28222 w 28221"/>
                <a:gd name="connsiteY11" fmla="*/ 21191 h 42360"/>
                <a:gd name="connsiteX12" fmla="*/ 24585 w 28221"/>
                <a:gd name="connsiteY12" fmla="*/ 36940 h 42360"/>
                <a:gd name="connsiteX13" fmla="*/ 14111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7" y="37980"/>
                    <a:pt x="14111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8" y="30993"/>
                    <a:pt x="22698" y="26787"/>
                    <a:pt x="22698" y="21191"/>
                  </a:cubicBezTo>
                  <a:cubicBezTo>
                    <a:pt x="22698" y="15574"/>
                    <a:pt x="21978" y="11375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6"/>
                    <a:pt x="24585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5" y="36940"/>
                  </a:cubicBezTo>
                  <a:cubicBezTo>
                    <a:pt x="22178" y="40552"/>
                    <a:pt x="18687" y="42361"/>
                    <a:pt x="14111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1D9B5-E0F9-0D74-A39E-1DED56BE3D21}"/>
                </a:ext>
              </a:extLst>
            </p:cNvPr>
            <p:cNvSpPr/>
            <p:nvPr/>
          </p:nvSpPr>
          <p:spPr>
            <a:xfrm>
              <a:off x="7544873" y="3240177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A77A628F-78BD-D6D6-CD6C-DEFAE072E92B}"/>
                </a:ext>
              </a:extLst>
            </p:cNvPr>
            <p:cNvSpPr/>
            <p:nvPr/>
          </p:nvSpPr>
          <p:spPr>
            <a:xfrm>
              <a:off x="7560378" y="3205559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1 h 42360"/>
                <a:gd name="connsiteX3" fmla="*/ 7684 w 28221"/>
                <a:gd name="connsiteY3" fmla="*/ 33801 h 42360"/>
                <a:gd name="connsiteX4" fmla="*/ 14110 w 28221"/>
                <a:gd name="connsiteY4" fmla="*/ 37980 h 42360"/>
                <a:gd name="connsiteX5" fmla="*/ 20537 w 28221"/>
                <a:gd name="connsiteY5" fmla="*/ 33801 h 42360"/>
                <a:gd name="connsiteX6" fmla="*/ 22697 w 28221"/>
                <a:gd name="connsiteY6" fmla="*/ 21191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1 h 42360"/>
                <a:gd name="connsiteX11" fmla="*/ 28222 w 28221"/>
                <a:gd name="connsiteY11" fmla="*/ 21191 h 42360"/>
                <a:gd name="connsiteX12" fmla="*/ 24584 w 28221"/>
                <a:gd name="connsiteY12" fmla="*/ 36940 h 42360"/>
                <a:gd name="connsiteX13" fmla="*/ 14110 w 28221"/>
                <a:gd name="connsiteY13" fmla="*/ 42361 h 42360"/>
                <a:gd name="connsiteX14" fmla="*/ 3610 w 28221"/>
                <a:gd name="connsiteY14" fmla="*/ 36940 h 42360"/>
                <a:gd name="connsiteX15" fmla="*/ 0 w 28221"/>
                <a:gd name="connsiteY15" fmla="*/ 21191 h 42360"/>
                <a:gd name="connsiteX16" fmla="*/ 3610 w 28221"/>
                <a:gd name="connsiteY16" fmla="*/ 5441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5"/>
                    <a:pt x="5551" y="15574"/>
                    <a:pt x="5551" y="21191"/>
                  </a:cubicBezTo>
                  <a:cubicBezTo>
                    <a:pt x="5551" y="26787"/>
                    <a:pt x="6262" y="30993"/>
                    <a:pt x="7684" y="33801"/>
                  </a:cubicBezTo>
                  <a:cubicBezTo>
                    <a:pt x="9124" y="36589"/>
                    <a:pt x="11266" y="37980"/>
                    <a:pt x="14110" y="37980"/>
                  </a:cubicBezTo>
                  <a:cubicBezTo>
                    <a:pt x="16973" y="37980"/>
                    <a:pt x="19115" y="36589"/>
                    <a:pt x="20537" y="33801"/>
                  </a:cubicBezTo>
                  <a:cubicBezTo>
                    <a:pt x="21977" y="30993"/>
                    <a:pt x="22697" y="26787"/>
                    <a:pt x="22697" y="21191"/>
                  </a:cubicBezTo>
                  <a:cubicBezTo>
                    <a:pt x="22697" y="15574"/>
                    <a:pt x="21977" y="11375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6"/>
                    <a:pt x="24584" y="5441"/>
                  </a:cubicBezTo>
                  <a:cubicBezTo>
                    <a:pt x="27009" y="9053"/>
                    <a:pt x="28222" y="14298"/>
                    <a:pt x="28222" y="21191"/>
                  </a:cubicBezTo>
                  <a:cubicBezTo>
                    <a:pt x="28222" y="28063"/>
                    <a:pt x="27009" y="33315"/>
                    <a:pt x="24584" y="36940"/>
                  </a:cubicBezTo>
                  <a:cubicBezTo>
                    <a:pt x="22178" y="40552"/>
                    <a:pt x="18687" y="42361"/>
                    <a:pt x="14110" y="42361"/>
                  </a:cubicBezTo>
                  <a:cubicBezTo>
                    <a:pt x="9535" y="42361"/>
                    <a:pt x="6034" y="40552"/>
                    <a:pt x="3610" y="36940"/>
                  </a:cubicBezTo>
                  <a:cubicBezTo>
                    <a:pt x="1203" y="33315"/>
                    <a:pt x="0" y="28063"/>
                    <a:pt x="0" y="21191"/>
                  </a:cubicBezTo>
                  <a:cubicBezTo>
                    <a:pt x="0" y="14298"/>
                    <a:pt x="1203" y="9053"/>
                    <a:pt x="3610" y="5441"/>
                  </a:cubicBezTo>
                  <a:cubicBezTo>
                    <a:pt x="6034" y="1816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B0240A78-B040-AE5F-5CD0-FA0B4E7C7AC9}"/>
                </a:ext>
              </a:extLst>
            </p:cNvPr>
            <p:cNvSpPr/>
            <p:nvPr/>
          </p:nvSpPr>
          <p:spPr>
            <a:xfrm>
              <a:off x="7596421" y="3205559"/>
              <a:ext cx="25924" cy="41564"/>
            </a:xfrm>
            <a:custGeom>
              <a:avLst/>
              <a:gdLst>
                <a:gd name="connsiteX0" fmla="*/ 6645 w 25924"/>
                <a:gd name="connsiteY0" fmla="*/ 36913 h 41564"/>
                <a:gd name="connsiteX1" fmla="*/ 25924 w 25924"/>
                <a:gd name="connsiteY1" fmla="*/ 36913 h 41564"/>
                <a:gd name="connsiteX2" fmla="*/ 25924 w 25924"/>
                <a:gd name="connsiteY2" fmla="*/ 41564 h 41564"/>
                <a:gd name="connsiteX3" fmla="*/ 0 w 25924"/>
                <a:gd name="connsiteY3" fmla="*/ 41564 h 41564"/>
                <a:gd name="connsiteX4" fmla="*/ 0 w 25924"/>
                <a:gd name="connsiteY4" fmla="*/ 36913 h 41564"/>
                <a:gd name="connsiteX5" fmla="*/ 8559 w 25924"/>
                <a:gd name="connsiteY5" fmla="*/ 28191 h 41564"/>
                <a:gd name="connsiteX6" fmla="*/ 15396 w 25924"/>
                <a:gd name="connsiteY6" fmla="*/ 21110 h 41564"/>
                <a:gd name="connsiteX7" fmla="*/ 19088 w 25924"/>
                <a:gd name="connsiteY7" fmla="*/ 16080 h 41564"/>
                <a:gd name="connsiteX8" fmla="*/ 20154 w 25924"/>
                <a:gd name="connsiteY8" fmla="*/ 12003 h 41564"/>
                <a:gd name="connsiteX9" fmla="*/ 17857 w 25924"/>
                <a:gd name="connsiteY9" fmla="*/ 6697 h 41564"/>
                <a:gd name="connsiteX10" fmla="*/ 11923 w 25924"/>
                <a:gd name="connsiteY10" fmla="*/ 4644 h 41564"/>
                <a:gd name="connsiteX11" fmla="*/ 6426 w 25924"/>
                <a:gd name="connsiteY11" fmla="*/ 5549 h 41564"/>
                <a:gd name="connsiteX12" fmla="*/ 273 w 25924"/>
                <a:gd name="connsiteY12" fmla="*/ 8283 h 41564"/>
                <a:gd name="connsiteX13" fmla="*/ 273 w 25924"/>
                <a:gd name="connsiteY13" fmla="*/ 2707 h 41564"/>
                <a:gd name="connsiteX14" fmla="*/ 6508 w 25924"/>
                <a:gd name="connsiteY14" fmla="*/ 682 h 41564"/>
                <a:gd name="connsiteX15" fmla="*/ 11814 w 25924"/>
                <a:gd name="connsiteY15" fmla="*/ 0 h 41564"/>
                <a:gd name="connsiteX16" fmla="*/ 21932 w 25924"/>
                <a:gd name="connsiteY16" fmla="*/ 3173 h 41564"/>
                <a:gd name="connsiteX17" fmla="*/ 25706 w 25924"/>
                <a:gd name="connsiteY17" fmla="*/ 11645 h 41564"/>
                <a:gd name="connsiteX18" fmla="*/ 24748 w 25924"/>
                <a:gd name="connsiteY18" fmla="*/ 16431 h 41564"/>
                <a:gd name="connsiteX19" fmla="*/ 21330 w 25924"/>
                <a:gd name="connsiteY19" fmla="*/ 21737 h 41564"/>
                <a:gd name="connsiteX20" fmla="*/ 16982 w 25924"/>
                <a:gd name="connsiteY20" fmla="*/ 26335 h 41564"/>
                <a:gd name="connsiteX21" fmla="*/ 6645 w 25924"/>
                <a:gd name="connsiteY21" fmla="*/ 36913 h 4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24" h="41564">
                  <a:moveTo>
                    <a:pt x="6645" y="36913"/>
                  </a:moveTo>
                  <a:lnTo>
                    <a:pt x="25924" y="36913"/>
                  </a:lnTo>
                  <a:lnTo>
                    <a:pt x="25924" y="41564"/>
                  </a:lnTo>
                  <a:lnTo>
                    <a:pt x="0" y="41564"/>
                  </a:lnTo>
                  <a:lnTo>
                    <a:pt x="0" y="36913"/>
                  </a:lnTo>
                  <a:cubicBezTo>
                    <a:pt x="2096" y="34746"/>
                    <a:pt x="4950" y="31837"/>
                    <a:pt x="8559" y="28191"/>
                  </a:cubicBezTo>
                  <a:cubicBezTo>
                    <a:pt x="12187" y="24525"/>
                    <a:pt x="14466" y="22169"/>
                    <a:pt x="15396" y="21110"/>
                  </a:cubicBezTo>
                  <a:cubicBezTo>
                    <a:pt x="17164" y="19118"/>
                    <a:pt x="18395" y="17444"/>
                    <a:pt x="19088" y="16080"/>
                  </a:cubicBezTo>
                  <a:cubicBezTo>
                    <a:pt x="19799" y="14696"/>
                    <a:pt x="20154" y="13333"/>
                    <a:pt x="20154" y="12003"/>
                  </a:cubicBezTo>
                  <a:cubicBezTo>
                    <a:pt x="20154" y="9836"/>
                    <a:pt x="19389" y="8067"/>
                    <a:pt x="17857" y="6697"/>
                  </a:cubicBezTo>
                  <a:cubicBezTo>
                    <a:pt x="16344" y="5326"/>
                    <a:pt x="14366" y="4644"/>
                    <a:pt x="11923" y="4644"/>
                  </a:cubicBezTo>
                  <a:cubicBezTo>
                    <a:pt x="10191" y="4644"/>
                    <a:pt x="8359" y="4948"/>
                    <a:pt x="6426" y="5549"/>
                  </a:cubicBezTo>
                  <a:cubicBezTo>
                    <a:pt x="4512" y="6150"/>
                    <a:pt x="2461" y="7061"/>
                    <a:pt x="273" y="8283"/>
                  </a:cubicBezTo>
                  <a:lnTo>
                    <a:pt x="273" y="2707"/>
                  </a:lnTo>
                  <a:cubicBezTo>
                    <a:pt x="2498" y="1809"/>
                    <a:pt x="4576" y="1134"/>
                    <a:pt x="6508" y="682"/>
                  </a:cubicBezTo>
                  <a:cubicBezTo>
                    <a:pt x="8441" y="230"/>
                    <a:pt x="10209" y="0"/>
                    <a:pt x="11814" y="0"/>
                  </a:cubicBezTo>
                  <a:cubicBezTo>
                    <a:pt x="16043" y="0"/>
                    <a:pt x="19416" y="1060"/>
                    <a:pt x="21932" y="3173"/>
                  </a:cubicBezTo>
                  <a:cubicBezTo>
                    <a:pt x="24448" y="5286"/>
                    <a:pt x="25706" y="8114"/>
                    <a:pt x="25706" y="11645"/>
                  </a:cubicBezTo>
                  <a:cubicBezTo>
                    <a:pt x="25706" y="13326"/>
                    <a:pt x="25386" y="14919"/>
                    <a:pt x="24748" y="16431"/>
                  </a:cubicBezTo>
                  <a:cubicBezTo>
                    <a:pt x="24129" y="17923"/>
                    <a:pt x="22989" y="19692"/>
                    <a:pt x="21330" y="21737"/>
                  </a:cubicBezTo>
                  <a:cubicBezTo>
                    <a:pt x="20875" y="22271"/>
                    <a:pt x="19425" y="23803"/>
                    <a:pt x="16982" y="26335"/>
                  </a:cubicBezTo>
                  <a:cubicBezTo>
                    <a:pt x="14539" y="28853"/>
                    <a:pt x="11094" y="32377"/>
                    <a:pt x="6645" y="36913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BF0BD07-F9D2-30AC-365A-F7746A3ABB89}"/>
                </a:ext>
              </a:extLst>
            </p:cNvPr>
            <p:cNvSpPr/>
            <p:nvPr/>
          </p:nvSpPr>
          <p:spPr>
            <a:xfrm>
              <a:off x="7632273" y="3206295"/>
              <a:ext cx="26417" cy="41625"/>
            </a:xfrm>
            <a:custGeom>
              <a:avLst/>
              <a:gdLst>
                <a:gd name="connsiteX0" fmla="*/ 1723 w 26417"/>
                <a:gd name="connsiteY0" fmla="*/ 0 h 41625"/>
                <a:gd name="connsiteX1" fmla="*/ 23409 w 26417"/>
                <a:gd name="connsiteY1" fmla="*/ 0 h 41625"/>
                <a:gd name="connsiteX2" fmla="*/ 23409 w 26417"/>
                <a:gd name="connsiteY2" fmla="*/ 4651 h 41625"/>
                <a:gd name="connsiteX3" fmla="*/ 6782 w 26417"/>
                <a:gd name="connsiteY3" fmla="*/ 4651 h 41625"/>
                <a:gd name="connsiteX4" fmla="*/ 6782 w 26417"/>
                <a:gd name="connsiteY4" fmla="*/ 14656 h 41625"/>
                <a:gd name="connsiteX5" fmla="*/ 9188 w 26417"/>
                <a:gd name="connsiteY5" fmla="*/ 14055 h 41625"/>
                <a:gd name="connsiteX6" fmla="*/ 11595 w 26417"/>
                <a:gd name="connsiteY6" fmla="*/ 13839 h 41625"/>
                <a:gd name="connsiteX7" fmla="*/ 22424 w 26417"/>
                <a:gd name="connsiteY7" fmla="*/ 17586 h 41625"/>
                <a:gd name="connsiteX8" fmla="*/ 26417 w 26417"/>
                <a:gd name="connsiteY8" fmla="*/ 27732 h 41625"/>
                <a:gd name="connsiteX9" fmla="*/ 22315 w 26417"/>
                <a:gd name="connsiteY9" fmla="*/ 37987 h 41625"/>
                <a:gd name="connsiteX10" fmla="*/ 10747 w 26417"/>
                <a:gd name="connsiteY10" fmla="*/ 41625 h 41625"/>
                <a:gd name="connsiteX11" fmla="*/ 5496 w 26417"/>
                <a:gd name="connsiteY11" fmla="*/ 41186 h 41625"/>
                <a:gd name="connsiteX12" fmla="*/ 0 w 26417"/>
                <a:gd name="connsiteY12" fmla="*/ 39870 h 41625"/>
                <a:gd name="connsiteX13" fmla="*/ 0 w 26417"/>
                <a:gd name="connsiteY13" fmla="*/ 34321 h 41625"/>
                <a:gd name="connsiteX14" fmla="*/ 5087 w 26417"/>
                <a:gd name="connsiteY14" fmla="*/ 36319 h 41625"/>
                <a:gd name="connsiteX15" fmla="*/ 10638 w 26417"/>
                <a:gd name="connsiteY15" fmla="*/ 36974 h 41625"/>
                <a:gd name="connsiteX16" fmla="*/ 18130 w 26417"/>
                <a:gd name="connsiteY16" fmla="*/ 34483 h 41625"/>
                <a:gd name="connsiteX17" fmla="*/ 20893 w 26417"/>
                <a:gd name="connsiteY17" fmla="*/ 27732 h 41625"/>
                <a:gd name="connsiteX18" fmla="*/ 18130 w 26417"/>
                <a:gd name="connsiteY18" fmla="*/ 20975 h 41625"/>
                <a:gd name="connsiteX19" fmla="*/ 10638 w 26417"/>
                <a:gd name="connsiteY19" fmla="*/ 18490 h 41625"/>
                <a:gd name="connsiteX20" fmla="*/ 6208 w 26417"/>
                <a:gd name="connsiteY20" fmla="*/ 18976 h 41625"/>
                <a:gd name="connsiteX21" fmla="*/ 1723 w 26417"/>
                <a:gd name="connsiteY21" fmla="*/ 20509 h 41625"/>
                <a:gd name="connsiteX22" fmla="*/ 1723 w 26417"/>
                <a:gd name="connsiteY22" fmla="*/ 0 h 4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5">
                  <a:moveTo>
                    <a:pt x="1723" y="0"/>
                  </a:moveTo>
                  <a:lnTo>
                    <a:pt x="23409" y="0"/>
                  </a:lnTo>
                  <a:lnTo>
                    <a:pt x="23409" y="4651"/>
                  </a:lnTo>
                  <a:lnTo>
                    <a:pt x="6782" y="4651"/>
                  </a:lnTo>
                  <a:lnTo>
                    <a:pt x="6782" y="14656"/>
                  </a:lnTo>
                  <a:cubicBezTo>
                    <a:pt x="7584" y="14386"/>
                    <a:pt x="8386" y="14183"/>
                    <a:pt x="9188" y="14055"/>
                  </a:cubicBezTo>
                  <a:cubicBezTo>
                    <a:pt x="9990" y="13913"/>
                    <a:pt x="10792" y="13839"/>
                    <a:pt x="11595" y="13839"/>
                  </a:cubicBezTo>
                  <a:cubicBezTo>
                    <a:pt x="16153" y="13839"/>
                    <a:pt x="19762" y="15088"/>
                    <a:pt x="22424" y="17586"/>
                  </a:cubicBezTo>
                  <a:cubicBezTo>
                    <a:pt x="25086" y="20084"/>
                    <a:pt x="26417" y="23466"/>
                    <a:pt x="26417" y="27732"/>
                  </a:cubicBezTo>
                  <a:cubicBezTo>
                    <a:pt x="26417" y="32127"/>
                    <a:pt x="25049" y="35543"/>
                    <a:pt x="22315" y="37987"/>
                  </a:cubicBezTo>
                  <a:cubicBezTo>
                    <a:pt x="19580" y="40410"/>
                    <a:pt x="15725" y="41625"/>
                    <a:pt x="10747" y="41625"/>
                  </a:cubicBezTo>
                  <a:cubicBezTo>
                    <a:pt x="9033" y="41625"/>
                    <a:pt x="7283" y="41477"/>
                    <a:pt x="5496" y="41186"/>
                  </a:cubicBezTo>
                  <a:cubicBezTo>
                    <a:pt x="3728" y="40896"/>
                    <a:pt x="1896" y="40457"/>
                    <a:pt x="0" y="39870"/>
                  </a:cubicBezTo>
                  <a:lnTo>
                    <a:pt x="0" y="34321"/>
                  </a:lnTo>
                  <a:cubicBezTo>
                    <a:pt x="1641" y="35212"/>
                    <a:pt x="3336" y="35880"/>
                    <a:pt x="5087" y="36319"/>
                  </a:cubicBezTo>
                  <a:cubicBezTo>
                    <a:pt x="6837" y="36758"/>
                    <a:pt x="8688" y="36974"/>
                    <a:pt x="10638" y="36974"/>
                  </a:cubicBezTo>
                  <a:cubicBezTo>
                    <a:pt x="13792" y="36974"/>
                    <a:pt x="16290" y="36144"/>
                    <a:pt x="18130" y="34483"/>
                  </a:cubicBezTo>
                  <a:cubicBezTo>
                    <a:pt x="19972" y="32829"/>
                    <a:pt x="20893" y="30574"/>
                    <a:pt x="20893" y="27732"/>
                  </a:cubicBezTo>
                  <a:cubicBezTo>
                    <a:pt x="20893" y="24890"/>
                    <a:pt x="19972" y="22635"/>
                    <a:pt x="18130" y="20975"/>
                  </a:cubicBezTo>
                  <a:cubicBezTo>
                    <a:pt x="16290" y="19321"/>
                    <a:pt x="13792" y="18490"/>
                    <a:pt x="10638" y="18490"/>
                  </a:cubicBezTo>
                  <a:cubicBezTo>
                    <a:pt x="9161" y="18490"/>
                    <a:pt x="7684" y="18652"/>
                    <a:pt x="6208" y="18976"/>
                  </a:cubicBezTo>
                  <a:cubicBezTo>
                    <a:pt x="4749" y="19307"/>
                    <a:pt x="3255" y="19813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7ED09EE1-F2EE-D315-521D-70F4E57973E5}"/>
                </a:ext>
              </a:extLst>
            </p:cNvPr>
            <p:cNvSpPr/>
            <p:nvPr/>
          </p:nvSpPr>
          <p:spPr>
            <a:xfrm>
              <a:off x="7505767" y="2999779"/>
              <a:ext cx="28221" cy="42360"/>
            </a:xfrm>
            <a:custGeom>
              <a:avLst/>
              <a:gdLst>
                <a:gd name="connsiteX0" fmla="*/ 14111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1 w 28221"/>
                <a:gd name="connsiteY4" fmla="*/ 37984 h 42360"/>
                <a:gd name="connsiteX5" fmla="*/ 20537 w 28221"/>
                <a:gd name="connsiteY5" fmla="*/ 33800 h 42360"/>
                <a:gd name="connsiteX6" fmla="*/ 22698 w 28221"/>
                <a:gd name="connsiteY6" fmla="*/ 21194 h 42360"/>
                <a:gd name="connsiteX7" fmla="*/ 20537 w 28221"/>
                <a:gd name="connsiteY7" fmla="*/ 8587 h 42360"/>
                <a:gd name="connsiteX8" fmla="*/ 14111 w 28221"/>
                <a:gd name="connsiteY8" fmla="*/ 4375 h 42360"/>
                <a:gd name="connsiteX9" fmla="*/ 14111 w 28221"/>
                <a:gd name="connsiteY9" fmla="*/ 0 h 42360"/>
                <a:gd name="connsiteX10" fmla="*/ 24585 w 28221"/>
                <a:gd name="connsiteY10" fmla="*/ 5442 h 42360"/>
                <a:gd name="connsiteX11" fmla="*/ 28222 w 28221"/>
                <a:gd name="connsiteY11" fmla="*/ 21194 h 42360"/>
                <a:gd name="connsiteX12" fmla="*/ 24585 w 28221"/>
                <a:gd name="connsiteY12" fmla="*/ 36945 h 42360"/>
                <a:gd name="connsiteX13" fmla="*/ 14111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1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B0F32418-5B7D-8B0A-B7E3-98F7D7F21010}"/>
                </a:ext>
              </a:extLst>
            </p:cNvPr>
            <p:cNvSpPr/>
            <p:nvPr/>
          </p:nvSpPr>
          <p:spPr>
            <a:xfrm>
              <a:off x="7543697" y="3034400"/>
              <a:ext cx="5770" cy="6946"/>
            </a:xfrm>
            <a:custGeom>
              <a:avLst/>
              <a:gdLst>
                <a:gd name="connsiteX0" fmla="*/ 0 w 5770"/>
                <a:gd name="connsiteY0" fmla="*/ 0 h 6946"/>
                <a:gd name="connsiteX1" fmla="*/ 5771 w 5770"/>
                <a:gd name="connsiteY1" fmla="*/ 0 h 6946"/>
                <a:gd name="connsiteX2" fmla="*/ 5771 w 5770"/>
                <a:gd name="connsiteY2" fmla="*/ 6947 h 6946"/>
                <a:gd name="connsiteX3" fmla="*/ 0 w 5770"/>
                <a:gd name="connsiteY3" fmla="*/ 6947 h 6946"/>
                <a:gd name="connsiteX4" fmla="*/ 0 w 5770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6">
                  <a:moveTo>
                    <a:pt x="0" y="0"/>
                  </a:moveTo>
                  <a:lnTo>
                    <a:pt x="5771" y="0"/>
                  </a:lnTo>
                  <a:lnTo>
                    <a:pt x="5771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1056749A-656A-EF87-F491-13A6855AF9FB}"/>
                </a:ext>
              </a:extLst>
            </p:cNvPr>
            <p:cNvSpPr/>
            <p:nvPr/>
          </p:nvSpPr>
          <p:spPr>
            <a:xfrm>
              <a:off x="7559202" y="2999779"/>
              <a:ext cx="28221" cy="42360"/>
            </a:xfrm>
            <a:custGeom>
              <a:avLst/>
              <a:gdLst>
                <a:gd name="connsiteX0" fmla="*/ 14110 w 28221"/>
                <a:gd name="connsiteY0" fmla="*/ 4375 h 42360"/>
                <a:gd name="connsiteX1" fmla="*/ 7684 w 28221"/>
                <a:gd name="connsiteY1" fmla="*/ 8587 h 42360"/>
                <a:gd name="connsiteX2" fmla="*/ 5551 w 28221"/>
                <a:gd name="connsiteY2" fmla="*/ 21194 h 42360"/>
                <a:gd name="connsiteX3" fmla="*/ 7684 w 28221"/>
                <a:gd name="connsiteY3" fmla="*/ 33800 h 42360"/>
                <a:gd name="connsiteX4" fmla="*/ 14110 w 28221"/>
                <a:gd name="connsiteY4" fmla="*/ 37984 h 42360"/>
                <a:gd name="connsiteX5" fmla="*/ 20537 w 28221"/>
                <a:gd name="connsiteY5" fmla="*/ 33800 h 42360"/>
                <a:gd name="connsiteX6" fmla="*/ 22697 w 28221"/>
                <a:gd name="connsiteY6" fmla="*/ 21194 h 42360"/>
                <a:gd name="connsiteX7" fmla="*/ 20537 w 28221"/>
                <a:gd name="connsiteY7" fmla="*/ 8587 h 42360"/>
                <a:gd name="connsiteX8" fmla="*/ 14110 w 28221"/>
                <a:gd name="connsiteY8" fmla="*/ 4375 h 42360"/>
                <a:gd name="connsiteX9" fmla="*/ 14110 w 28221"/>
                <a:gd name="connsiteY9" fmla="*/ 0 h 42360"/>
                <a:gd name="connsiteX10" fmla="*/ 24584 w 28221"/>
                <a:gd name="connsiteY10" fmla="*/ 5442 h 42360"/>
                <a:gd name="connsiteX11" fmla="*/ 28222 w 28221"/>
                <a:gd name="connsiteY11" fmla="*/ 21194 h 42360"/>
                <a:gd name="connsiteX12" fmla="*/ 24584 w 28221"/>
                <a:gd name="connsiteY12" fmla="*/ 36945 h 42360"/>
                <a:gd name="connsiteX13" fmla="*/ 14110 w 28221"/>
                <a:gd name="connsiteY13" fmla="*/ 42360 h 42360"/>
                <a:gd name="connsiteX14" fmla="*/ 3610 w 28221"/>
                <a:gd name="connsiteY14" fmla="*/ 36945 h 42360"/>
                <a:gd name="connsiteX15" fmla="*/ 0 w 28221"/>
                <a:gd name="connsiteY15" fmla="*/ 21194 h 42360"/>
                <a:gd name="connsiteX16" fmla="*/ 3610 w 28221"/>
                <a:gd name="connsiteY16" fmla="*/ 5442 h 42360"/>
                <a:gd name="connsiteX17" fmla="*/ 14110 w 28221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60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4"/>
                  </a:cubicBezTo>
                  <a:cubicBezTo>
                    <a:pt x="5551" y="26791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1"/>
                    <a:pt x="22697" y="21194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4"/>
                  </a:cubicBezTo>
                  <a:cubicBezTo>
                    <a:pt x="28222" y="28067"/>
                    <a:pt x="27009" y="33317"/>
                    <a:pt x="24584" y="36945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3" y="33317"/>
                    <a:pt x="0" y="28067"/>
                    <a:pt x="0" y="21194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E5C51FE-45CB-6DB2-8389-8022F7CB0E49}"/>
                </a:ext>
              </a:extLst>
            </p:cNvPr>
            <p:cNvSpPr/>
            <p:nvPr/>
          </p:nvSpPr>
          <p:spPr>
            <a:xfrm>
              <a:off x="7595464" y="3000518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8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2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20 h 41621"/>
                <a:gd name="connsiteX14" fmla="*/ 5086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7 w 26417"/>
                <a:gd name="connsiteY20" fmla="*/ 18978 h 41621"/>
                <a:gd name="connsiteX21" fmla="*/ 1723 w 26417"/>
                <a:gd name="connsiteY21" fmla="*/ 20510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8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2"/>
                    <a:pt x="10747" y="41622"/>
                  </a:cubicBezTo>
                  <a:cubicBezTo>
                    <a:pt x="9033" y="41622"/>
                    <a:pt x="7283" y="41476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20"/>
                  </a:lnTo>
                  <a:cubicBezTo>
                    <a:pt x="1641" y="35213"/>
                    <a:pt x="3336" y="35879"/>
                    <a:pt x="5086" y="36316"/>
                  </a:cubicBezTo>
                  <a:cubicBezTo>
                    <a:pt x="6836" y="36754"/>
                    <a:pt x="8687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4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7" y="18978"/>
                  </a:cubicBezTo>
                  <a:cubicBezTo>
                    <a:pt x="4749" y="19306"/>
                    <a:pt x="3255" y="19817"/>
                    <a:pt x="1723" y="20510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1BBA633-D082-6FCF-72C4-3D26C402D58B}"/>
                </a:ext>
              </a:extLst>
            </p:cNvPr>
            <p:cNvSpPr/>
            <p:nvPr/>
          </p:nvSpPr>
          <p:spPr>
            <a:xfrm>
              <a:off x="7630467" y="2999779"/>
              <a:ext cx="28222" cy="42360"/>
            </a:xfrm>
            <a:custGeom>
              <a:avLst/>
              <a:gdLst>
                <a:gd name="connsiteX0" fmla="*/ 14111 w 28222"/>
                <a:gd name="connsiteY0" fmla="*/ 4375 h 42360"/>
                <a:gd name="connsiteX1" fmla="*/ 7684 w 28222"/>
                <a:gd name="connsiteY1" fmla="*/ 8587 h 42360"/>
                <a:gd name="connsiteX2" fmla="*/ 5552 w 28222"/>
                <a:gd name="connsiteY2" fmla="*/ 21194 h 42360"/>
                <a:gd name="connsiteX3" fmla="*/ 7684 w 28222"/>
                <a:gd name="connsiteY3" fmla="*/ 33800 h 42360"/>
                <a:gd name="connsiteX4" fmla="*/ 14111 w 28222"/>
                <a:gd name="connsiteY4" fmla="*/ 37984 h 42360"/>
                <a:gd name="connsiteX5" fmla="*/ 20538 w 28222"/>
                <a:gd name="connsiteY5" fmla="*/ 33800 h 42360"/>
                <a:gd name="connsiteX6" fmla="*/ 22698 w 28222"/>
                <a:gd name="connsiteY6" fmla="*/ 21194 h 42360"/>
                <a:gd name="connsiteX7" fmla="*/ 20538 w 28222"/>
                <a:gd name="connsiteY7" fmla="*/ 8587 h 42360"/>
                <a:gd name="connsiteX8" fmla="*/ 14111 w 28222"/>
                <a:gd name="connsiteY8" fmla="*/ 4375 h 42360"/>
                <a:gd name="connsiteX9" fmla="*/ 14111 w 28222"/>
                <a:gd name="connsiteY9" fmla="*/ 0 h 42360"/>
                <a:gd name="connsiteX10" fmla="*/ 24585 w 28222"/>
                <a:gd name="connsiteY10" fmla="*/ 5442 h 42360"/>
                <a:gd name="connsiteX11" fmla="*/ 28222 w 28222"/>
                <a:gd name="connsiteY11" fmla="*/ 21194 h 42360"/>
                <a:gd name="connsiteX12" fmla="*/ 24585 w 28222"/>
                <a:gd name="connsiteY12" fmla="*/ 36945 h 42360"/>
                <a:gd name="connsiteX13" fmla="*/ 14111 w 28222"/>
                <a:gd name="connsiteY13" fmla="*/ 42360 h 42360"/>
                <a:gd name="connsiteX14" fmla="*/ 3610 w 28222"/>
                <a:gd name="connsiteY14" fmla="*/ 36945 h 42360"/>
                <a:gd name="connsiteX15" fmla="*/ 0 w 28222"/>
                <a:gd name="connsiteY15" fmla="*/ 21194 h 42360"/>
                <a:gd name="connsiteX16" fmla="*/ 3610 w 28222"/>
                <a:gd name="connsiteY16" fmla="*/ 5442 h 42360"/>
                <a:gd name="connsiteX17" fmla="*/ 14111 w 28222"/>
                <a:gd name="connsiteY17" fmla="*/ 0 h 4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60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9"/>
                    <a:pt x="5552" y="21194"/>
                  </a:cubicBezTo>
                  <a:cubicBezTo>
                    <a:pt x="5552" y="26791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1"/>
                    <a:pt x="22698" y="21194"/>
                  </a:cubicBezTo>
                  <a:cubicBezTo>
                    <a:pt x="22698" y="15579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4"/>
                  </a:cubicBezTo>
                  <a:cubicBezTo>
                    <a:pt x="28222" y="28067"/>
                    <a:pt x="27010" y="33317"/>
                    <a:pt x="24585" y="36945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5"/>
                  </a:cubicBezTo>
                  <a:cubicBezTo>
                    <a:pt x="1204" y="33317"/>
                    <a:pt x="0" y="28067"/>
                    <a:pt x="0" y="21194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9AF16E84-BBD3-6D34-9A32-B4EC8FC49067}"/>
                </a:ext>
              </a:extLst>
            </p:cNvPr>
            <p:cNvSpPr/>
            <p:nvPr/>
          </p:nvSpPr>
          <p:spPr>
            <a:xfrm>
              <a:off x="7506943" y="2794001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6 h 42359"/>
                <a:gd name="connsiteX13" fmla="*/ 14111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9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6"/>
                  </a:cubicBezTo>
                  <a:cubicBezTo>
                    <a:pt x="22178" y="40555"/>
                    <a:pt x="18687" y="42360"/>
                    <a:pt x="14111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E666A-66E2-CAB1-78E2-BE4052D73269}"/>
                </a:ext>
              </a:extLst>
            </p:cNvPr>
            <p:cNvSpPr/>
            <p:nvPr/>
          </p:nvSpPr>
          <p:spPr>
            <a:xfrm>
              <a:off x="7544873" y="2828621"/>
              <a:ext cx="5769" cy="6946"/>
            </a:xfrm>
            <a:custGeom>
              <a:avLst/>
              <a:gdLst>
                <a:gd name="connsiteX0" fmla="*/ 0 w 5769"/>
                <a:gd name="connsiteY0" fmla="*/ 0 h 6946"/>
                <a:gd name="connsiteX1" fmla="*/ 5770 w 5769"/>
                <a:gd name="connsiteY1" fmla="*/ 0 h 6946"/>
                <a:gd name="connsiteX2" fmla="*/ 5770 w 5769"/>
                <a:gd name="connsiteY2" fmla="*/ 6947 h 6946"/>
                <a:gd name="connsiteX3" fmla="*/ 0 w 5769"/>
                <a:gd name="connsiteY3" fmla="*/ 6947 h 6946"/>
                <a:gd name="connsiteX4" fmla="*/ 0 w 5769"/>
                <a:gd name="connsiteY4" fmla="*/ 0 h 6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" h="6946">
                  <a:moveTo>
                    <a:pt x="0" y="0"/>
                  </a:moveTo>
                  <a:lnTo>
                    <a:pt x="5770" y="0"/>
                  </a:lnTo>
                  <a:lnTo>
                    <a:pt x="5770" y="6947"/>
                  </a:lnTo>
                  <a:lnTo>
                    <a:pt x="0" y="6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BC58F225-86E9-1D09-868C-8856F76379B9}"/>
                </a:ext>
              </a:extLst>
            </p:cNvPr>
            <p:cNvSpPr/>
            <p:nvPr/>
          </p:nvSpPr>
          <p:spPr>
            <a:xfrm>
              <a:off x="7560378" y="2794001"/>
              <a:ext cx="28221" cy="42359"/>
            </a:xfrm>
            <a:custGeom>
              <a:avLst/>
              <a:gdLst>
                <a:gd name="connsiteX0" fmla="*/ 14110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0 w 28221"/>
                <a:gd name="connsiteY4" fmla="*/ 37984 h 42359"/>
                <a:gd name="connsiteX5" fmla="*/ 20537 w 28221"/>
                <a:gd name="connsiteY5" fmla="*/ 33800 h 42359"/>
                <a:gd name="connsiteX6" fmla="*/ 22697 w 28221"/>
                <a:gd name="connsiteY6" fmla="*/ 21193 h 42359"/>
                <a:gd name="connsiteX7" fmla="*/ 20537 w 28221"/>
                <a:gd name="connsiteY7" fmla="*/ 8587 h 42359"/>
                <a:gd name="connsiteX8" fmla="*/ 14110 w 28221"/>
                <a:gd name="connsiteY8" fmla="*/ 4375 h 42359"/>
                <a:gd name="connsiteX9" fmla="*/ 14110 w 28221"/>
                <a:gd name="connsiteY9" fmla="*/ 0 h 42359"/>
                <a:gd name="connsiteX10" fmla="*/ 24584 w 28221"/>
                <a:gd name="connsiteY10" fmla="*/ 5442 h 42359"/>
                <a:gd name="connsiteX11" fmla="*/ 28222 w 28221"/>
                <a:gd name="connsiteY11" fmla="*/ 21193 h 42359"/>
                <a:gd name="connsiteX12" fmla="*/ 24584 w 28221"/>
                <a:gd name="connsiteY12" fmla="*/ 36946 h 42359"/>
                <a:gd name="connsiteX13" fmla="*/ 14110 w 28221"/>
                <a:gd name="connsiteY13" fmla="*/ 42360 h 42359"/>
                <a:gd name="connsiteX14" fmla="*/ 3610 w 28221"/>
                <a:gd name="connsiteY14" fmla="*/ 36946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0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0" y="4375"/>
                  </a:moveTo>
                  <a:cubicBezTo>
                    <a:pt x="11266" y="4375"/>
                    <a:pt x="9124" y="5779"/>
                    <a:pt x="7684" y="8587"/>
                  </a:cubicBezTo>
                  <a:cubicBezTo>
                    <a:pt x="6262" y="11376"/>
                    <a:pt x="5551" y="15579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6" y="37984"/>
                    <a:pt x="14110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7" y="30993"/>
                    <a:pt x="22697" y="26790"/>
                    <a:pt x="22697" y="21193"/>
                  </a:cubicBezTo>
                  <a:cubicBezTo>
                    <a:pt x="22697" y="15579"/>
                    <a:pt x="21977" y="11376"/>
                    <a:pt x="20537" y="8587"/>
                  </a:cubicBezTo>
                  <a:cubicBezTo>
                    <a:pt x="19115" y="5779"/>
                    <a:pt x="16973" y="4375"/>
                    <a:pt x="14110" y="4375"/>
                  </a:cubicBezTo>
                  <a:moveTo>
                    <a:pt x="14110" y="0"/>
                  </a:moveTo>
                  <a:cubicBezTo>
                    <a:pt x="18687" y="0"/>
                    <a:pt x="22178" y="1814"/>
                    <a:pt x="24584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4" y="36946"/>
                  </a:cubicBezTo>
                  <a:cubicBezTo>
                    <a:pt x="22178" y="40555"/>
                    <a:pt x="18687" y="42360"/>
                    <a:pt x="14110" y="42360"/>
                  </a:cubicBezTo>
                  <a:cubicBezTo>
                    <a:pt x="9535" y="42360"/>
                    <a:pt x="6034" y="40555"/>
                    <a:pt x="3610" y="36946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0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6B6DC80-12BA-ECCC-56A9-F9C70DECFAA5}"/>
                </a:ext>
              </a:extLst>
            </p:cNvPr>
            <p:cNvSpPr/>
            <p:nvPr/>
          </p:nvSpPr>
          <p:spPr>
            <a:xfrm>
              <a:off x="7596913" y="2794739"/>
              <a:ext cx="26252" cy="40828"/>
            </a:xfrm>
            <a:custGeom>
              <a:avLst/>
              <a:gdLst>
                <a:gd name="connsiteX0" fmla="*/ 0 w 26252"/>
                <a:gd name="connsiteY0" fmla="*/ 0 h 40828"/>
                <a:gd name="connsiteX1" fmla="*/ 26252 w 26252"/>
                <a:gd name="connsiteY1" fmla="*/ 0 h 40828"/>
                <a:gd name="connsiteX2" fmla="*/ 26252 w 26252"/>
                <a:gd name="connsiteY2" fmla="*/ 2351 h 40828"/>
                <a:gd name="connsiteX3" fmla="*/ 11431 w 26252"/>
                <a:gd name="connsiteY3" fmla="*/ 40829 h 40828"/>
                <a:gd name="connsiteX4" fmla="*/ 5661 w 26252"/>
                <a:gd name="connsiteY4" fmla="*/ 40829 h 40828"/>
                <a:gd name="connsiteX5" fmla="*/ 19608 w 26252"/>
                <a:gd name="connsiteY5" fmla="*/ 4649 h 40828"/>
                <a:gd name="connsiteX6" fmla="*/ 0 w 26252"/>
                <a:gd name="connsiteY6" fmla="*/ 4649 h 40828"/>
                <a:gd name="connsiteX7" fmla="*/ 0 w 26252"/>
                <a:gd name="connsiteY7" fmla="*/ 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252" h="40828">
                  <a:moveTo>
                    <a:pt x="0" y="0"/>
                  </a:moveTo>
                  <a:lnTo>
                    <a:pt x="26252" y="0"/>
                  </a:lnTo>
                  <a:lnTo>
                    <a:pt x="26252" y="2351"/>
                  </a:lnTo>
                  <a:lnTo>
                    <a:pt x="11431" y="40829"/>
                  </a:lnTo>
                  <a:lnTo>
                    <a:pt x="5661" y="40829"/>
                  </a:lnTo>
                  <a:lnTo>
                    <a:pt x="19608" y="4649"/>
                  </a:lnTo>
                  <a:lnTo>
                    <a:pt x="0" y="4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8C31C63C-FE21-AFAE-21A1-848FE707CC77}"/>
                </a:ext>
              </a:extLst>
            </p:cNvPr>
            <p:cNvSpPr/>
            <p:nvPr/>
          </p:nvSpPr>
          <p:spPr>
            <a:xfrm>
              <a:off x="7632273" y="2794739"/>
              <a:ext cx="26417" cy="41621"/>
            </a:xfrm>
            <a:custGeom>
              <a:avLst/>
              <a:gdLst>
                <a:gd name="connsiteX0" fmla="*/ 1723 w 26417"/>
                <a:gd name="connsiteY0" fmla="*/ 0 h 41621"/>
                <a:gd name="connsiteX1" fmla="*/ 23409 w 26417"/>
                <a:gd name="connsiteY1" fmla="*/ 0 h 41621"/>
                <a:gd name="connsiteX2" fmla="*/ 23409 w 26417"/>
                <a:gd name="connsiteY2" fmla="*/ 4649 h 41621"/>
                <a:gd name="connsiteX3" fmla="*/ 6782 w 26417"/>
                <a:gd name="connsiteY3" fmla="*/ 4649 h 41621"/>
                <a:gd name="connsiteX4" fmla="*/ 6782 w 26417"/>
                <a:gd name="connsiteY4" fmla="*/ 14657 h 41621"/>
                <a:gd name="connsiteX5" fmla="*/ 9188 w 26417"/>
                <a:gd name="connsiteY5" fmla="*/ 14056 h 41621"/>
                <a:gd name="connsiteX6" fmla="*/ 11595 w 26417"/>
                <a:gd name="connsiteY6" fmla="*/ 13837 h 41621"/>
                <a:gd name="connsiteX7" fmla="*/ 22424 w 26417"/>
                <a:gd name="connsiteY7" fmla="*/ 17584 h 41621"/>
                <a:gd name="connsiteX8" fmla="*/ 26417 w 26417"/>
                <a:gd name="connsiteY8" fmla="*/ 27729 h 41621"/>
                <a:gd name="connsiteX9" fmla="*/ 22315 w 26417"/>
                <a:gd name="connsiteY9" fmla="*/ 37984 h 41621"/>
                <a:gd name="connsiteX10" fmla="*/ 10747 w 26417"/>
                <a:gd name="connsiteY10" fmla="*/ 41621 h 41621"/>
                <a:gd name="connsiteX11" fmla="*/ 5496 w 26417"/>
                <a:gd name="connsiteY11" fmla="*/ 41184 h 41621"/>
                <a:gd name="connsiteX12" fmla="*/ 0 w 26417"/>
                <a:gd name="connsiteY12" fmla="*/ 39871 h 41621"/>
                <a:gd name="connsiteX13" fmla="*/ 0 w 26417"/>
                <a:gd name="connsiteY13" fmla="*/ 34319 h 41621"/>
                <a:gd name="connsiteX14" fmla="*/ 5087 w 26417"/>
                <a:gd name="connsiteY14" fmla="*/ 36316 h 41621"/>
                <a:gd name="connsiteX15" fmla="*/ 10638 w 26417"/>
                <a:gd name="connsiteY15" fmla="*/ 36973 h 41621"/>
                <a:gd name="connsiteX16" fmla="*/ 18130 w 26417"/>
                <a:gd name="connsiteY16" fmla="*/ 34484 h 41621"/>
                <a:gd name="connsiteX17" fmla="*/ 20893 w 26417"/>
                <a:gd name="connsiteY17" fmla="*/ 27729 h 41621"/>
                <a:gd name="connsiteX18" fmla="*/ 18130 w 26417"/>
                <a:gd name="connsiteY18" fmla="*/ 20975 h 41621"/>
                <a:gd name="connsiteX19" fmla="*/ 10638 w 26417"/>
                <a:gd name="connsiteY19" fmla="*/ 18486 h 41621"/>
                <a:gd name="connsiteX20" fmla="*/ 6208 w 26417"/>
                <a:gd name="connsiteY20" fmla="*/ 18978 h 41621"/>
                <a:gd name="connsiteX21" fmla="*/ 1723 w 26417"/>
                <a:gd name="connsiteY21" fmla="*/ 20509 h 41621"/>
                <a:gd name="connsiteX22" fmla="*/ 1723 w 26417"/>
                <a:gd name="connsiteY22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17" h="41621">
                  <a:moveTo>
                    <a:pt x="1723" y="0"/>
                  </a:moveTo>
                  <a:lnTo>
                    <a:pt x="23409" y="0"/>
                  </a:lnTo>
                  <a:lnTo>
                    <a:pt x="23409" y="4649"/>
                  </a:lnTo>
                  <a:lnTo>
                    <a:pt x="6782" y="4649"/>
                  </a:lnTo>
                  <a:lnTo>
                    <a:pt x="6782" y="14657"/>
                  </a:lnTo>
                  <a:cubicBezTo>
                    <a:pt x="7584" y="14384"/>
                    <a:pt x="8386" y="14183"/>
                    <a:pt x="9188" y="14056"/>
                  </a:cubicBezTo>
                  <a:cubicBezTo>
                    <a:pt x="9990" y="13910"/>
                    <a:pt x="10792" y="13837"/>
                    <a:pt x="11595" y="13837"/>
                  </a:cubicBezTo>
                  <a:cubicBezTo>
                    <a:pt x="16153" y="13837"/>
                    <a:pt x="19762" y="15086"/>
                    <a:pt x="22424" y="17584"/>
                  </a:cubicBezTo>
                  <a:cubicBezTo>
                    <a:pt x="25086" y="20081"/>
                    <a:pt x="26417" y="23464"/>
                    <a:pt x="26417" y="27729"/>
                  </a:cubicBezTo>
                  <a:cubicBezTo>
                    <a:pt x="26417" y="32123"/>
                    <a:pt x="25049" y="35541"/>
                    <a:pt x="22315" y="37984"/>
                  </a:cubicBezTo>
                  <a:cubicBezTo>
                    <a:pt x="19580" y="40409"/>
                    <a:pt x="15725" y="41621"/>
                    <a:pt x="10747" y="41621"/>
                  </a:cubicBezTo>
                  <a:cubicBezTo>
                    <a:pt x="9033" y="41621"/>
                    <a:pt x="7283" y="41475"/>
                    <a:pt x="5496" y="41184"/>
                  </a:cubicBezTo>
                  <a:cubicBezTo>
                    <a:pt x="3728" y="40892"/>
                    <a:pt x="1896" y="40455"/>
                    <a:pt x="0" y="39871"/>
                  </a:cubicBezTo>
                  <a:lnTo>
                    <a:pt x="0" y="34319"/>
                  </a:lnTo>
                  <a:cubicBezTo>
                    <a:pt x="1641" y="35213"/>
                    <a:pt x="3336" y="35878"/>
                    <a:pt x="5087" y="36316"/>
                  </a:cubicBezTo>
                  <a:cubicBezTo>
                    <a:pt x="6837" y="36754"/>
                    <a:pt x="8688" y="36973"/>
                    <a:pt x="10638" y="36973"/>
                  </a:cubicBezTo>
                  <a:cubicBezTo>
                    <a:pt x="13792" y="36973"/>
                    <a:pt x="16290" y="36143"/>
                    <a:pt x="18130" y="34484"/>
                  </a:cubicBezTo>
                  <a:cubicBezTo>
                    <a:pt x="19972" y="32825"/>
                    <a:pt x="20893" y="30573"/>
                    <a:pt x="20893" y="27729"/>
                  </a:cubicBezTo>
                  <a:cubicBezTo>
                    <a:pt x="20893" y="24885"/>
                    <a:pt x="19972" y="22633"/>
                    <a:pt x="18130" y="20975"/>
                  </a:cubicBezTo>
                  <a:cubicBezTo>
                    <a:pt x="16290" y="19316"/>
                    <a:pt x="13792" y="18486"/>
                    <a:pt x="10638" y="18486"/>
                  </a:cubicBezTo>
                  <a:cubicBezTo>
                    <a:pt x="9161" y="18486"/>
                    <a:pt x="7684" y="18650"/>
                    <a:pt x="6208" y="18978"/>
                  </a:cubicBezTo>
                  <a:cubicBezTo>
                    <a:pt x="4749" y="19306"/>
                    <a:pt x="3255" y="19817"/>
                    <a:pt x="1723" y="20509"/>
                  </a:cubicBezTo>
                  <a:lnTo>
                    <a:pt x="1723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ED6BEA84-8241-98AA-7B51-3A709022515C}"/>
                </a:ext>
              </a:extLst>
            </p:cNvPr>
            <p:cNvSpPr/>
            <p:nvPr/>
          </p:nvSpPr>
          <p:spPr>
            <a:xfrm>
              <a:off x="7505767" y="2588222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9E73F80-9B16-2FAF-5EEF-88BF3F67BC6A}"/>
                </a:ext>
              </a:extLst>
            </p:cNvPr>
            <p:cNvSpPr/>
            <p:nvPr/>
          </p:nvSpPr>
          <p:spPr>
            <a:xfrm>
              <a:off x="7543697" y="2622843"/>
              <a:ext cx="5770" cy="6945"/>
            </a:xfrm>
            <a:custGeom>
              <a:avLst/>
              <a:gdLst>
                <a:gd name="connsiteX0" fmla="*/ 0 w 5770"/>
                <a:gd name="connsiteY0" fmla="*/ 0 h 6945"/>
                <a:gd name="connsiteX1" fmla="*/ 5771 w 5770"/>
                <a:gd name="connsiteY1" fmla="*/ 0 h 6945"/>
                <a:gd name="connsiteX2" fmla="*/ 5771 w 5770"/>
                <a:gd name="connsiteY2" fmla="*/ 6946 h 6945"/>
                <a:gd name="connsiteX3" fmla="*/ 0 w 5770"/>
                <a:gd name="connsiteY3" fmla="*/ 6946 h 6945"/>
                <a:gd name="connsiteX4" fmla="*/ 0 w 5770"/>
                <a:gd name="connsiteY4" fmla="*/ 0 h 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0" h="6945">
                  <a:moveTo>
                    <a:pt x="0" y="0"/>
                  </a:moveTo>
                  <a:lnTo>
                    <a:pt x="5771" y="0"/>
                  </a:lnTo>
                  <a:lnTo>
                    <a:pt x="5771" y="6946"/>
                  </a:lnTo>
                  <a:lnTo>
                    <a:pt x="0" y="6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053C6FB-04A4-F9C6-E851-6C7A6FFCD22D}"/>
                </a:ext>
              </a:extLst>
            </p:cNvPr>
            <p:cNvSpPr/>
            <p:nvPr/>
          </p:nvSpPr>
          <p:spPr>
            <a:xfrm>
              <a:off x="7561664" y="2588960"/>
              <a:ext cx="24310" cy="40828"/>
            </a:xfrm>
            <a:custGeom>
              <a:avLst/>
              <a:gdLst>
                <a:gd name="connsiteX0" fmla="*/ 793 w 24310"/>
                <a:gd name="connsiteY0" fmla="*/ 36180 h 40828"/>
                <a:gd name="connsiteX1" fmla="*/ 9817 w 24310"/>
                <a:gd name="connsiteY1" fmla="*/ 36180 h 40828"/>
                <a:gd name="connsiteX2" fmla="*/ 9817 w 24310"/>
                <a:gd name="connsiteY2" fmla="*/ 5032 h 40828"/>
                <a:gd name="connsiteX3" fmla="*/ 0 w 24310"/>
                <a:gd name="connsiteY3" fmla="*/ 7001 h 40828"/>
                <a:gd name="connsiteX4" fmla="*/ 0 w 24310"/>
                <a:gd name="connsiteY4" fmla="*/ 1969 h 40828"/>
                <a:gd name="connsiteX5" fmla="*/ 9762 w 24310"/>
                <a:gd name="connsiteY5" fmla="*/ 0 h 40828"/>
                <a:gd name="connsiteX6" fmla="*/ 15286 w 24310"/>
                <a:gd name="connsiteY6" fmla="*/ 0 h 40828"/>
                <a:gd name="connsiteX7" fmla="*/ 15286 w 24310"/>
                <a:gd name="connsiteY7" fmla="*/ 36180 h 40828"/>
                <a:gd name="connsiteX8" fmla="*/ 24311 w 24310"/>
                <a:gd name="connsiteY8" fmla="*/ 36180 h 40828"/>
                <a:gd name="connsiteX9" fmla="*/ 24311 w 24310"/>
                <a:gd name="connsiteY9" fmla="*/ 40829 h 40828"/>
                <a:gd name="connsiteX10" fmla="*/ 793 w 24310"/>
                <a:gd name="connsiteY10" fmla="*/ 40829 h 40828"/>
                <a:gd name="connsiteX11" fmla="*/ 793 w 24310"/>
                <a:gd name="connsiteY11" fmla="*/ 36180 h 40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10" h="40828">
                  <a:moveTo>
                    <a:pt x="793" y="36180"/>
                  </a:moveTo>
                  <a:lnTo>
                    <a:pt x="9817" y="36180"/>
                  </a:lnTo>
                  <a:lnTo>
                    <a:pt x="9817" y="5032"/>
                  </a:lnTo>
                  <a:lnTo>
                    <a:pt x="0" y="7001"/>
                  </a:lnTo>
                  <a:lnTo>
                    <a:pt x="0" y="1969"/>
                  </a:lnTo>
                  <a:lnTo>
                    <a:pt x="9762" y="0"/>
                  </a:lnTo>
                  <a:lnTo>
                    <a:pt x="15286" y="0"/>
                  </a:lnTo>
                  <a:lnTo>
                    <a:pt x="15286" y="36180"/>
                  </a:lnTo>
                  <a:lnTo>
                    <a:pt x="24311" y="36180"/>
                  </a:lnTo>
                  <a:lnTo>
                    <a:pt x="24311" y="40829"/>
                  </a:lnTo>
                  <a:lnTo>
                    <a:pt x="793" y="40829"/>
                  </a:lnTo>
                  <a:lnTo>
                    <a:pt x="793" y="361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BACBAE5-F89C-E8F1-C4F6-80FD1B4DB89E}"/>
                </a:ext>
              </a:extLst>
            </p:cNvPr>
            <p:cNvSpPr/>
            <p:nvPr/>
          </p:nvSpPr>
          <p:spPr>
            <a:xfrm>
              <a:off x="7594835" y="2588222"/>
              <a:ext cx="28221" cy="42359"/>
            </a:xfrm>
            <a:custGeom>
              <a:avLst/>
              <a:gdLst>
                <a:gd name="connsiteX0" fmla="*/ 14111 w 28221"/>
                <a:gd name="connsiteY0" fmla="*/ 4375 h 42359"/>
                <a:gd name="connsiteX1" fmla="*/ 7684 w 28221"/>
                <a:gd name="connsiteY1" fmla="*/ 8587 h 42359"/>
                <a:gd name="connsiteX2" fmla="*/ 5551 w 28221"/>
                <a:gd name="connsiteY2" fmla="*/ 21193 h 42359"/>
                <a:gd name="connsiteX3" fmla="*/ 7684 w 28221"/>
                <a:gd name="connsiteY3" fmla="*/ 33800 h 42359"/>
                <a:gd name="connsiteX4" fmla="*/ 14111 w 28221"/>
                <a:gd name="connsiteY4" fmla="*/ 37984 h 42359"/>
                <a:gd name="connsiteX5" fmla="*/ 20537 w 28221"/>
                <a:gd name="connsiteY5" fmla="*/ 33800 h 42359"/>
                <a:gd name="connsiteX6" fmla="*/ 22698 w 28221"/>
                <a:gd name="connsiteY6" fmla="*/ 21193 h 42359"/>
                <a:gd name="connsiteX7" fmla="*/ 20537 w 28221"/>
                <a:gd name="connsiteY7" fmla="*/ 8587 h 42359"/>
                <a:gd name="connsiteX8" fmla="*/ 14111 w 28221"/>
                <a:gd name="connsiteY8" fmla="*/ 4375 h 42359"/>
                <a:gd name="connsiteX9" fmla="*/ 14111 w 28221"/>
                <a:gd name="connsiteY9" fmla="*/ 0 h 42359"/>
                <a:gd name="connsiteX10" fmla="*/ 24585 w 28221"/>
                <a:gd name="connsiteY10" fmla="*/ 5442 h 42359"/>
                <a:gd name="connsiteX11" fmla="*/ 28222 w 28221"/>
                <a:gd name="connsiteY11" fmla="*/ 21193 h 42359"/>
                <a:gd name="connsiteX12" fmla="*/ 24585 w 28221"/>
                <a:gd name="connsiteY12" fmla="*/ 36945 h 42359"/>
                <a:gd name="connsiteX13" fmla="*/ 14111 w 28221"/>
                <a:gd name="connsiteY13" fmla="*/ 42360 h 42359"/>
                <a:gd name="connsiteX14" fmla="*/ 3610 w 28221"/>
                <a:gd name="connsiteY14" fmla="*/ 36945 h 42359"/>
                <a:gd name="connsiteX15" fmla="*/ 0 w 28221"/>
                <a:gd name="connsiteY15" fmla="*/ 21193 h 42359"/>
                <a:gd name="connsiteX16" fmla="*/ 3610 w 28221"/>
                <a:gd name="connsiteY16" fmla="*/ 5442 h 42359"/>
                <a:gd name="connsiteX17" fmla="*/ 14111 w 28221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1" h="42359">
                  <a:moveTo>
                    <a:pt x="14111" y="4375"/>
                  </a:moveTo>
                  <a:cubicBezTo>
                    <a:pt x="11267" y="4375"/>
                    <a:pt x="9124" y="5779"/>
                    <a:pt x="7684" y="8587"/>
                  </a:cubicBezTo>
                  <a:cubicBezTo>
                    <a:pt x="6262" y="11376"/>
                    <a:pt x="5551" y="15578"/>
                    <a:pt x="5551" y="21193"/>
                  </a:cubicBezTo>
                  <a:cubicBezTo>
                    <a:pt x="5551" y="26790"/>
                    <a:pt x="6262" y="30993"/>
                    <a:pt x="7684" y="33800"/>
                  </a:cubicBezTo>
                  <a:cubicBezTo>
                    <a:pt x="9124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7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7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09" y="9051"/>
                    <a:pt x="28222" y="14302"/>
                    <a:pt x="28222" y="21193"/>
                  </a:cubicBezTo>
                  <a:cubicBezTo>
                    <a:pt x="28222" y="28066"/>
                    <a:pt x="27009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3" y="33317"/>
                    <a:pt x="0" y="28066"/>
                    <a:pt x="0" y="21193"/>
                  </a:cubicBezTo>
                  <a:cubicBezTo>
                    <a:pt x="0" y="14302"/>
                    <a:pt x="1203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3DFD4B33-3FB2-45EE-E972-281F4AA0DE31}"/>
                </a:ext>
              </a:extLst>
            </p:cNvPr>
            <p:cNvSpPr/>
            <p:nvPr/>
          </p:nvSpPr>
          <p:spPr>
            <a:xfrm>
              <a:off x="7630467" y="2588222"/>
              <a:ext cx="28222" cy="42359"/>
            </a:xfrm>
            <a:custGeom>
              <a:avLst/>
              <a:gdLst>
                <a:gd name="connsiteX0" fmla="*/ 14111 w 28222"/>
                <a:gd name="connsiteY0" fmla="*/ 4375 h 42359"/>
                <a:gd name="connsiteX1" fmla="*/ 7684 w 28222"/>
                <a:gd name="connsiteY1" fmla="*/ 8587 h 42359"/>
                <a:gd name="connsiteX2" fmla="*/ 5552 w 28222"/>
                <a:gd name="connsiteY2" fmla="*/ 21193 h 42359"/>
                <a:gd name="connsiteX3" fmla="*/ 7684 w 28222"/>
                <a:gd name="connsiteY3" fmla="*/ 33800 h 42359"/>
                <a:gd name="connsiteX4" fmla="*/ 14111 w 28222"/>
                <a:gd name="connsiteY4" fmla="*/ 37984 h 42359"/>
                <a:gd name="connsiteX5" fmla="*/ 20538 w 28222"/>
                <a:gd name="connsiteY5" fmla="*/ 33800 h 42359"/>
                <a:gd name="connsiteX6" fmla="*/ 22698 w 28222"/>
                <a:gd name="connsiteY6" fmla="*/ 21193 h 42359"/>
                <a:gd name="connsiteX7" fmla="*/ 20538 w 28222"/>
                <a:gd name="connsiteY7" fmla="*/ 8587 h 42359"/>
                <a:gd name="connsiteX8" fmla="*/ 14111 w 28222"/>
                <a:gd name="connsiteY8" fmla="*/ 4375 h 42359"/>
                <a:gd name="connsiteX9" fmla="*/ 14111 w 28222"/>
                <a:gd name="connsiteY9" fmla="*/ 0 h 42359"/>
                <a:gd name="connsiteX10" fmla="*/ 24585 w 28222"/>
                <a:gd name="connsiteY10" fmla="*/ 5442 h 42359"/>
                <a:gd name="connsiteX11" fmla="*/ 28222 w 28222"/>
                <a:gd name="connsiteY11" fmla="*/ 21193 h 42359"/>
                <a:gd name="connsiteX12" fmla="*/ 24585 w 28222"/>
                <a:gd name="connsiteY12" fmla="*/ 36945 h 42359"/>
                <a:gd name="connsiteX13" fmla="*/ 14111 w 28222"/>
                <a:gd name="connsiteY13" fmla="*/ 42360 h 42359"/>
                <a:gd name="connsiteX14" fmla="*/ 3610 w 28222"/>
                <a:gd name="connsiteY14" fmla="*/ 36945 h 42359"/>
                <a:gd name="connsiteX15" fmla="*/ 0 w 28222"/>
                <a:gd name="connsiteY15" fmla="*/ 21193 h 42359"/>
                <a:gd name="connsiteX16" fmla="*/ 3610 w 28222"/>
                <a:gd name="connsiteY16" fmla="*/ 5442 h 42359"/>
                <a:gd name="connsiteX17" fmla="*/ 14111 w 28222"/>
                <a:gd name="connsiteY17" fmla="*/ 0 h 42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22" h="42359">
                  <a:moveTo>
                    <a:pt x="14111" y="4375"/>
                  </a:moveTo>
                  <a:cubicBezTo>
                    <a:pt x="11267" y="4375"/>
                    <a:pt x="9125" y="5779"/>
                    <a:pt x="7684" y="8587"/>
                  </a:cubicBezTo>
                  <a:cubicBezTo>
                    <a:pt x="6263" y="11376"/>
                    <a:pt x="5552" y="15578"/>
                    <a:pt x="5552" y="21193"/>
                  </a:cubicBezTo>
                  <a:cubicBezTo>
                    <a:pt x="5552" y="26790"/>
                    <a:pt x="6263" y="30993"/>
                    <a:pt x="7684" y="33800"/>
                  </a:cubicBezTo>
                  <a:cubicBezTo>
                    <a:pt x="9125" y="36590"/>
                    <a:pt x="11267" y="37984"/>
                    <a:pt x="14111" y="37984"/>
                  </a:cubicBezTo>
                  <a:cubicBezTo>
                    <a:pt x="16973" y="37984"/>
                    <a:pt x="19115" y="36590"/>
                    <a:pt x="20538" y="33800"/>
                  </a:cubicBezTo>
                  <a:cubicBezTo>
                    <a:pt x="21978" y="30993"/>
                    <a:pt x="22698" y="26790"/>
                    <a:pt x="22698" y="21193"/>
                  </a:cubicBezTo>
                  <a:cubicBezTo>
                    <a:pt x="22698" y="15578"/>
                    <a:pt x="21978" y="11376"/>
                    <a:pt x="20538" y="8587"/>
                  </a:cubicBezTo>
                  <a:cubicBezTo>
                    <a:pt x="19115" y="5779"/>
                    <a:pt x="16973" y="4375"/>
                    <a:pt x="14111" y="4375"/>
                  </a:cubicBezTo>
                  <a:moveTo>
                    <a:pt x="14111" y="0"/>
                  </a:moveTo>
                  <a:cubicBezTo>
                    <a:pt x="18687" y="0"/>
                    <a:pt x="22178" y="1814"/>
                    <a:pt x="24585" y="5442"/>
                  </a:cubicBezTo>
                  <a:cubicBezTo>
                    <a:pt x="27010" y="9051"/>
                    <a:pt x="28222" y="14302"/>
                    <a:pt x="28222" y="21193"/>
                  </a:cubicBezTo>
                  <a:cubicBezTo>
                    <a:pt x="28222" y="28066"/>
                    <a:pt x="27010" y="33317"/>
                    <a:pt x="24585" y="36945"/>
                  </a:cubicBezTo>
                  <a:cubicBezTo>
                    <a:pt x="22178" y="40554"/>
                    <a:pt x="18687" y="42360"/>
                    <a:pt x="14111" y="42360"/>
                  </a:cubicBezTo>
                  <a:cubicBezTo>
                    <a:pt x="9535" y="42360"/>
                    <a:pt x="6034" y="40554"/>
                    <a:pt x="3610" y="36945"/>
                  </a:cubicBezTo>
                  <a:cubicBezTo>
                    <a:pt x="1204" y="33317"/>
                    <a:pt x="0" y="28066"/>
                    <a:pt x="0" y="21193"/>
                  </a:cubicBezTo>
                  <a:cubicBezTo>
                    <a:pt x="0" y="14302"/>
                    <a:pt x="1204" y="9051"/>
                    <a:pt x="3610" y="5442"/>
                  </a:cubicBezTo>
                  <a:cubicBezTo>
                    <a:pt x="6034" y="1814"/>
                    <a:pt x="9535" y="0"/>
                    <a:pt x="1411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8EB5AFC-2449-9638-2243-33297699B8E0}"/>
                </a:ext>
              </a:extLst>
            </p:cNvPr>
            <p:cNvSpPr/>
            <p:nvPr/>
          </p:nvSpPr>
          <p:spPr>
            <a:xfrm>
              <a:off x="7449892" y="3063000"/>
              <a:ext cx="34153" cy="22839"/>
            </a:xfrm>
            <a:custGeom>
              <a:avLst/>
              <a:gdLst>
                <a:gd name="connsiteX0" fmla="*/ 1850 w 34153"/>
                <a:gd name="connsiteY0" fmla="*/ 22840 h 22839"/>
                <a:gd name="connsiteX1" fmla="*/ 593 w 34153"/>
                <a:gd name="connsiteY1" fmla="*/ 22342 h 22839"/>
                <a:gd name="connsiteX2" fmla="*/ 0 w 34153"/>
                <a:gd name="connsiteY2" fmla="*/ 20753 h 22839"/>
                <a:gd name="connsiteX3" fmla="*/ 546 w 34153"/>
                <a:gd name="connsiteY3" fmla="*/ 18974 h 22839"/>
                <a:gd name="connsiteX4" fmla="*/ 1779 w 34153"/>
                <a:gd name="connsiteY4" fmla="*/ 17409 h 22839"/>
                <a:gd name="connsiteX5" fmla="*/ 3795 w 34153"/>
                <a:gd name="connsiteY5" fmla="*/ 15962 h 22839"/>
                <a:gd name="connsiteX6" fmla="*/ 6096 w 34153"/>
                <a:gd name="connsiteY6" fmla="*/ 14729 h 22839"/>
                <a:gd name="connsiteX7" fmla="*/ 8823 w 34153"/>
                <a:gd name="connsiteY7" fmla="*/ 13590 h 22839"/>
                <a:gd name="connsiteX8" fmla="*/ 11408 w 34153"/>
                <a:gd name="connsiteY8" fmla="*/ 12641 h 22839"/>
                <a:gd name="connsiteX9" fmla="*/ 13946 w 34153"/>
                <a:gd name="connsiteY9" fmla="*/ 11764 h 22839"/>
                <a:gd name="connsiteX10" fmla="*/ 1210 w 34153"/>
                <a:gd name="connsiteY10" fmla="*/ 4530 h 22839"/>
                <a:gd name="connsiteX11" fmla="*/ 213 w 34153"/>
                <a:gd name="connsiteY11" fmla="*/ 3842 h 22839"/>
                <a:gd name="connsiteX12" fmla="*/ 47 w 34153"/>
                <a:gd name="connsiteY12" fmla="*/ 2964 h 22839"/>
                <a:gd name="connsiteX13" fmla="*/ 47 w 34153"/>
                <a:gd name="connsiteY13" fmla="*/ 1185 h 22839"/>
                <a:gd name="connsiteX14" fmla="*/ 569 w 34153"/>
                <a:gd name="connsiteY14" fmla="*/ 118 h 22839"/>
                <a:gd name="connsiteX15" fmla="*/ 1897 w 34153"/>
                <a:gd name="connsiteY15" fmla="*/ 687 h 22839"/>
                <a:gd name="connsiteX16" fmla="*/ 18073 w 34153"/>
                <a:gd name="connsiteY16" fmla="*/ 9866 h 22839"/>
                <a:gd name="connsiteX17" fmla="*/ 18951 w 34153"/>
                <a:gd name="connsiteY17" fmla="*/ 10151 h 22839"/>
                <a:gd name="connsiteX18" fmla="*/ 19899 w 34153"/>
                <a:gd name="connsiteY18" fmla="*/ 9866 h 22839"/>
                <a:gd name="connsiteX19" fmla="*/ 27916 w 34153"/>
                <a:gd name="connsiteY19" fmla="*/ 6427 h 22839"/>
                <a:gd name="connsiteX20" fmla="*/ 30549 w 34153"/>
                <a:gd name="connsiteY20" fmla="*/ 2775 h 22839"/>
                <a:gd name="connsiteX21" fmla="*/ 30525 w 34153"/>
                <a:gd name="connsiteY21" fmla="*/ 2324 h 22839"/>
                <a:gd name="connsiteX22" fmla="*/ 30501 w 34153"/>
                <a:gd name="connsiteY22" fmla="*/ 1850 h 22839"/>
                <a:gd name="connsiteX23" fmla="*/ 31094 w 34153"/>
                <a:gd name="connsiteY23" fmla="*/ 450 h 22839"/>
                <a:gd name="connsiteX24" fmla="*/ 32304 w 34153"/>
                <a:gd name="connsiteY24" fmla="*/ 0 h 22839"/>
                <a:gd name="connsiteX25" fmla="*/ 33561 w 34153"/>
                <a:gd name="connsiteY25" fmla="*/ 545 h 22839"/>
                <a:gd name="connsiteX26" fmla="*/ 34154 w 34153"/>
                <a:gd name="connsiteY26" fmla="*/ 2158 h 22839"/>
                <a:gd name="connsiteX27" fmla="*/ 33822 w 34153"/>
                <a:gd name="connsiteY27" fmla="*/ 3699 h 22839"/>
                <a:gd name="connsiteX28" fmla="*/ 32707 w 34153"/>
                <a:gd name="connsiteY28" fmla="*/ 5147 h 22839"/>
                <a:gd name="connsiteX29" fmla="*/ 31213 w 34153"/>
                <a:gd name="connsiteY29" fmla="*/ 6404 h 22839"/>
                <a:gd name="connsiteX30" fmla="*/ 29149 w 34153"/>
                <a:gd name="connsiteY30" fmla="*/ 7589 h 22839"/>
                <a:gd name="connsiteX31" fmla="*/ 27038 w 34153"/>
                <a:gd name="connsiteY31" fmla="*/ 8586 h 22839"/>
                <a:gd name="connsiteX32" fmla="*/ 24643 w 34153"/>
                <a:gd name="connsiteY32" fmla="*/ 9558 h 22839"/>
                <a:gd name="connsiteX33" fmla="*/ 22413 w 34153"/>
                <a:gd name="connsiteY33" fmla="*/ 10341 h 22839"/>
                <a:gd name="connsiteX34" fmla="*/ 20208 w 34153"/>
                <a:gd name="connsiteY34" fmla="*/ 11076 h 22839"/>
                <a:gd name="connsiteX35" fmla="*/ 32968 w 34153"/>
                <a:gd name="connsiteY35" fmla="*/ 18334 h 22839"/>
                <a:gd name="connsiteX36" fmla="*/ 33964 w 34153"/>
                <a:gd name="connsiteY36" fmla="*/ 19022 h 22839"/>
                <a:gd name="connsiteX37" fmla="*/ 34154 w 34153"/>
                <a:gd name="connsiteY37" fmla="*/ 19923 h 22839"/>
                <a:gd name="connsiteX38" fmla="*/ 34154 w 34153"/>
                <a:gd name="connsiteY38" fmla="*/ 21725 h 22839"/>
                <a:gd name="connsiteX39" fmla="*/ 33608 w 34153"/>
                <a:gd name="connsiteY39" fmla="*/ 22793 h 22839"/>
                <a:gd name="connsiteX40" fmla="*/ 32256 w 34153"/>
                <a:gd name="connsiteY40" fmla="*/ 22152 h 22839"/>
                <a:gd name="connsiteX41" fmla="*/ 16081 w 34153"/>
                <a:gd name="connsiteY41" fmla="*/ 12974 h 22839"/>
                <a:gd name="connsiteX42" fmla="*/ 15251 w 34153"/>
                <a:gd name="connsiteY42" fmla="*/ 12736 h 22839"/>
                <a:gd name="connsiteX43" fmla="*/ 13994 w 34153"/>
                <a:gd name="connsiteY43" fmla="*/ 13115 h 22839"/>
                <a:gd name="connsiteX44" fmla="*/ 11219 w 34153"/>
                <a:gd name="connsiteY44" fmla="*/ 14088 h 22839"/>
                <a:gd name="connsiteX45" fmla="*/ 7708 w 34153"/>
                <a:gd name="connsiteY45" fmla="*/ 15630 h 22839"/>
                <a:gd name="connsiteX46" fmla="*/ 4910 w 34153"/>
                <a:gd name="connsiteY46" fmla="*/ 17669 h 22839"/>
                <a:gd name="connsiteX47" fmla="*/ 3629 w 34153"/>
                <a:gd name="connsiteY47" fmla="*/ 20112 h 22839"/>
                <a:gd name="connsiteX48" fmla="*/ 3629 w 34153"/>
                <a:gd name="connsiteY48" fmla="*/ 20990 h 22839"/>
                <a:gd name="connsiteX49" fmla="*/ 3107 w 34153"/>
                <a:gd name="connsiteY49" fmla="*/ 22390 h 22839"/>
                <a:gd name="connsiteX50" fmla="*/ 1850 w 34153"/>
                <a:gd name="connsiteY50" fmla="*/ 22840 h 2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153" h="22839">
                  <a:moveTo>
                    <a:pt x="1850" y="22840"/>
                  </a:moveTo>
                  <a:cubicBezTo>
                    <a:pt x="1391" y="22840"/>
                    <a:pt x="972" y="22674"/>
                    <a:pt x="593" y="22342"/>
                  </a:cubicBezTo>
                  <a:cubicBezTo>
                    <a:pt x="198" y="21994"/>
                    <a:pt x="0" y="21465"/>
                    <a:pt x="0" y="20753"/>
                  </a:cubicBezTo>
                  <a:cubicBezTo>
                    <a:pt x="0" y="20168"/>
                    <a:pt x="182" y="19575"/>
                    <a:pt x="546" y="18974"/>
                  </a:cubicBezTo>
                  <a:cubicBezTo>
                    <a:pt x="893" y="18373"/>
                    <a:pt x="1304" y="17851"/>
                    <a:pt x="1779" y="17409"/>
                  </a:cubicBezTo>
                  <a:cubicBezTo>
                    <a:pt x="2237" y="16950"/>
                    <a:pt x="2909" y="16468"/>
                    <a:pt x="3795" y="15962"/>
                  </a:cubicBezTo>
                  <a:cubicBezTo>
                    <a:pt x="4665" y="15456"/>
                    <a:pt x="5431" y="15045"/>
                    <a:pt x="6096" y="14729"/>
                  </a:cubicBezTo>
                  <a:cubicBezTo>
                    <a:pt x="6760" y="14397"/>
                    <a:pt x="7669" y="14017"/>
                    <a:pt x="8823" y="13590"/>
                  </a:cubicBezTo>
                  <a:cubicBezTo>
                    <a:pt x="9962" y="13147"/>
                    <a:pt x="10823" y="12831"/>
                    <a:pt x="11408" y="12641"/>
                  </a:cubicBezTo>
                  <a:cubicBezTo>
                    <a:pt x="11993" y="12452"/>
                    <a:pt x="12839" y="12159"/>
                    <a:pt x="13946" y="11764"/>
                  </a:cubicBezTo>
                  <a:lnTo>
                    <a:pt x="1210" y="4530"/>
                  </a:lnTo>
                  <a:cubicBezTo>
                    <a:pt x="656" y="4246"/>
                    <a:pt x="324" y="4016"/>
                    <a:pt x="213" y="3842"/>
                  </a:cubicBezTo>
                  <a:cubicBezTo>
                    <a:pt x="103" y="3652"/>
                    <a:pt x="47" y="3360"/>
                    <a:pt x="47" y="2964"/>
                  </a:cubicBezTo>
                  <a:lnTo>
                    <a:pt x="47" y="1185"/>
                  </a:lnTo>
                  <a:cubicBezTo>
                    <a:pt x="47" y="474"/>
                    <a:pt x="221" y="118"/>
                    <a:pt x="569" y="118"/>
                  </a:cubicBezTo>
                  <a:cubicBezTo>
                    <a:pt x="727" y="118"/>
                    <a:pt x="1170" y="308"/>
                    <a:pt x="1897" y="687"/>
                  </a:cubicBezTo>
                  <a:lnTo>
                    <a:pt x="18073" y="9866"/>
                  </a:lnTo>
                  <a:cubicBezTo>
                    <a:pt x="18389" y="10056"/>
                    <a:pt x="18682" y="10151"/>
                    <a:pt x="18951" y="10151"/>
                  </a:cubicBezTo>
                  <a:cubicBezTo>
                    <a:pt x="19077" y="10151"/>
                    <a:pt x="19393" y="10056"/>
                    <a:pt x="19899" y="9866"/>
                  </a:cubicBezTo>
                  <a:cubicBezTo>
                    <a:pt x="23489" y="8633"/>
                    <a:pt x="26161" y="7487"/>
                    <a:pt x="27916" y="6427"/>
                  </a:cubicBezTo>
                  <a:cubicBezTo>
                    <a:pt x="29671" y="5352"/>
                    <a:pt x="30549" y="4135"/>
                    <a:pt x="30549" y="2775"/>
                  </a:cubicBezTo>
                  <a:cubicBezTo>
                    <a:pt x="30549" y="2679"/>
                    <a:pt x="30541" y="2529"/>
                    <a:pt x="30525" y="2324"/>
                  </a:cubicBezTo>
                  <a:cubicBezTo>
                    <a:pt x="30509" y="2103"/>
                    <a:pt x="30501" y="1945"/>
                    <a:pt x="30501" y="1850"/>
                  </a:cubicBezTo>
                  <a:cubicBezTo>
                    <a:pt x="30501" y="1202"/>
                    <a:pt x="30699" y="735"/>
                    <a:pt x="31094" y="450"/>
                  </a:cubicBezTo>
                  <a:cubicBezTo>
                    <a:pt x="31505" y="150"/>
                    <a:pt x="31908" y="0"/>
                    <a:pt x="32304" y="0"/>
                  </a:cubicBezTo>
                  <a:cubicBezTo>
                    <a:pt x="32762" y="0"/>
                    <a:pt x="33181" y="182"/>
                    <a:pt x="33561" y="545"/>
                  </a:cubicBezTo>
                  <a:cubicBezTo>
                    <a:pt x="33956" y="893"/>
                    <a:pt x="34154" y="1431"/>
                    <a:pt x="34154" y="2158"/>
                  </a:cubicBezTo>
                  <a:cubicBezTo>
                    <a:pt x="34154" y="2680"/>
                    <a:pt x="34043" y="3194"/>
                    <a:pt x="33822" y="3699"/>
                  </a:cubicBezTo>
                  <a:cubicBezTo>
                    <a:pt x="33616" y="4190"/>
                    <a:pt x="33245" y="4672"/>
                    <a:pt x="32707" y="5147"/>
                  </a:cubicBezTo>
                  <a:cubicBezTo>
                    <a:pt x="32169" y="5605"/>
                    <a:pt x="31671" y="6024"/>
                    <a:pt x="31213" y="6404"/>
                  </a:cubicBezTo>
                  <a:cubicBezTo>
                    <a:pt x="30770" y="6768"/>
                    <a:pt x="30082" y="7163"/>
                    <a:pt x="29149" y="7589"/>
                  </a:cubicBezTo>
                  <a:cubicBezTo>
                    <a:pt x="28232" y="8017"/>
                    <a:pt x="27529" y="8349"/>
                    <a:pt x="27038" y="8586"/>
                  </a:cubicBezTo>
                  <a:cubicBezTo>
                    <a:pt x="26564" y="8823"/>
                    <a:pt x="25766" y="9147"/>
                    <a:pt x="24643" y="9558"/>
                  </a:cubicBezTo>
                  <a:cubicBezTo>
                    <a:pt x="23520" y="9953"/>
                    <a:pt x="22777" y="10215"/>
                    <a:pt x="22413" y="10341"/>
                  </a:cubicBezTo>
                  <a:cubicBezTo>
                    <a:pt x="22066" y="10452"/>
                    <a:pt x="21330" y="10697"/>
                    <a:pt x="20208" y="11076"/>
                  </a:cubicBezTo>
                  <a:lnTo>
                    <a:pt x="32968" y="18334"/>
                  </a:lnTo>
                  <a:cubicBezTo>
                    <a:pt x="33521" y="18618"/>
                    <a:pt x="33853" y="18847"/>
                    <a:pt x="33964" y="19022"/>
                  </a:cubicBezTo>
                  <a:cubicBezTo>
                    <a:pt x="34090" y="19195"/>
                    <a:pt x="34154" y="19495"/>
                    <a:pt x="34154" y="19923"/>
                  </a:cubicBezTo>
                  <a:lnTo>
                    <a:pt x="34154" y="21725"/>
                  </a:lnTo>
                  <a:cubicBezTo>
                    <a:pt x="34154" y="22437"/>
                    <a:pt x="33972" y="22793"/>
                    <a:pt x="33608" y="22793"/>
                  </a:cubicBezTo>
                  <a:cubicBezTo>
                    <a:pt x="33482" y="22793"/>
                    <a:pt x="33031" y="22579"/>
                    <a:pt x="32256" y="22152"/>
                  </a:cubicBezTo>
                  <a:lnTo>
                    <a:pt x="16081" y="12974"/>
                  </a:lnTo>
                  <a:cubicBezTo>
                    <a:pt x="15796" y="12815"/>
                    <a:pt x="15519" y="12736"/>
                    <a:pt x="15251" y="12736"/>
                  </a:cubicBezTo>
                  <a:cubicBezTo>
                    <a:pt x="14934" y="12831"/>
                    <a:pt x="14515" y="12957"/>
                    <a:pt x="13994" y="13115"/>
                  </a:cubicBezTo>
                  <a:cubicBezTo>
                    <a:pt x="13472" y="13258"/>
                    <a:pt x="12547" y="13583"/>
                    <a:pt x="11219" y="14088"/>
                  </a:cubicBezTo>
                  <a:cubicBezTo>
                    <a:pt x="9890" y="14578"/>
                    <a:pt x="8720" y="15092"/>
                    <a:pt x="7708" y="15630"/>
                  </a:cubicBezTo>
                  <a:cubicBezTo>
                    <a:pt x="6681" y="16167"/>
                    <a:pt x="5748" y="16847"/>
                    <a:pt x="4910" y="17669"/>
                  </a:cubicBezTo>
                  <a:cubicBezTo>
                    <a:pt x="4056" y="18492"/>
                    <a:pt x="3629" y="19306"/>
                    <a:pt x="3629" y="20112"/>
                  </a:cubicBezTo>
                  <a:lnTo>
                    <a:pt x="3629" y="20990"/>
                  </a:lnTo>
                  <a:cubicBezTo>
                    <a:pt x="3629" y="21606"/>
                    <a:pt x="3455" y="22073"/>
                    <a:pt x="3107" y="22390"/>
                  </a:cubicBezTo>
                  <a:cubicBezTo>
                    <a:pt x="2759" y="22690"/>
                    <a:pt x="2340" y="22840"/>
                    <a:pt x="1850" y="2284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73DB857-CA0A-A502-EEE7-DCCFA0BA5F01}"/>
                </a:ext>
              </a:extLst>
            </p:cNvPr>
            <p:cNvSpPr/>
            <p:nvPr/>
          </p:nvSpPr>
          <p:spPr>
            <a:xfrm>
              <a:off x="7434186" y="3044460"/>
              <a:ext cx="22645" cy="13580"/>
            </a:xfrm>
            <a:custGeom>
              <a:avLst/>
              <a:gdLst>
                <a:gd name="connsiteX0" fmla="*/ 22646 w 22645"/>
                <a:gd name="connsiteY0" fmla="*/ 13580 h 13580"/>
                <a:gd name="connsiteX1" fmla="*/ 21849 w 22645"/>
                <a:gd name="connsiteY1" fmla="*/ 13531 h 13580"/>
                <a:gd name="connsiteX2" fmla="*/ 21384 w 22645"/>
                <a:gd name="connsiteY2" fmla="*/ 13199 h 13580"/>
                <a:gd name="connsiteX3" fmla="*/ 14112 w 22645"/>
                <a:gd name="connsiteY3" fmla="*/ 6674 h 13580"/>
                <a:gd name="connsiteX4" fmla="*/ 6591 w 22645"/>
                <a:gd name="connsiteY4" fmla="*/ 3105 h 13580"/>
                <a:gd name="connsiteX5" fmla="*/ 2690 w 22645"/>
                <a:gd name="connsiteY5" fmla="*/ 4300 h 13580"/>
                <a:gd name="connsiteX6" fmla="*/ 1063 w 22645"/>
                <a:gd name="connsiteY6" fmla="*/ 7653 h 13580"/>
                <a:gd name="connsiteX7" fmla="*/ 1976 w 22645"/>
                <a:gd name="connsiteY7" fmla="*/ 10410 h 13580"/>
                <a:gd name="connsiteX8" fmla="*/ 4516 w 22645"/>
                <a:gd name="connsiteY8" fmla="*/ 12253 h 13580"/>
                <a:gd name="connsiteX9" fmla="*/ 4483 w 22645"/>
                <a:gd name="connsiteY9" fmla="*/ 11804 h 13580"/>
                <a:gd name="connsiteX10" fmla="*/ 5014 w 22645"/>
                <a:gd name="connsiteY10" fmla="*/ 10493 h 13580"/>
                <a:gd name="connsiteX11" fmla="*/ 6259 w 22645"/>
                <a:gd name="connsiteY11" fmla="*/ 10011 h 13580"/>
                <a:gd name="connsiteX12" fmla="*/ 7621 w 22645"/>
                <a:gd name="connsiteY12" fmla="*/ 10609 h 13580"/>
                <a:gd name="connsiteX13" fmla="*/ 8052 w 22645"/>
                <a:gd name="connsiteY13" fmla="*/ 11771 h 13580"/>
                <a:gd name="connsiteX14" fmla="*/ 8002 w 22645"/>
                <a:gd name="connsiteY14" fmla="*/ 12319 h 13580"/>
                <a:gd name="connsiteX15" fmla="*/ 7488 w 22645"/>
                <a:gd name="connsiteY15" fmla="*/ 13099 h 13580"/>
                <a:gd name="connsiteX16" fmla="*/ 6160 w 22645"/>
                <a:gd name="connsiteY16" fmla="*/ 13580 h 13580"/>
                <a:gd name="connsiteX17" fmla="*/ 1893 w 22645"/>
                <a:gd name="connsiteY17" fmla="*/ 11787 h 13580"/>
                <a:gd name="connsiteX18" fmla="*/ 0 w 22645"/>
                <a:gd name="connsiteY18" fmla="*/ 7222 h 13580"/>
                <a:gd name="connsiteX19" fmla="*/ 1859 w 22645"/>
                <a:gd name="connsiteY19" fmla="*/ 2058 h 13580"/>
                <a:gd name="connsiteX20" fmla="*/ 6591 w 22645"/>
                <a:gd name="connsiteY20" fmla="*/ 0 h 13580"/>
                <a:gd name="connsiteX21" fmla="*/ 8534 w 22645"/>
                <a:gd name="connsiteY21" fmla="*/ 315 h 13580"/>
                <a:gd name="connsiteX22" fmla="*/ 10161 w 22645"/>
                <a:gd name="connsiteY22" fmla="*/ 1030 h 13580"/>
                <a:gd name="connsiteX23" fmla="*/ 12020 w 22645"/>
                <a:gd name="connsiteY23" fmla="*/ 2523 h 13580"/>
                <a:gd name="connsiteX24" fmla="*/ 13979 w 22645"/>
                <a:gd name="connsiteY24" fmla="*/ 4499 h 13580"/>
                <a:gd name="connsiteX25" fmla="*/ 16519 w 22645"/>
                <a:gd name="connsiteY25" fmla="*/ 7355 h 13580"/>
                <a:gd name="connsiteX26" fmla="*/ 20023 w 22645"/>
                <a:gd name="connsiteY26" fmla="*/ 10958 h 13580"/>
                <a:gd name="connsiteX27" fmla="*/ 20023 w 22645"/>
                <a:gd name="connsiteY27" fmla="*/ 4831 h 13580"/>
                <a:gd name="connsiteX28" fmla="*/ 19757 w 22645"/>
                <a:gd name="connsiteY28" fmla="*/ 1610 h 13580"/>
                <a:gd name="connsiteX29" fmla="*/ 16735 w 22645"/>
                <a:gd name="connsiteY29" fmla="*/ 863 h 13580"/>
                <a:gd name="connsiteX30" fmla="*/ 16735 w 22645"/>
                <a:gd name="connsiteY30" fmla="*/ 0 h 13580"/>
                <a:gd name="connsiteX31" fmla="*/ 22646 w 22645"/>
                <a:gd name="connsiteY31" fmla="*/ 963 h 13580"/>
                <a:gd name="connsiteX32" fmla="*/ 22646 w 22645"/>
                <a:gd name="connsiteY32" fmla="*/ 13580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645" h="13580">
                  <a:moveTo>
                    <a:pt x="22646" y="13580"/>
                  </a:moveTo>
                  <a:cubicBezTo>
                    <a:pt x="22236" y="13580"/>
                    <a:pt x="21971" y="13564"/>
                    <a:pt x="21849" y="13531"/>
                  </a:cubicBezTo>
                  <a:cubicBezTo>
                    <a:pt x="21727" y="13487"/>
                    <a:pt x="21572" y="13376"/>
                    <a:pt x="21384" y="13199"/>
                  </a:cubicBezTo>
                  <a:lnTo>
                    <a:pt x="14112" y="6674"/>
                  </a:lnTo>
                  <a:cubicBezTo>
                    <a:pt x="11434" y="4294"/>
                    <a:pt x="8927" y="3105"/>
                    <a:pt x="6591" y="3105"/>
                  </a:cubicBezTo>
                  <a:cubicBezTo>
                    <a:pt x="5075" y="3105"/>
                    <a:pt x="3774" y="3503"/>
                    <a:pt x="2690" y="4300"/>
                  </a:cubicBezTo>
                  <a:cubicBezTo>
                    <a:pt x="1605" y="5086"/>
                    <a:pt x="1063" y="6204"/>
                    <a:pt x="1063" y="7653"/>
                  </a:cubicBezTo>
                  <a:cubicBezTo>
                    <a:pt x="1063" y="8650"/>
                    <a:pt x="1367" y="9569"/>
                    <a:pt x="1976" y="10410"/>
                  </a:cubicBezTo>
                  <a:cubicBezTo>
                    <a:pt x="2584" y="11251"/>
                    <a:pt x="3431" y="11865"/>
                    <a:pt x="4516" y="12253"/>
                  </a:cubicBezTo>
                  <a:cubicBezTo>
                    <a:pt x="4494" y="12186"/>
                    <a:pt x="4483" y="12037"/>
                    <a:pt x="4483" y="11804"/>
                  </a:cubicBezTo>
                  <a:cubicBezTo>
                    <a:pt x="4483" y="11240"/>
                    <a:pt x="4660" y="10803"/>
                    <a:pt x="5014" y="10493"/>
                  </a:cubicBezTo>
                  <a:cubicBezTo>
                    <a:pt x="5368" y="10172"/>
                    <a:pt x="5783" y="10011"/>
                    <a:pt x="6259" y="10011"/>
                  </a:cubicBezTo>
                  <a:cubicBezTo>
                    <a:pt x="6868" y="10011"/>
                    <a:pt x="7322" y="10211"/>
                    <a:pt x="7621" y="10609"/>
                  </a:cubicBezTo>
                  <a:cubicBezTo>
                    <a:pt x="7908" y="10996"/>
                    <a:pt x="8052" y="11384"/>
                    <a:pt x="8052" y="11771"/>
                  </a:cubicBezTo>
                  <a:cubicBezTo>
                    <a:pt x="8052" y="11926"/>
                    <a:pt x="8036" y="12109"/>
                    <a:pt x="8002" y="12319"/>
                  </a:cubicBezTo>
                  <a:cubicBezTo>
                    <a:pt x="7969" y="12518"/>
                    <a:pt x="7798" y="12779"/>
                    <a:pt x="7488" y="13099"/>
                  </a:cubicBezTo>
                  <a:cubicBezTo>
                    <a:pt x="7167" y="13420"/>
                    <a:pt x="6724" y="13580"/>
                    <a:pt x="6160" y="13580"/>
                  </a:cubicBezTo>
                  <a:cubicBezTo>
                    <a:pt x="4577" y="13580"/>
                    <a:pt x="3154" y="12983"/>
                    <a:pt x="1893" y="11787"/>
                  </a:cubicBezTo>
                  <a:cubicBezTo>
                    <a:pt x="631" y="10581"/>
                    <a:pt x="0" y="9059"/>
                    <a:pt x="0" y="7222"/>
                  </a:cubicBezTo>
                  <a:cubicBezTo>
                    <a:pt x="0" y="5141"/>
                    <a:pt x="620" y="3420"/>
                    <a:pt x="1859" y="2058"/>
                  </a:cubicBezTo>
                  <a:cubicBezTo>
                    <a:pt x="3088" y="686"/>
                    <a:pt x="4665" y="0"/>
                    <a:pt x="6591" y="0"/>
                  </a:cubicBezTo>
                  <a:cubicBezTo>
                    <a:pt x="7266" y="0"/>
                    <a:pt x="7914" y="105"/>
                    <a:pt x="8534" y="315"/>
                  </a:cubicBezTo>
                  <a:cubicBezTo>
                    <a:pt x="9142" y="514"/>
                    <a:pt x="9685" y="753"/>
                    <a:pt x="10161" y="1030"/>
                  </a:cubicBezTo>
                  <a:cubicBezTo>
                    <a:pt x="10637" y="1295"/>
                    <a:pt x="11257" y="1793"/>
                    <a:pt x="12020" y="2523"/>
                  </a:cubicBezTo>
                  <a:cubicBezTo>
                    <a:pt x="12784" y="3254"/>
                    <a:pt x="13437" y="3913"/>
                    <a:pt x="13979" y="4499"/>
                  </a:cubicBezTo>
                  <a:cubicBezTo>
                    <a:pt x="14522" y="5086"/>
                    <a:pt x="15368" y="6038"/>
                    <a:pt x="16519" y="7355"/>
                  </a:cubicBezTo>
                  <a:lnTo>
                    <a:pt x="20023" y="10958"/>
                  </a:lnTo>
                  <a:lnTo>
                    <a:pt x="20023" y="4831"/>
                  </a:lnTo>
                  <a:cubicBezTo>
                    <a:pt x="20023" y="2839"/>
                    <a:pt x="19934" y="1765"/>
                    <a:pt x="19757" y="1610"/>
                  </a:cubicBezTo>
                  <a:cubicBezTo>
                    <a:pt x="19436" y="1389"/>
                    <a:pt x="18429" y="1140"/>
                    <a:pt x="16735" y="863"/>
                  </a:cubicBezTo>
                  <a:lnTo>
                    <a:pt x="16735" y="0"/>
                  </a:lnTo>
                  <a:lnTo>
                    <a:pt x="22646" y="963"/>
                  </a:lnTo>
                  <a:lnTo>
                    <a:pt x="22646" y="1358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19C31499-4B83-3F17-12EB-D49F0D2C3CFB}"/>
                </a:ext>
              </a:extLst>
            </p:cNvPr>
            <p:cNvSpPr/>
            <p:nvPr/>
          </p:nvSpPr>
          <p:spPr>
            <a:xfrm>
              <a:off x="7434926" y="3028145"/>
              <a:ext cx="48574" cy="11265"/>
            </a:xfrm>
            <a:custGeom>
              <a:avLst/>
              <a:gdLst>
                <a:gd name="connsiteX0" fmla="*/ 24287 w 48574"/>
                <a:gd name="connsiteY0" fmla="*/ 11266 h 11265"/>
                <a:gd name="connsiteX1" fmla="*/ 9463 w 48574"/>
                <a:gd name="connsiteY1" fmla="*/ 8206 h 11265"/>
                <a:gd name="connsiteX2" fmla="*/ 4364 w 48574"/>
                <a:gd name="connsiteY2" fmla="*/ 5075 h 11265"/>
                <a:gd name="connsiteX3" fmla="*/ 1020 w 48574"/>
                <a:gd name="connsiteY3" fmla="*/ 2039 h 11265"/>
                <a:gd name="connsiteX4" fmla="*/ 0 w 48574"/>
                <a:gd name="connsiteY4" fmla="*/ 498 h 11265"/>
                <a:gd name="connsiteX5" fmla="*/ 474 w 48574"/>
                <a:gd name="connsiteY5" fmla="*/ 0 h 11265"/>
                <a:gd name="connsiteX6" fmla="*/ 1304 w 48574"/>
                <a:gd name="connsiteY6" fmla="*/ 640 h 11265"/>
                <a:gd name="connsiteX7" fmla="*/ 24287 w 48574"/>
                <a:gd name="connsiteY7" fmla="*/ 8443 h 11265"/>
                <a:gd name="connsiteX8" fmla="*/ 47009 w 48574"/>
                <a:gd name="connsiteY8" fmla="*/ 830 h 11265"/>
                <a:gd name="connsiteX9" fmla="*/ 48100 w 48574"/>
                <a:gd name="connsiteY9" fmla="*/ 0 h 11265"/>
                <a:gd name="connsiteX10" fmla="*/ 48574 w 48574"/>
                <a:gd name="connsiteY10" fmla="*/ 498 h 11265"/>
                <a:gd name="connsiteX11" fmla="*/ 47602 w 48574"/>
                <a:gd name="connsiteY11" fmla="*/ 1992 h 11265"/>
                <a:gd name="connsiteX12" fmla="*/ 44400 w 48574"/>
                <a:gd name="connsiteY12" fmla="*/ 4957 h 11265"/>
                <a:gd name="connsiteX13" fmla="*/ 39443 w 48574"/>
                <a:gd name="connsiteY13" fmla="*/ 8064 h 11265"/>
                <a:gd name="connsiteX14" fmla="*/ 24287 w 48574"/>
                <a:gd name="connsiteY14" fmla="*/ 11266 h 1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5">
                  <a:moveTo>
                    <a:pt x="24287" y="11266"/>
                  </a:moveTo>
                  <a:cubicBezTo>
                    <a:pt x="18816" y="11266"/>
                    <a:pt x="13875" y="10246"/>
                    <a:pt x="9463" y="8206"/>
                  </a:cubicBezTo>
                  <a:cubicBezTo>
                    <a:pt x="7613" y="7337"/>
                    <a:pt x="5914" y="6293"/>
                    <a:pt x="4364" y="5075"/>
                  </a:cubicBezTo>
                  <a:cubicBezTo>
                    <a:pt x="2815" y="3858"/>
                    <a:pt x="1700" y="2846"/>
                    <a:pt x="1020" y="2039"/>
                  </a:cubicBezTo>
                  <a:cubicBezTo>
                    <a:pt x="340" y="1233"/>
                    <a:pt x="0" y="719"/>
                    <a:pt x="0" y="498"/>
                  </a:cubicBezTo>
                  <a:cubicBezTo>
                    <a:pt x="0" y="182"/>
                    <a:pt x="158" y="16"/>
                    <a:pt x="474" y="0"/>
                  </a:cubicBezTo>
                  <a:cubicBezTo>
                    <a:pt x="632" y="0"/>
                    <a:pt x="909" y="213"/>
                    <a:pt x="1304" y="640"/>
                  </a:cubicBezTo>
                  <a:cubicBezTo>
                    <a:pt x="6617" y="5858"/>
                    <a:pt x="14278" y="8459"/>
                    <a:pt x="24287" y="8443"/>
                  </a:cubicBezTo>
                  <a:cubicBezTo>
                    <a:pt x="34328" y="8443"/>
                    <a:pt x="41902" y="5906"/>
                    <a:pt x="47009" y="830"/>
                  </a:cubicBezTo>
                  <a:cubicBezTo>
                    <a:pt x="47562" y="277"/>
                    <a:pt x="47926" y="0"/>
                    <a:pt x="48100" y="0"/>
                  </a:cubicBezTo>
                  <a:cubicBezTo>
                    <a:pt x="48416" y="0"/>
                    <a:pt x="48574" y="166"/>
                    <a:pt x="48574" y="498"/>
                  </a:cubicBezTo>
                  <a:cubicBezTo>
                    <a:pt x="48574" y="719"/>
                    <a:pt x="48250" y="1217"/>
                    <a:pt x="47602" y="1992"/>
                  </a:cubicBezTo>
                  <a:cubicBezTo>
                    <a:pt x="46953" y="2766"/>
                    <a:pt x="45886" y="3755"/>
                    <a:pt x="44400" y="4957"/>
                  </a:cubicBezTo>
                  <a:cubicBezTo>
                    <a:pt x="42914" y="6159"/>
                    <a:pt x="41261" y="7194"/>
                    <a:pt x="39443" y="8064"/>
                  </a:cubicBezTo>
                  <a:cubicBezTo>
                    <a:pt x="35031" y="10198"/>
                    <a:pt x="29979" y="11266"/>
                    <a:pt x="24287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7716E2D-0703-7FE2-ACF3-FAB77ACE6A2D}"/>
                </a:ext>
              </a:extLst>
            </p:cNvPr>
            <p:cNvSpPr/>
            <p:nvPr/>
          </p:nvSpPr>
          <p:spPr>
            <a:xfrm>
              <a:off x="7437654" y="2996732"/>
              <a:ext cx="34343" cy="24026"/>
            </a:xfrm>
            <a:custGeom>
              <a:avLst/>
              <a:gdLst>
                <a:gd name="connsiteX0" fmla="*/ 33751 w 34343"/>
                <a:gd name="connsiteY0" fmla="*/ 0 h 24026"/>
                <a:gd name="connsiteX1" fmla="*/ 34249 w 34343"/>
                <a:gd name="connsiteY1" fmla="*/ 522 h 24026"/>
                <a:gd name="connsiteX2" fmla="*/ 34249 w 34343"/>
                <a:gd name="connsiteY2" fmla="*/ 1589 h 24026"/>
                <a:gd name="connsiteX3" fmla="*/ 34083 w 34343"/>
                <a:gd name="connsiteY3" fmla="*/ 3155 h 24026"/>
                <a:gd name="connsiteX4" fmla="*/ 33158 w 34343"/>
                <a:gd name="connsiteY4" fmla="*/ 4175 h 24026"/>
                <a:gd name="connsiteX5" fmla="*/ 30477 w 34343"/>
                <a:gd name="connsiteY5" fmla="*/ 5336 h 24026"/>
                <a:gd name="connsiteX6" fmla="*/ 24880 w 34343"/>
                <a:gd name="connsiteY6" fmla="*/ 7329 h 24026"/>
                <a:gd name="connsiteX7" fmla="*/ 19520 w 34343"/>
                <a:gd name="connsiteY7" fmla="*/ 9274 h 24026"/>
                <a:gd name="connsiteX8" fmla="*/ 33324 w 34343"/>
                <a:gd name="connsiteY8" fmla="*/ 20967 h 24026"/>
                <a:gd name="connsiteX9" fmla="*/ 34343 w 34343"/>
                <a:gd name="connsiteY9" fmla="*/ 22580 h 24026"/>
                <a:gd name="connsiteX10" fmla="*/ 33940 w 34343"/>
                <a:gd name="connsiteY10" fmla="*/ 23599 h 24026"/>
                <a:gd name="connsiteX11" fmla="*/ 32920 w 34343"/>
                <a:gd name="connsiteY11" fmla="*/ 24027 h 24026"/>
                <a:gd name="connsiteX12" fmla="*/ 32209 w 34343"/>
                <a:gd name="connsiteY12" fmla="*/ 23861 h 24026"/>
                <a:gd name="connsiteX13" fmla="*/ 31426 w 34343"/>
                <a:gd name="connsiteY13" fmla="*/ 23173 h 24026"/>
                <a:gd name="connsiteX14" fmla="*/ 18120 w 34343"/>
                <a:gd name="connsiteY14" fmla="*/ 9748 h 24026"/>
                <a:gd name="connsiteX15" fmla="*/ 4910 w 34343"/>
                <a:gd name="connsiteY15" fmla="*/ 14468 h 24026"/>
                <a:gd name="connsiteX16" fmla="*/ 1850 w 34343"/>
                <a:gd name="connsiteY16" fmla="*/ 15891 h 24026"/>
                <a:gd name="connsiteX17" fmla="*/ 1020 w 34343"/>
                <a:gd name="connsiteY17" fmla="*/ 17623 h 24026"/>
                <a:gd name="connsiteX18" fmla="*/ 522 w 34343"/>
                <a:gd name="connsiteY18" fmla="*/ 18073 h 24026"/>
                <a:gd name="connsiteX19" fmla="*/ 0 w 34343"/>
                <a:gd name="connsiteY19" fmla="*/ 17196 h 24026"/>
                <a:gd name="connsiteX20" fmla="*/ 3439 w 34343"/>
                <a:gd name="connsiteY20" fmla="*/ 11266 h 24026"/>
                <a:gd name="connsiteX21" fmla="*/ 31070 w 34343"/>
                <a:gd name="connsiteY21" fmla="*/ 1352 h 24026"/>
                <a:gd name="connsiteX22" fmla="*/ 33324 w 34343"/>
                <a:gd name="connsiteY22" fmla="*/ 238 h 24026"/>
                <a:gd name="connsiteX23" fmla="*/ 33751 w 34343"/>
                <a:gd name="connsiteY23" fmla="*/ 0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343" h="24026">
                  <a:moveTo>
                    <a:pt x="33751" y="0"/>
                  </a:moveTo>
                  <a:cubicBezTo>
                    <a:pt x="34051" y="0"/>
                    <a:pt x="34217" y="174"/>
                    <a:pt x="34249" y="522"/>
                  </a:cubicBezTo>
                  <a:lnTo>
                    <a:pt x="34249" y="1589"/>
                  </a:lnTo>
                  <a:cubicBezTo>
                    <a:pt x="34249" y="2316"/>
                    <a:pt x="34193" y="2838"/>
                    <a:pt x="34083" y="3155"/>
                  </a:cubicBezTo>
                  <a:cubicBezTo>
                    <a:pt x="33972" y="3471"/>
                    <a:pt x="33664" y="3811"/>
                    <a:pt x="33158" y="4175"/>
                  </a:cubicBezTo>
                  <a:cubicBezTo>
                    <a:pt x="32841" y="4396"/>
                    <a:pt x="31948" y="4784"/>
                    <a:pt x="30477" y="5336"/>
                  </a:cubicBezTo>
                  <a:cubicBezTo>
                    <a:pt x="28991" y="5874"/>
                    <a:pt x="27125" y="6539"/>
                    <a:pt x="24880" y="7329"/>
                  </a:cubicBezTo>
                  <a:cubicBezTo>
                    <a:pt x="22635" y="8104"/>
                    <a:pt x="20848" y="8752"/>
                    <a:pt x="19520" y="9274"/>
                  </a:cubicBezTo>
                  <a:lnTo>
                    <a:pt x="33324" y="20967"/>
                  </a:lnTo>
                  <a:cubicBezTo>
                    <a:pt x="34004" y="21505"/>
                    <a:pt x="34343" y="22042"/>
                    <a:pt x="34343" y="22580"/>
                  </a:cubicBezTo>
                  <a:cubicBezTo>
                    <a:pt x="34343" y="22975"/>
                    <a:pt x="34209" y="23315"/>
                    <a:pt x="33940" y="23599"/>
                  </a:cubicBezTo>
                  <a:cubicBezTo>
                    <a:pt x="33672" y="23884"/>
                    <a:pt x="33332" y="24027"/>
                    <a:pt x="32920" y="24027"/>
                  </a:cubicBezTo>
                  <a:cubicBezTo>
                    <a:pt x="32620" y="24027"/>
                    <a:pt x="32383" y="23971"/>
                    <a:pt x="32209" y="23861"/>
                  </a:cubicBezTo>
                  <a:cubicBezTo>
                    <a:pt x="32035" y="23734"/>
                    <a:pt x="31774" y="23505"/>
                    <a:pt x="31426" y="23173"/>
                  </a:cubicBezTo>
                  <a:lnTo>
                    <a:pt x="18120" y="9748"/>
                  </a:lnTo>
                  <a:lnTo>
                    <a:pt x="4910" y="14468"/>
                  </a:lnTo>
                  <a:cubicBezTo>
                    <a:pt x="3281" y="15069"/>
                    <a:pt x="2261" y="15544"/>
                    <a:pt x="1850" y="15891"/>
                  </a:cubicBezTo>
                  <a:cubicBezTo>
                    <a:pt x="1439" y="16223"/>
                    <a:pt x="1162" y="16801"/>
                    <a:pt x="1020" y="17623"/>
                  </a:cubicBezTo>
                  <a:cubicBezTo>
                    <a:pt x="941" y="17923"/>
                    <a:pt x="775" y="18073"/>
                    <a:pt x="522" y="18073"/>
                  </a:cubicBezTo>
                  <a:cubicBezTo>
                    <a:pt x="174" y="18073"/>
                    <a:pt x="0" y="17781"/>
                    <a:pt x="0" y="17196"/>
                  </a:cubicBezTo>
                  <a:cubicBezTo>
                    <a:pt x="0" y="14065"/>
                    <a:pt x="1146" y="12089"/>
                    <a:pt x="3439" y="11266"/>
                  </a:cubicBezTo>
                  <a:lnTo>
                    <a:pt x="31070" y="1352"/>
                  </a:lnTo>
                  <a:cubicBezTo>
                    <a:pt x="32130" y="988"/>
                    <a:pt x="32881" y="617"/>
                    <a:pt x="33324" y="238"/>
                  </a:cubicBezTo>
                  <a:cubicBezTo>
                    <a:pt x="33529" y="79"/>
                    <a:pt x="33672" y="0"/>
                    <a:pt x="33751" y="0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BE10A84-0363-CA3B-8287-C79B1440BDF0}"/>
                </a:ext>
              </a:extLst>
            </p:cNvPr>
            <p:cNvSpPr/>
            <p:nvPr/>
          </p:nvSpPr>
          <p:spPr>
            <a:xfrm>
              <a:off x="7462567" y="2973117"/>
              <a:ext cx="23226" cy="18661"/>
            </a:xfrm>
            <a:custGeom>
              <a:avLst/>
              <a:gdLst>
                <a:gd name="connsiteX0" fmla="*/ 23227 w 23226"/>
                <a:gd name="connsiteY0" fmla="*/ 18661 h 18661"/>
                <a:gd name="connsiteX1" fmla="*/ 22181 w 23226"/>
                <a:gd name="connsiteY1" fmla="*/ 18661 h 18661"/>
                <a:gd name="connsiteX2" fmla="*/ 22181 w 23226"/>
                <a:gd name="connsiteY2" fmla="*/ 17848 h 18661"/>
                <a:gd name="connsiteX3" fmla="*/ 21882 w 23226"/>
                <a:gd name="connsiteY3" fmla="*/ 15589 h 18661"/>
                <a:gd name="connsiteX4" fmla="*/ 20571 w 23226"/>
                <a:gd name="connsiteY4" fmla="*/ 15158 h 18661"/>
                <a:gd name="connsiteX5" fmla="*/ 2656 w 23226"/>
                <a:gd name="connsiteY5" fmla="*/ 15158 h 18661"/>
                <a:gd name="connsiteX6" fmla="*/ 1378 w 23226"/>
                <a:gd name="connsiteY6" fmla="*/ 15589 h 18661"/>
                <a:gd name="connsiteX7" fmla="*/ 1063 w 23226"/>
                <a:gd name="connsiteY7" fmla="*/ 17848 h 18661"/>
                <a:gd name="connsiteX8" fmla="*/ 1063 w 23226"/>
                <a:gd name="connsiteY8" fmla="*/ 18661 h 18661"/>
                <a:gd name="connsiteX9" fmla="*/ 0 w 23226"/>
                <a:gd name="connsiteY9" fmla="*/ 18661 h 18661"/>
                <a:gd name="connsiteX10" fmla="*/ 100 w 23226"/>
                <a:gd name="connsiteY10" fmla="*/ 13497 h 18661"/>
                <a:gd name="connsiteX11" fmla="*/ 0 w 23226"/>
                <a:gd name="connsiteY11" fmla="*/ 7786 h 18661"/>
                <a:gd name="connsiteX12" fmla="*/ 1063 w 23226"/>
                <a:gd name="connsiteY12" fmla="*/ 7786 h 18661"/>
                <a:gd name="connsiteX13" fmla="*/ 1063 w 23226"/>
                <a:gd name="connsiteY13" fmla="*/ 8915 h 18661"/>
                <a:gd name="connsiteX14" fmla="*/ 1262 w 23226"/>
                <a:gd name="connsiteY14" fmla="*/ 11190 h 18661"/>
                <a:gd name="connsiteX15" fmla="*/ 1743 w 23226"/>
                <a:gd name="connsiteY15" fmla="*/ 12020 h 18661"/>
                <a:gd name="connsiteX16" fmla="*/ 2690 w 23226"/>
                <a:gd name="connsiteY16" fmla="*/ 12136 h 18661"/>
                <a:gd name="connsiteX17" fmla="*/ 20820 w 23226"/>
                <a:gd name="connsiteY17" fmla="*/ 12136 h 18661"/>
                <a:gd name="connsiteX18" fmla="*/ 21949 w 23226"/>
                <a:gd name="connsiteY18" fmla="*/ 11887 h 18661"/>
                <a:gd name="connsiteX19" fmla="*/ 22181 w 23226"/>
                <a:gd name="connsiteY19" fmla="*/ 10476 h 18661"/>
                <a:gd name="connsiteX20" fmla="*/ 22181 w 23226"/>
                <a:gd name="connsiteY20" fmla="*/ 7686 h 18661"/>
                <a:gd name="connsiteX21" fmla="*/ 21666 w 23226"/>
                <a:gd name="connsiteY21" fmla="*/ 4715 h 18661"/>
                <a:gd name="connsiteX22" fmla="*/ 20504 w 23226"/>
                <a:gd name="connsiteY22" fmla="*/ 2806 h 18661"/>
                <a:gd name="connsiteX23" fmla="*/ 18645 w 23226"/>
                <a:gd name="connsiteY23" fmla="*/ 1710 h 18661"/>
                <a:gd name="connsiteX24" fmla="*/ 16636 w 23226"/>
                <a:gd name="connsiteY24" fmla="*/ 1129 h 18661"/>
                <a:gd name="connsiteX25" fmla="*/ 14461 w 23226"/>
                <a:gd name="connsiteY25" fmla="*/ 847 h 18661"/>
                <a:gd name="connsiteX26" fmla="*/ 14461 w 23226"/>
                <a:gd name="connsiteY26" fmla="*/ 0 h 18661"/>
                <a:gd name="connsiteX27" fmla="*/ 23227 w 23226"/>
                <a:gd name="connsiteY27" fmla="*/ 946 h 18661"/>
                <a:gd name="connsiteX28" fmla="*/ 23227 w 23226"/>
                <a:gd name="connsiteY28" fmla="*/ 18661 h 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226" h="18661">
                  <a:moveTo>
                    <a:pt x="23227" y="18661"/>
                  </a:moveTo>
                  <a:lnTo>
                    <a:pt x="22181" y="18661"/>
                  </a:lnTo>
                  <a:lnTo>
                    <a:pt x="22181" y="17848"/>
                  </a:lnTo>
                  <a:cubicBezTo>
                    <a:pt x="22181" y="16619"/>
                    <a:pt x="22081" y="15866"/>
                    <a:pt x="21882" y="15589"/>
                  </a:cubicBezTo>
                  <a:cubicBezTo>
                    <a:pt x="21672" y="15302"/>
                    <a:pt x="21235" y="15158"/>
                    <a:pt x="20571" y="15158"/>
                  </a:cubicBezTo>
                  <a:lnTo>
                    <a:pt x="2656" y="15158"/>
                  </a:lnTo>
                  <a:cubicBezTo>
                    <a:pt x="2003" y="15158"/>
                    <a:pt x="1577" y="15302"/>
                    <a:pt x="1378" y="15589"/>
                  </a:cubicBezTo>
                  <a:cubicBezTo>
                    <a:pt x="1168" y="15877"/>
                    <a:pt x="1063" y="16630"/>
                    <a:pt x="1063" y="17848"/>
                  </a:cubicBezTo>
                  <a:lnTo>
                    <a:pt x="1063" y="18661"/>
                  </a:lnTo>
                  <a:lnTo>
                    <a:pt x="0" y="18661"/>
                  </a:lnTo>
                  <a:cubicBezTo>
                    <a:pt x="66" y="17864"/>
                    <a:pt x="100" y="16143"/>
                    <a:pt x="100" y="13497"/>
                  </a:cubicBezTo>
                  <a:cubicBezTo>
                    <a:pt x="100" y="10509"/>
                    <a:pt x="66" y="8605"/>
                    <a:pt x="0" y="7786"/>
                  </a:cubicBezTo>
                  <a:lnTo>
                    <a:pt x="1063" y="7786"/>
                  </a:lnTo>
                  <a:lnTo>
                    <a:pt x="1063" y="8915"/>
                  </a:lnTo>
                  <a:cubicBezTo>
                    <a:pt x="1063" y="9955"/>
                    <a:pt x="1129" y="10714"/>
                    <a:pt x="1262" y="11190"/>
                  </a:cubicBezTo>
                  <a:cubicBezTo>
                    <a:pt x="1395" y="11666"/>
                    <a:pt x="1555" y="11942"/>
                    <a:pt x="1743" y="12020"/>
                  </a:cubicBezTo>
                  <a:cubicBezTo>
                    <a:pt x="1920" y="12097"/>
                    <a:pt x="2236" y="12136"/>
                    <a:pt x="2690" y="12136"/>
                  </a:cubicBezTo>
                  <a:lnTo>
                    <a:pt x="20820" y="12136"/>
                  </a:lnTo>
                  <a:cubicBezTo>
                    <a:pt x="21406" y="12136"/>
                    <a:pt x="21783" y="12053"/>
                    <a:pt x="21949" y="11887"/>
                  </a:cubicBezTo>
                  <a:cubicBezTo>
                    <a:pt x="22103" y="11710"/>
                    <a:pt x="22181" y="11239"/>
                    <a:pt x="22181" y="10476"/>
                  </a:cubicBezTo>
                  <a:lnTo>
                    <a:pt x="22181" y="7686"/>
                  </a:lnTo>
                  <a:cubicBezTo>
                    <a:pt x="22181" y="6535"/>
                    <a:pt x="22009" y="5545"/>
                    <a:pt x="21666" y="4715"/>
                  </a:cubicBezTo>
                  <a:cubicBezTo>
                    <a:pt x="21323" y="3885"/>
                    <a:pt x="20936" y="3248"/>
                    <a:pt x="20504" y="2806"/>
                  </a:cubicBezTo>
                  <a:cubicBezTo>
                    <a:pt x="20072" y="2363"/>
                    <a:pt x="19453" y="1998"/>
                    <a:pt x="18645" y="1710"/>
                  </a:cubicBezTo>
                  <a:cubicBezTo>
                    <a:pt x="17826" y="1411"/>
                    <a:pt x="17156" y="1217"/>
                    <a:pt x="16636" y="1129"/>
                  </a:cubicBezTo>
                  <a:cubicBezTo>
                    <a:pt x="16116" y="1029"/>
                    <a:pt x="15391" y="935"/>
                    <a:pt x="14461" y="847"/>
                  </a:cubicBezTo>
                  <a:lnTo>
                    <a:pt x="14461" y="0"/>
                  </a:lnTo>
                  <a:lnTo>
                    <a:pt x="23227" y="946"/>
                  </a:lnTo>
                  <a:lnTo>
                    <a:pt x="23227" y="18661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3AC202E-38B9-DB4B-B818-12F00D3D2F11}"/>
                </a:ext>
              </a:extLst>
            </p:cNvPr>
            <p:cNvSpPr/>
            <p:nvPr/>
          </p:nvSpPr>
          <p:spPr>
            <a:xfrm>
              <a:off x="7462567" y="2947038"/>
              <a:ext cx="23974" cy="23691"/>
            </a:xfrm>
            <a:custGeom>
              <a:avLst/>
              <a:gdLst>
                <a:gd name="connsiteX0" fmla="*/ 23227 w 23974"/>
                <a:gd name="connsiteY0" fmla="*/ 23692 h 23691"/>
                <a:gd name="connsiteX1" fmla="*/ 22181 w 23974"/>
                <a:gd name="connsiteY1" fmla="*/ 23692 h 23691"/>
                <a:gd name="connsiteX2" fmla="*/ 22181 w 23974"/>
                <a:gd name="connsiteY2" fmla="*/ 22878 h 23691"/>
                <a:gd name="connsiteX3" fmla="*/ 21882 w 23974"/>
                <a:gd name="connsiteY3" fmla="*/ 20620 h 23691"/>
                <a:gd name="connsiteX4" fmla="*/ 20571 w 23974"/>
                <a:gd name="connsiteY4" fmla="*/ 20189 h 23691"/>
                <a:gd name="connsiteX5" fmla="*/ 2656 w 23974"/>
                <a:gd name="connsiteY5" fmla="*/ 20189 h 23691"/>
                <a:gd name="connsiteX6" fmla="*/ 1378 w 23974"/>
                <a:gd name="connsiteY6" fmla="*/ 20620 h 23691"/>
                <a:gd name="connsiteX7" fmla="*/ 1063 w 23974"/>
                <a:gd name="connsiteY7" fmla="*/ 22878 h 23691"/>
                <a:gd name="connsiteX8" fmla="*/ 1063 w 23974"/>
                <a:gd name="connsiteY8" fmla="*/ 23692 h 23691"/>
                <a:gd name="connsiteX9" fmla="*/ 0 w 23974"/>
                <a:gd name="connsiteY9" fmla="*/ 23692 h 23691"/>
                <a:gd name="connsiteX10" fmla="*/ 0 w 23974"/>
                <a:gd name="connsiteY10" fmla="*/ 13016 h 23691"/>
                <a:gd name="connsiteX11" fmla="*/ 1826 w 23974"/>
                <a:gd name="connsiteY11" fmla="*/ 6741 h 23691"/>
                <a:gd name="connsiteX12" fmla="*/ 6126 w 23974"/>
                <a:gd name="connsiteY12" fmla="*/ 4150 h 23691"/>
                <a:gd name="connsiteX13" fmla="*/ 9530 w 23974"/>
                <a:gd name="connsiteY13" fmla="*/ 5827 h 23691"/>
                <a:gd name="connsiteX14" fmla="*/ 11672 w 23974"/>
                <a:gd name="connsiteY14" fmla="*/ 10094 h 23691"/>
                <a:gd name="connsiteX15" fmla="*/ 15606 w 23974"/>
                <a:gd name="connsiteY15" fmla="*/ 5944 h 23691"/>
                <a:gd name="connsiteX16" fmla="*/ 18329 w 23974"/>
                <a:gd name="connsiteY16" fmla="*/ 5512 h 23691"/>
                <a:gd name="connsiteX17" fmla="*/ 19807 w 23974"/>
                <a:gd name="connsiteY17" fmla="*/ 5296 h 23691"/>
                <a:gd name="connsiteX18" fmla="*/ 20986 w 23974"/>
                <a:gd name="connsiteY18" fmla="*/ 5047 h 23691"/>
                <a:gd name="connsiteX19" fmla="*/ 21998 w 23974"/>
                <a:gd name="connsiteY19" fmla="*/ 4748 h 23691"/>
                <a:gd name="connsiteX20" fmla="*/ 22662 w 23974"/>
                <a:gd name="connsiteY20" fmla="*/ 4350 h 23691"/>
                <a:gd name="connsiteX21" fmla="*/ 23111 w 23974"/>
                <a:gd name="connsiteY21" fmla="*/ 3819 h 23691"/>
                <a:gd name="connsiteX22" fmla="*/ 23227 w 23974"/>
                <a:gd name="connsiteY22" fmla="*/ 3088 h 23691"/>
                <a:gd name="connsiteX23" fmla="*/ 22530 w 23974"/>
                <a:gd name="connsiteY23" fmla="*/ 1644 h 23691"/>
                <a:gd name="connsiteX24" fmla="*/ 20205 w 23974"/>
                <a:gd name="connsiteY24" fmla="*/ 847 h 23691"/>
                <a:gd name="connsiteX25" fmla="*/ 19657 w 23974"/>
                <a:gd name="connsiteY25" fmla="*/ 431 h 23691"/>
                <a:gd name="connsiteX26" fmla="*/ 20205 w 23974"/>
                <a:gd name="connsiteY26" fmla="*/ 0 h 23691"/>
                <a:gd name="connsiteX27" fmla="*/ 21251 w 23974"/>
                <a:gd name="connsiteY27" fmla="*/ 133 h 23691"/>
                <a:gd name="connsiteX28" fmla="*/ 22447 w 23974"/>
                <a:gd name="connsiteY28" fmla="*/ 597 h 23691"/>
                <a:gd name="connsiteX29" fmla="*/ 23526 w 23974"/>
                <a:gd name="connsiteY29" fmla="*/ 1611 h 23691"/>
                <a:gd name="connsiteX30" fmla="*/ 23974 w 23974"/>
                <a:gd name="connsiteY30" fmla="*/ 3221 h 23691"/>
                <a:gd name="connsiteX31" fmla="*/ 22546 w 23974"/>
                <a:gd name="connsiteY31" fmla="*/ 7504 h 23691"/>
                <a:gd name="connsiteX32" fmla="*/ 21135 w 23974"/>
                <a:gd name="connsiteY32" fmla="*/ 8501 h 23691"/>
                <a:gd name="connsiteX33" fmla="*/ 19707 w 23974"/>
                <a:gd name="connsiteY33" fmla="*/ 8849 h 23691"/>
                <a:gd name="connsiteX34" fmla="*/ 17682 w 23974"/>
                <a:gd name="connsiteY34" fmla="*/ 8899 h 23691"/>
                <a:gd name="connsiteX35" fmla="*/ 14843 w 23974"/>
                <a:gd name="connsiteY35" fmla="*/ 9115 h 23691"/>
                <a:gd name="connsiteX36" fmla="*/ 13133 w 23974"/>
                <a:gd name="connsiteY36" fmla="*/ 10194 h 23691"/>
                <a:gd name="connsiteX37" fmla="*/ 11970 w 23974"/>
                <a:gd name="connsiteY37" fmla="*/ 13365 h 23691"/>
                <a:gd name="connsiteX38" fmla="*/ 11970 w 23974"/>
                <a:gd name="connsiteY38" fmla="*/ 17266 h 23691"/>
                <a:gd name="connsiteX39" fmla="*/ 20571 w 23974"/>
                <a:gd name="connsiteY39" fmla="*/ 17266 h 23691"/>
                <a:gd name="connsiteX40" fmla="*/ 21866 w 23974"/>
                <a:gd name="connsiteY40" fmla="*/ 16851 h 23691"/>
                <a:gd name="connsiteX41" fmla="*/ 22181 w 23974"/>
                <a:gd name="connsiteY41" fmla="*/ 14577 h 23691"/>
                <a:gd name="connsiteX42" fmla="*/ 22181 w 23974"/>
                <a:gd name="connsiteY42" fmla="*/ 13763 h 23691"/>
                <a:gd name="connsiteX43" fmla="*/ 23227 w 23974"/>
                <a:gd name="connsiteY43" fmla="*/ 13763 h 23691"/>
                <a:gd name="connsiteX44" fmla="*/ 23127 w 23974"/>
                <a:gd name="connsiteY44" fmla="*/ 18728 h 23691"/>
                <a:gd name="connsiteX45" fmla="*/ 23227 w 23974"/>
                <a:gd name="connsiteY45" fmla="*/ 23692 h 23691"/>
                <a:gd name="connsiteX46" fmla="*/ 11223 w 23974"/>
                <a:gd name="connsiteY46" fmla="*/ 17266 h 23691"/>
                <a:gd name="connsiteX47" fmla="*/ 11223 w 23974"/>
                <a:gd name="connsiteY47" fmla="*/ 13498 h 23691"/>
                <a:gd name="connsiteX48" fmla="*/ 10792 w 23974"/>
                <a:gd name="connsiteY48" fmla="*/ 10477 h 23691"/>
                <a:gd name="connsiteX49" fmla="*/ 9546 w 23974"/>
                <a:gd name="connsiteY49" fmla="*/ 8667 h 23691"/>
                <a:gd name="connsiteX50" fmla="*/ 7953 w 23974"/>
                <a:gd name="connsiteY50" fmla="*/ 7869 h 23691"/>
                <a:gd name="connsiteX51" fmla="*/ 6126 w 23974"/>
                <a:gd name="connsiteY51" fmla="*/ 7654 h 23691"/>
                <a:gd name="connsiteX52" fmla="*/ 4034 w 23974"/>
                <a:gd name="connsiteY52" fmla="*/ 7919 h 23691"/>
                <a:gd name="connsiteX53" fmla="*/ 2607 w 23974"/>
                <a:gd name="connsiteY53" fmla="*/ 8766 h 23691"/>
                <a:gd name="connsiteX54" fmla="*/ 1743 w 23974"/>
                <a:gd name="connsiteY54" fmla="*/ 9928 h 23691"/>
                <a:gd name="connsiteX55" fmla="*/ 1262 w 23974"/>
                <a:gd name="connsiteY55" fmla="*/ 11406 h 23691"/>
                <a:gd name="connsiteX56" fmla="*/ 1096 w 23974"/>
                <a:gd name="connsiteY56" fmla="*/ 12917 h 23691"/>
                <a:gd name="connsiteX57" fmla="*/ 1063 w 23974"/>
                <a:gd name="connsiteY57" fmla="*/ 14511 h 23691"/>
                <a:gd name="connsiteX58" fmla="*/ 1129 w 23974"/>
                <a:gd name="connsiteY58" fmla="*/ 16520 h 23691"/>
                <a:gd name="connsiteX59" fmla="*/ 1345 w 23974"/>
                <a:gd name="connsiteY59" fmla="*/ 17051 h 23691"/>
                <a:gd name="connsiteX60" fmla="*/ 1743 w 23974"/>
                <a:gd name="connsiteY60" fmla="*/ 17233 h 23691"/>
                <a:gd name="connsiteX61" fmla="*/ 2424 w 23974"/>
                <a:gd name="connsiteY61" fmla="*/ 17266 h 23691"/>
                <a:gd name="connsiteX62" fmla="*/ 11223 w 23974"/>
                <a:gd name="connsiteY62" fmla="*/ 17266 h 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3974" h="23691">
                  <a:moveTo>
                    <a:pt x="23227" y="23692"/>
                  </a:moveTo>
                  <a:lnTo>
                    <a:pt x="22181" y="23692"/>
                  </a:lnTo>
                  <a:lnTo>
                    <a:pt x="22181" y="22878"/>
                  </a:lnTo>
                  <a:cubicBezTo>
                    <a:pt x="22181" y="21650"/>
                    <a:pt x="22081" y="20897"/>
                    <a:pt x="21882" y="20620"/>
                  </a:cubicBezTo>
                  <a:cubicBezTo>
                    <a:pt x="21672" y="20333"/>
                    <a:pt x="21235" y="20189"/>
                    <a:pt x="20571" y="20189"/>
                  </a:cubicBezTo>
                  <a:lnTo>
                    <a:pt x="2656" y="20189"/>
                  </a:lnTo>
                  <a:cubicBezTo>
                    <a:pt x="2003" y="20189"/>
                    <a:pt x="1577" y="20333"/>
                    <a:pt x="1378" y="20620"/>
                  </a:cubicBezTo>
                  <a:cubicBezTo>
                    <a:pt x="1168" y="20908"/>
                    <a:pt x="1063" y="21661"/>
                    <a:pt x="1063" y="22878"/>
                  </a:cubicBezTo>
                  <a:lnTo>
                    <a:pt x="1063" y="23692"/>
                  </a:lnTo>
                  <a:lnTo>
                    <a:pt x="0" y="23692"/>
                  </a:lnTo>
                  <a:lnTo>
                    <a:pt x="0" y="13016"/>
                  </a:lnTo>
                  <a:cubicBezTo>
                    <a:pt x="0" y="10548"/>
                    <a:pt x="609" y="8456"/>
                    <a:pt x="1826" y="6741"/>
                  </a:cubicBezTo>
                  <a:cubicBezTo>
                    <a:pt x="3033" y="5014"/>
                    <a:pt x="4466" y="4150"/>
                    <a:pt x="6126" y="4150"/>
                  </a:cubicBezTo>
                  <a:cubicBezTo>
                    <a:pt x="7399" y="4150"/>
                    <a:pt x="8534" y="4709"/>
                    <a:pt x="9530" y="5827"/>
                  </a:cubicBezTo>
                  <a:cubicBezTo>
                    <a:pt x="10526" y="6945"/>
                    <a:pt x="11240" y="8368"/>
                    <a:pt x="11672" y="10094"/>
                  </a:cubicBezTo>
                  <a:cubicBezTo>
                    <a:pt x="12446" y="7847"/>
                    <a:pt x="13758" y="6464"/>
                    <a:pt x="15606" y="5944"/>
                  </a:cubicBezTo>
                  <a:lnTo>
                    <a:pt x="18329" y="5512"/>
                  </a:lnTo>
                  <a:cubicBezTo>
                    <a:pt x="18982" y="5424"/>
                    <a:pt x="19475" y="5351"/>
                    <a:pt x="19807" y="5296"/>
                  </a:cubicBezTo>
                  <a:cubicBezTo>
                    <a:pt x="20139" y="5230"/>
                    <a:pt x="20532" y="5147"/>
                    <a:pt x="20986" y="5047"/>
                  </a:cubicBezTo>
                  <a:cubicBezTo>
                    <a:pt x="21439" y="4948"/>
                    <a:pt x="21777" y="4848"/>
                    <a:pt x="21998" y="4748"/>
                  </a:cubicBezTo>
                  <a:cubicBezTo>
                    <a:pt x="22209" y="4638"/>
                    <a:pt x="22430" y="4505"/>
                    <a:pt x="22662" y="4350"/>
                  </a:cubicBezTo>
                  <a:cubicBezTo>
                    <a:pt x="22884" y="4195"/>
                    <a:pt x="23033" y="4018"/>
                    <a:pt x="23111" y="3819"/>
                  </a:cubicBezTo>
                  <a:cubicBezTo>
                    <a:pt x="23188" y="3608"/>
                    <a:pt x="23227" y="3365"/>
                    <a:pt x="23227" y="3088"/>
                  </a:cubicBezTo>
                  <a:cubicBezTo>
                    <a:pt x="23227" y="2568"/>
                    <a:pt x="22994" y="2087"/>
                    <a:pt x="22530" y="1644"/>
                  </a:cubicBezTo>
                  <a:cubicBezTo>
                    <a:pt x="22065" y="1201"/>
                    <a:pt x="21290" y="935"/>
                    <a:pt x="20205" y="847"/>
                  </a:cubicBezTo>
                  <a:cubicBezTo>
                    <a:pt x="19840" y="803"/>
                    <a:pt x="19657" y="664"/>
                    <a:pt x="19657" y="431"/>
                  </a:cubicBezTo>
                  <a:cubicBezTo>
                    <a:pt x="19657" y="144"/>
                    <a:pt x="19840" y="0"/>
                    <a:pt x="20205" y="0"/>
                  </a:cubicBezTo>
                  <a:cubicBezTo>
                    <a:pt x="20526" y="0"/>
                    <a:pt x="20875" y="45"/>
                    <a:pt x="21251" y="133"/>
                  </a:cubicBezTo>
                  <a:cubicBezTo>
                    <a:pt x="21617" y="221"/>
                    <a:pt x="22015" y="377"/>
                    <a:pt x="22447" y="597"/>
                  </a:cubicBezTo>
                  <a:cubicBezTo>
                    <a:pt x="22878" y="808"/>
                    <a:pt x="23238" y="1146"/>
                    <a:pt x="23526" y="1611"/>
                  </a:cubicBezTo>
                  <a:cubicBezTo>
                    <a:pt x="23825" y="2076"/>
                    <a:pt x="23974" y="2613"/>
                    <a:pt x="23974" y="3221"/>
                  </a:cubicBezTo>
                  <a:cubicBezTo>
                    <a:pt x="23974" y="4992"/>
                    <a:pt x="23498" y="6419"/>
                    <a:pt x="22546" y="7504"/>
                  </a:cubicBezTo>
                  <a:cubicBezTo>
                    <a:pt x="22137" y="7958"/>
                    <a:pt x="21666" y="8291"/>
                    <a:pt x="21135" y="8501"/>
                  </a:cubicBezTo>
                  <a:cubicBezTo>
                    <a:pt x="20604" y="8700"/>
                    <a:pt x="20128" y="8816"/>
                    <a:pt x="19707" y="8849"/>
                  </a:cubicBezTo>
                  <a:cubicBezTo>
                    <a:pt x="19287" y="8882"/>
                    <a:pt x="18611" y="8899"/>
                    <a:pt x="17682" y="8899"/>
                  </a:cubicBezTo>
                  <a:cubicBezTo>
                    <a:pt x="16365" y="8899"/>
                    <a:pt x="15418" y="8971"/>
                    <a:pt x="14843" y="9115"/>
                  </a:cubicBezTo>
                  <a:cubicBezTo>
                    <a:pt x="14267" y="9248"/>
                    <a:pt x="13697" y="9607"/>
                    <a:pt x="13133" y="10194"/>
                  </a:cubicBezTo>
                  <a:cubicBezTo>
                    <a:pt x="12358" y="10991"/>
                    <a:pt x="11970" y="12048"/>
                    <a:pt x="11970" y="13365"/>
                  </a:cubicBezTo>
                  <a:lnTo>
                    <a:pt x="11970" y="17266"/>
                  </a:lnTo>
                  <a:lnTo>
                    <a:pt x="20571" y="17266"/>
                  </a:lnTo>
                  <a:cubicBezTo>
                    <a:pt x="21224" y="17266"/>
                    <a:pt x="21655" y="17128"/>
                    <a:pt x="21866" y="16851"/>
                  </a:cubicBezTo>
                  <a:cubicBezTo>
                    <a:pt x="22076" y="16564"/>
                    <a:pt x="22181" y="15806"/>
                    <a:pt x="22181" y="14577"/>
                  </a:cubicBezTo>
                  <a:lnTo>
                    <a:pt x="22181" y="13763"/>
                  </a:lnTo>
                  <a:lnTo>
                    <a:pt x="23227" y="13763"/>
                  </a:lnTo>
                  <a:cubicBezTo>
                    <a:pt x="23161" y="14582"/>
                    <a:pt x="23127" y="16238"/>
                    <a:pt x="23127" y="18728"/>
                  </a:cubicBezTo>
                  <a:cubicBezTo>
                    <a:pt x="23127" y="21218"/>
                    <a:pt x="23161" y="22873"/>
                    <a:pt x="23227" y="23692"/>
                  </a:cubicBezTo>
                  <a:moveTo>
                    <a:pt x="11223" y="17266"/>
                  </a:moveTo>
                  <a:lnTo>
                    <a:pt x="11223" y="13498"/>
                  </a:lnTo>
                  <a:cubicBezTo>
                    <a:pt x="11223" y="12292"/>
                    <a:pt x="11079" y="11285"/>
                    <a:pt x="10792" y="10477"/>
                  </a:cubicBezTo>
                  <a:cubicBezTo>
                    <a:pt x="10493" y="9658"/>
                    <a:pt x="10078" y="9054"/>
                    <a:pt x="9546" y="8667"/>
                  </a:cubicBezTo>
                  <a:cubicBezTo>
                    <a:pt x="9015" y="8279"/>
                    <a:pt x="8484" y="8013"/>
                    <a:pt x="7953" y="7869"/>
                  </a:cubicBezTo>
                  <a:cubicBezTo>
                    <a:pt x="7410" y="7726"/>
                    <a:pt x="6802" y="7654"/>
                    <a:pt x="6126" y="7654"/>
                  </a:cubicBezTo>
                  <a:cubicBezTo>
                    <a:pt x="5329" y="7654"/>
                    <a:pt x="4632" y="7742"/>
                    <a:pt x="4034" y="7919"/>
                  </a:cubicBezTo>
                  <a:cubicBezTo>
                    <a:pt x="3437" y="8097"/>
                    <a:pt x="2961" y="8379"/>
                    <a:pt x="2607" y="8766"/>
                  </a:cubicBezTo>
                  <a:cubicBezTo>
                    <a:pt x="2252" y="9153"/>
                    <a:pt x="1965" y="9541"/>
                    <a:pt x="1743" y="9928"/>
                  </a:cubicBezTo>
                  <a:cubicBezTo>
                    <a:pt x="1511" y="10316"/>
                    <a:pt x="1350" y="10809"/>
                    <a:pt x="1262" y="11406"/>
                  </a:cubicBezTo>
                  <a:cubicBezTo>
                    <a:pt x="1173" y="12004"/>
                    <a:pt x="1118" y="12507"/>
                    <a:pt x="1096" y="12917"/>
                  </a:cubicBezTo>
                  <a:cubicBezTo>
                    <a:pt x="1074" y="13327"/>
                    <a:pt x="1063" y="13858"/>
                    <a:pt x="1063" y="14511"/>
                  </a:cubicBezTo>
                  <a:cubicBezTo>
                    <a:pt x="1063" y="15617"/>
                    <a:pt x="1085" y="16287"/>
                    <a:pt x="1129" y="16520"/>
                  </a:cubicBezTo>
                  <a:cubicBezTo>
                    <a:pt x="1151" y="16774"/>
                    <a:pt x="1223" y="16951"/>
                    <a:pt x="1345" y="17051"/>
                  </a:cubicBezTo>
                  <a:cubicBezTo>
                    <a:pt x="1467" y="17150"/>
                    <a:pt x="1599" y="17211"/>
                    <a:pt x="1743" y="17233"/>
                  </a:cubicBezTo>
                  <a:cubicBezTo>
                    <a:pt x="1876" y="17256"/>
                    <a:pt x="2103" y="17266"/>
                    <a:pt x="2424" y="17266"/>
                  </a:cubicBezTo>
                  <a:lnTo>
                    <a:pt x="11223" y="17266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230E6761-DA69-7D40-79C5-6C25F10B89EB}"/>
                </a:ext>
              </a:extLst>
            </p:cNvPr>
            <p:cNvSpPr/>
            <p:nvPr/>
          </p:nvSpPr>
          <p:spPr>
            <a:xfrm>
              <a:off x="7434926" y="2929498"/>
              <a:ext cx="48574" cy="11266"/>
            </a:xfrm>
            <a:custGeom>
              <a:avLst/>
              <a:gdLst>
                <a:gd name="connsiteX0" fmla="*/ 48100 w 48574"/>
                <a:gd name="connsiteY0" fmla="*/ 11266 h 11266"/>
                <a:gd name="connsiteX1" fmla="*/ 47270 w 48574"/>
                <a:gd name="connsiteY1" fmla="*/ 10650 h 11266"/>
                <a:gd name="connsiteX2" fmla="*/ 24287 w 48574"/>
                <a:gd name="connsiteY2" fmla="*/ 2823 h 11266"/>
                <a:gd name="connsiteX3" fmla="*/ 1613 w 48574"/>
                <a:gd name="connsiteY3" fmla="*/ 10341 h 11266"/>
                <a:gd name="connsiteX4" fmla="*/ 474 w 48574"/>
                <a:gd name="connsiteY4" fmla="*/ 11266 h 11266"/>
                <a:gd name="connsiteX5" fmla="*/ 0 w 48574"/>
                <a:gd name="connsiteY5" fmla="*/ 10792 h 11266"/>
                <a:gd name="connsiteX6" fmla="*/ 972 w 48574"/>
                <a:gd name="connsiteY6" fmla="*/ 9298 h 11266"/>
                <a:gd name="connsiteX7" fmla="*/ 4174 w 48574"/>
                <a:gd name="connsiteY7" fmla="*/ 6333 h 11266"/>
                <a:gd name="connsiteX8" fmla="*/ 9131 w 48574"/>
                <a:gd name="connsiteY8" fmla="*/ 3203 h 11266"/>
                <a:gd name="connsiteX9" fmla="*/ 24287 w 48574"/>
                <a:gd name="connsiteY9" fmla="*/ 0 h 11266"/>
                <a:gd name="connsiteX10" fmla="*/ 39111 w 48574"/>
                <a:gd name="connsiteY10" fmla="*/ 3060 h 11266"/>
                <a:gd name="connsiteX11" fmla="*/ 44210 w 48574"/>
                <a:gd name="connsiteY11" fmla="*/ 6190 h 11266"/>
                <a:gd name="connsiteX12" fmla="*/ 47554 w 48574"/>
                <a:gd name="connsiteY12" fmla="*/ 9226 h 11266"/>
                <a:gd name="connsiteX13" fmla="*/ 48574 w 48574"/>
                <a:gd name="connsiteY13" fmla="*/ 10792 h 11266"/>
                <a:gd name="connsiteX14" fmla="*/ 48100 w 48574"/>
                <a:gd name="connsiteY14" fmla="*/ 11266 h 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574" h="11266">
                  <a:moveTo>
                    <a:pt x="48100" y="11266"/>
                  </a:moveTo>
                  <a:cubicBezTo>
                    <a:pt x="47942" y="11266"/>
                    <a:pt x="47665" y="11061"/>
                    <a:pt x="47270" y="10650"/>
                  </a:cubicBezTo>
                  <a:cubicBezTo>
                    <a:pt x="41957" y="5432"/>
                    <a:pt x="34296" y="2823"/>
                    <a:pt x="24287" y="2823"/>
                  </a:cubicBezTo>
                  <a:cubicBezTo>
                    <a:pt x="14247" y="2823"/>
                    <a:pt x="6688" y="5329"/>
                    <a:pt x="1613" y="10341"/>
                  </a:cubicBezTo>
                  <a:cubicBezTo>
                    <a:pt x="1028" y="10958"/>
                    <a:pt x="648" y="11266"/>
                    <a:pt x="474" y="11266"/>
                  </a:cubicBezTo>
                  <a:cubicBezTo>
                    <a:pt x="158" y="11266"/>
                    <a:pt x="0" y="11108"/>
                    <a:pt x="0" y="10792"/>
                  </a:cubicBezTo>
                  <a:cubicBezTo>
                    <a:pt x="0" y="10570"/>
                    <a:pt x="324" y="10072"/>
                    <a:pt x="972" y="9298"/>
                  </a:cubicBezTo>
                  <a:cubicBezTo>
                    <a:pt x="1621" y="8507"/>
                    <a:pt x="2688" y="7519"/>
                    <a:pt x="4174" y="6333"/>
                  </a:cubicBezTo>
                  <a:cubicBezTo>
                    <a:pt x="5661" y="5131"/>
                    <a:pt x="7313" y="4088"/>
                    <a:pt x="9131" y="3203"/>
                  </a:cubicBezTo>
                  <a:cubicBezTo>
                    <a:pt x="13543" y="1067"/>
                    <a:pt x="18595" y="0"/>
                    <a:pt x="24287" y="0"/>
                  </a:cubicBezTo>
                  <a:cubicBezTo>
                    <a:pt x="29758" y="0"/>
                    <a:pt x="34699" y="1020"/>
                    <a:pt x="39111" y="3060"/>
                  </a:cubicBezTo>
                  <a:cubicBezTo>
                    <a:pt x="40961" y="3930"/>
                    <a:pt x="42660" y="4973"/>
                    <a:pt x="44210" y="6190"/>
                  </a:cubicBezTo>
                  <a:cubicBezTo>
                    <a:pt x="45760" y="7408"/>
                    <a:pt x="46874" y="8420"/>
                    <a:pt x="47554" y="9226"/>
                  </a:cubicBezTo>
                  <a:cubicBezTo>
                    <a:pt x="48234" y="10033"/>
                    <a:pt x="48574" y="10555"/>
                    <a:pt x="48574" y="10792"/>
                  </a:cubicBezTo>
                  <a:cubicBezTo>
                    <a:pt x="48574" y="11108"/>
                    <a:pt x="48416" y="11266"/>
                    <a:pt x="48100" y="1126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5" name="Freeform 194">
            <a:extLst>
              <a:ext uri="{FF2B5EF4-FFF2-40B4-BE49-F238E27FC236}">
                <a16:creationId xmlns:a16="http://schemas.microsoft.com/office/drawing/2014/main" id="{1CEF934B-BA9D-B9E6-127C-D48DE7F4B6A5}"/>
              </a:ext>
            </a:extLst>
          </p:cNvPr>
          <p:cNvSpPr/>
          <p:nvPr/>
        </p:nvSpPr>
        <p:spPr>
          <a:xfrm>
            <a:off x="7720662" y="2575465"/>
            <a:ext cx="1255667" cy="857021"/>
          </a:xfrm>
          <a:custGeom>
            <a:avLst/>
            <a:gdLst>
              <a:gd name="connsiteX0" fmla="*/ 0 w 1255667"/>
              <a:gd name="connsiteY0" fmla="*/ 857021 h 857021"/>
              <a:gd name="connsiteX1" fmla="*/ 1257 w 1255667"/>
              <a:gd name="connsiteY1" fmla="*/ 857021 h 857021"/>
              <a:gd name="connsiteX2" fmla="*/ 2514 w 1255667"/>
              <a:gd name="connsiteY2" fmla="*/ 857021 h 857021"/>
              <a:gd name="connsiteX3" fmla="*/ 3771 w 1255667"/>
              <a:gd name="connsiteY3" fmla="*/ 857021 h 857021"/>
              <a:gd name="connsiteX4" fmla="*/ 5028 w 1255667"/>
              <a:gd name="connsiteY4" fmla="*/ 857021 h 857021"/>
              <a:gd name="connsiteX5" fmla="*/ 6285 w 1255667"/>
              <a:gd name="connsiteY5" fmla="*/ 857015 h 857021"/>
              <a:gd name="connsiteX6" fmla="*/ 7542 w 1255667"/>
              <a:gd name="connsiteY6" fmla="*/ 857001 h 857021"/>
              <a:gd name="connsiteX7" fmla="*/ 8798 w 1255667"/>
              <a:gd name="connsiteY7" fmla="*/ 856981 h 857021"/>
              <a:gd name="connsiteX8" fmla="*/ 10055 w 1255667"/>
              <a:gd name="connsiteY8" fmla="*/ 856961 h 857021"/>
              <a:gd name="connsiteX9" fmla="*/ 11312 w 1255667"/>
              <a:gd name="connsiteY9" fmla="*/ 856927 h 857021"/>
              <a:gd name="connsiteX10" fmla="*/ 12569 w 1255667"/>
              <a:gd name="connsiteY10" fmla="*/ 856886 h 857021"/>
              <a:gd name="connsiteX11" fmla="*/ 13826 w 1255667"/>
              <a:gd name="connsiteY11" fmla="*/ 856839 h 857021"/>
              <a:gd name="connsiteX12" fmla="*/ 15083 w 1255667"/>
              <a:gd name="connsiteY12" fmla="*/ 856772 h 857021"/>
              <a:gd name="connsiteX13" fmla="*/ 16340 w 1255667"/>
              <a:gd name="connsiteY13" fmla="*/ 856697 h 857021"/>
              <a:gd name="connsiteX14" fmla="*/ 17597 w 1255667"/>
              <a:gd name="connsiteY14" fmla="*/ 856603 h 857021"/>
              <a:gd name="connsiteX15" fmla="*/ 18854 w 1255667"/>
              <a:gd name="connsiteY15" fmla="*/ 856495 h 857021"/>
              <a:gd name="connsiteX16" fmla="*/ 20111 w 1255667"/>
              <a:gd name="connsiteY16" fmla="*/ 856373 h 857021"/>
              <a:gd name="connsiteX17" fmla="*/ 21368 w 1255667"/>
              <a:gd name="connsiteY17" fmla="*/ 856225 h 857021"/>
              <a:gd name="connsiteX18" fmla="*/ 22624 w 1255667"/>
              <a:gd name="connsiteY18" fmla="*/ 856056 h 857021"/>
              <a:gd name="connsiteX19" fmla="*/ 23881 w 1255667"/>
              <a:gd name="connsiteY19" fmla="*/ 855867 h 857021"/>
              <a:gd name="connsiteX20" fmla="*/ 25138 w 1255667"/>
              <a:gd name="connsiteY20" fmla="*/ 855658 h 857021"/>
              <a:gd name="connsiteX21" fmla="*/ 26395 w 1255667"/>
              <a:gd name="connsiteY21" fmla="*/ 855421 h 857021"/>
              <a:gd name="connsiteX22" fmla="*/ 27652 w 1255667"/>
              <a:gd name="connsiteY22" fmla="*/ 855158 h 857021"/>
              <a:gd name="connsiteX23" fmla="*/ 28909 w 1255667"/>
              <a:gd name="connsiteY23" fmla="*/ 854868 h 857021"/>
              <a:gd name="connsiteX24" fmla="*/ 30166 w 1255667"/>
              <a:gd name="connsiteY24" fmla="*/ 854551 h 857021"/>
              <a:gd name="connsiteX25" fmla="*/ 31423 w 1255667"/>
              <a:gd name="connsiteY25" fmla="*/ 854200 h 857021"/>
              <a:gd name="connsiteX26" fmla="*/ 32680 w 1255667"/>
              <a:gd name="connsiteY26" fmla="*/ 853822 h 857021"/>
              <a:gd name="connsiteX27" fmla="*/ 33937 w 1255667"/>
              <a:gd name="connsiteY27" fmla="*/ 853403 h 857021"/>
              <a:gd name="connsiteX28" fmla="*/ 35194 w 1255667"/>
              <a:gd name="connsiteY28" fmla="*/ 852957 h 857021"/>
              <a:gd name="connsiteX29" fmla="*/ 36451 w 1255667"/>
              <a:gd name="connsiteY29" fmla="*/ 852478 h 857021"/>
              <a:gd name="connsiteX30" fmla="*/ 37708 w 1255667"/>
              <a:gd name="connsiteY30" fmla="*/ 851958 h 857021"/>
              <a:gd name="connsiteX31" fmla="*/ 38965 w 1255667"/>
              <a:gd name="connsiteY31" fmla="*/ 851405 h 857021"/>
              <a:gd name="connsiteX32" fmla="*/ 40222 w 1255667"/>
              <a:gd name="connsiteY32" fmla="*/ 850811 h 857021"/>
              <a:gd name="connsiteX33" fmla="*/ 41479 w 1255667"/>
              <a:gd name="connsiteY33" fmla="*/ 850183 h 857021"/>
              <a:gd name="connsiteX34" fmla="*/ 42736 w 1255667"/>
              <a:gd name="connsiteY34" fmla="*/ 849508 h 857021"/>
              <a:gd name="connsiteX35" fmla="*/ 43993 w 1255667"/>
              <a:gd name="connsiteY35" fmla="*/ 848799 h 857021"/>
              <a:gd name="connsiteX36" fmla="*/ 45250 w 1255667"/>
              <a:gd name="connsiteY36" fmla="*/ 848043 h 857021"/>
              <a:gd name="connsiteX37" fmla="*/ 46507 w 1255667"/>
              <a:gd name="connsiteY37" fmla="*/ 847246 h 857021"/>
              <a:gd name="connsiteX38" fmla="*/ 47764 w 1255667"/>
              <a:gd name="connsiteY38" fmla="*/ 846409 h 857021"/>
              <a:gd name="connsiteX39" fmla="*/ 49021 w 1255667"/>
              <a:gd name="connsiteY39" fmla="*/ 845525 h 857021"/>
              <a:gd name="connsiteX40" fmla="*/ 50277 w 1255667"/>
              <a:gd name="connsiteY40" fmla="*/ 844593 h 857021"/>
              <a:gd name="connsiteX41" fmla="*/ 51534 w 1255667"/>
              <a:gd name="connsiteY41" fmla="*/ 843614 h 857021"/>
              <a:gd name="connsiteX42" fmla="*/ 52791 w 1255667"/>
              <a:gd name="connsiteY42" fmla="*/ 842595 h 857021"/>
              <a:gd name="connsiteX43" fmla="*/ 54048 w 1255667"/>
              <a:gd name="connsiteY43" fmla="*/ 841522 h 857021"/>
              <a:gd name="connsiteX44" fmla="*/ 55305 w 1255667"/>
              <a:gd name="connsiteY44" fmla="*/ 840408 h 857021"/>
              <a:gd name="connsiteX45" fmla="*/ 56562 w 1255667"/>
              <a:gd name="connsiteY45" fmla="*/ 839240 h 857021"/>
              <a:gd name="connsiteX46" fmla="*/ 57819 w 1255667"/>
              <a:gd name="connsiteY46" fmla="*/ 838025 h 857021"/>
              <a:gd name="connsiteX47" fmla="*/ 59076 w 1255667"/>
              <a:gd name="connsiteY47" fmla="*/ 836762 h 857021"/>
              <a:gd name="connsiteX48" fmla="*/ 60333 w 1255667"/>
              <a:gd name="connsiteY48" fmla="*/ 835453 h 857021"/>
              <a:gd name="connsiteX49" fmla="*/ 61590 w 1255667"/>
              <a:gd name="connsiteY49" fmla="*/ 834089 h 857021"/>
              <a:gd name="connsiteX50" fmla="*/ 62847 w 1255667"/>
              <a:gd name="connsiteY50" fmla="*/ 832671 h 857021"/>
              <a:gd name="connsiteX51" fmla="*/ 64103 w 1255667"/>
              <a:gd name="connsiteY51" fmla="*/ 831207 h 857021"/>
              <a:gd name="connsiteX52" fmla="*/ 65360 w 1255667"/>
              <a:gd name="connsiteY52" fmla="*/ 829694 h 857021"/>
              <a:gd name="connsiteX53" fmla="*/ 66617 w 1255667"/>
              <a:gd name="connsiteY53" fmla="*/ 828121 h 857021"/>
              <a:gd name="connsiteX54" fmla="*/ 67874 w 1255667"/>
              <a:gd name="connsiteY54" fmla="*/ 826501 h 857021"/>
              <a:gd name="connsiteX55" fmla="*/ 69131 w 1255667"/>
              <a:gd name="connsiteY55" fmla="*/ 824827 h 857021"/>
              <a:gd name="connsiteX56" fmla="*/ 70388 w 1255667"/>
              <a:gd name="connsiteY56" fmla="*/ 823106 h 857021"/>
              <a:gd name="connsiteX57" fmla="*/ 71645 w 1255667"/>
              <a:gd name="connsiteY57" fmla="*/ 821330 h 857021"/>
              <a:gd name="connsiteX58" fmla="*/ 72902 w 1255667"/>
              <a:gd name="connsiteY58" fmla="*/ 819501 h 857021"/>
              <a:gd name="connsiteX59" fmla="*/ 74159 w 1255667"/>
              <a:gd name="connsiteY59" fmla="*/ 817617 h 857021"/>
              <a:gd name="connsiteX60" fmla="*/ 75416 w 1255667"/>
              <a:gd name="connsiteY60" fmla="*/ 815680 h 857021"/>
              <a:gd name="connsiteX61" fmla="*/ 76673 w 1255667"/>
              <a:gd name="connsiteY61" fmla="*/ 813688 h 857021"/>
              <a:gd name="connsiteX62" fmla="*/ 77929 w 1255667"/>
              <a:gd name="connsiteY62" fmla="*/ 811650 h 857021"/>
              <a:gd name="connsiteX63" fmla="*/ 79186 w 1255667"/>
              <a:gd name="connsiteY63" fmla="*/ 809557 h 857021"/>
              <a:gd name="connsiteX64" fmla="*/ 80443 w 1255667"/>
              <a:gd name="connsiteY64" fmla="*/ 807410 h 857021"/>
              <a:gd name="connsiteX65" fmla="*/ 81700 w 1255667"/>
              <a:gd name="connsiteY65" fmla="*/ 805209 h 857021"/>
              <a:gd name="connsiteX66" fmla="*/ 82957 w 1255667"/>
              <a:gd name="connsiteY66" fmla="*/ 802955 h 857021"/>
              <a:gd name="connsiteX67" fmla="*/ 84214 w 1255667"/>
              <a:gd name="connsiteY67" fmla="*/ 800646 h 857021"/>
              <a:gd name="connsiteX68" fmla="*/ 85471 w 1255667"/>
              <a:gd name="connsiteY68" fmla="*/ 798290 h 857021"/>
              <a:gd name="connsiteX69" fmla="*/ 86728 w 1255667"/>
              <a:gd name="connsiteY69" fmla="*/ 795880 h 857021"/>
              <a:gd name="connsiteX70" fmla="*/ 87985 w 1255667"/>
              <a:gd name="connsiteY70" fmla="*/ 793416 h 857021"/>
              <a:gd name="connsiteX71" fmla="*/ 89242 w 1255667"/>
              <a:gd name="connsiteY71" fmla="*/ 790905 h 857021"/>
              <a:gd name="connsiteX72" fmla="*/ 90499 w 1255667"/>
              <a:gd name="connsiteY72" fmla="*/ 788339 h 857021"/>
              <a:gd name="connsiteX73" fmla="*/ 91756 w 1255667"/>
              <a:gd name="connsiteY73" fmla="*/ 785720 h 857021"/>
              <a:gd name="connsiteX74" fmla="*/ 93013 w 1255667"/>
              <a:gd name="connsiteY74" fmla="*/ 783047 h 857021"/>
              <a:gd name="connsiteX75" fmla="*/ 94270 w 1255667"/>
              <a:gd name="connsiteY75" fmla="*/ 780333 h 857021"/>
              <a:gd name="connsiteX76" fmla="*/ 95527 w 1255667"/>
              <a:gd name="connsiteY76" fmla="*/ 777558 h 857021"/>
              <a:gd name="connsiteX77" fmla="*/ 96784 w 1255667"/>
              <a:gd name="connsiteY77" fmla="*/ 774736 h 857021"/>
              <a:gd name="connsiteX78" fmla="*/ 98040 w 1255667"/>
              <a:gd name="connsiteY78" fmla="*/ 771867 h 857021"/>
              <a:gd name="connsiteX79" fmla="*/ 99297 w 1255667"/>
              <a:gd name="connsiteY79" fmla="*/ 768951 h 857021"/>
              <a:gd name="connsiteX80" fmla="*/ 100554 w 1255667"/>
              <a:gd name="connsiteY80" fmla="*/ 765981 h 857021"/>
              <a:gd name="connsiteX81" fmla="*/ 101811 w 1255667"/>
              <a:gd name="connsiteY81" fmla="*/ 762963 h 857021"/>
              <a:gd name="connsiteX82" fmla="*/ 103068 w 1255667"/>
              <a:gd name="connsiteY82" fmla="*/ 759898 h 857021"/>
              <a:gd name="connsiteX83" fmla="*/ 104325 w 1255667"/>
              <a:gd name="connsiteY83" fmla="*/ 756786 h 857021"/>
              <a:gd name="connsiteX84" fmla="*/ 105582 w 1255667"/>
              <a:gd name="connsiteY84" fmla="*/ 753627 h 857021"/>
              <a:gd name="connsiteX85" fmla="*/ 106839 w 1255667"/>
              <a:gd name="connsiteY85" fmla="*/ 750420 h 857021"/>
              <a:gd name="connsiteX86" fmla="*/ 108096 w 1255667"/>
              <a:gd name="connsiteY86" fmla="*/ 747166 h 857021"/>
              <a:gd name="connsiteX87" fmla="*/ 109353 w 1255667"/>
              <a:gd name="connsiteY87" fmla="*/ 743865 h 857021"/>
              <a:gd name="connsiteX88" fmla="*/ 110610 w 1255667"/>
              <a:gd name="connsiteY88" fmla="*/ 740517 h 857021"/>
              <a:gd name="connsiteX89" fmla="*/ 111867 w 1255667"/>
              <a:gd name="connsiteY89" fmla="*/ 737128 h 857021"/>
              <a:gd name="connsiteX90" fmla="*/ 113124 w 1255667"/>
              <a:gd name="connsiteY90" fmla="*/ 733699 h 857021"/>
              <a:gd name="connsiteX91" fmla="*/ 114381 w 1255667"/>
              <a:gd name="connsiteY91" fmla="*/ 730222 h 857021"/>
              <a:gd name="connsiteX92" fmla="*/ 115638 w 1255667"/>
              <a:gd name="connsiteY92" fmla="*/ 726705 h 857021"/>
              <a:gd name="connsiteX93" fmla="*/ 116895 w 1255667"/>
              <a:gd name="connsiteY93" fmla="*/ 723141 h 857021"/>
              <a:gd name="connsiteX94" fmla="*/ 118151 w 1255667"/>
              <a:gd name="connsiteY94" fmla="*/ 719536 h 857021"/>
              <a:gd name="connsiteX95" fmla="*/ 119408 w 1255667"/>
              <a:gd name="connsiteY95" fmla="*/ 715890 h 857021"/>
              <a:gd name="connsiteX96" fmla="*/ 120665 w 1255667"/>
              <a:gd name="connsiteY96" fmla="*/ 712211 h 857021"/>
              <a:gd name="connsiteX97" fmla="*/ 121922 w 1255667"/>
              <a:gd name="connsiteY97" fmla="*/ 708485 h 857021"/>
              <a:gd name="connsiteX98" fmla="*/ 123179 w 1255667"/>
              <a:gd name="connsiteY98" fmla="*/ 704718 h 857021"/>
              <a:gd name="connsiteX99" fmla="*/ 124436 w 1255667"/>
              <a:gd name="connsiteY99" fmla="*/ 700917 h 857021"/>
              <a:gd name="connsiteX100" fmla="*/ 125693 w 1255667"/>
              <a:gd name="connsiteY100" fmla="*/ 697076 h 857021"/>
              <a:gd name="connsiteX101" fmla="*/ 126950 w 1255667"/>
              <a:gd name="connsiteY101" fmla="*/ 693201 h 857021"/>
              <a:gd name="connsiteX102" fmla="*/ 128207 w 1255667"/>
              <a:gd name="connsiteY102" fmla="*/ 689285 h 857021"/>
              <a:gd name="connsiteX103" fmla="*/ 129464 w 1255667"/>
              <a:gd name="connsiteY103" fmla="*/ 685336 h 857021"/>
              <a:gd name="connsiteX104" fmla="*/ 130721 w 1255667"/>
              <a:gd name="connsiteY104" fmla="*/ 681353 h 857021"/>
              <a:gd name="connsiteX105" fmla="*/ 131977 w 1255667"/>
              <a:gd name="connsiteY105" fmla="*/ 677337 h 857021"/>
              <a:gd name="connsiteX106" fmla="*/ 133234 w 1255667"/>
              <a:gd name="connsiteY106" fmla="*/ 673279 h 857021"/>
              <a:gd name="connsiteX107" fmla="*/ 134491 w 1255667"/>
              <a:gd name="connsiteY107" fmla="*/ 669195 h 857021"/>
              <a:gd name="connsiteX108" fmla="*/ 135748 w 1255667"/>
              <a:gd name="connsiteY108" fmla="*/ 665077 h 857021"/>
              <a:gd name="connsiteX109" fmla="*/ 137005 w 1255667"/>
              <a:gd name="connsiteY109" fmla="*/ 660932 h 857021"/>
              <a:gd name="connsiteX110" fmla="*/ 138262 w 1255667"/>
              <a:gd name="connsiteY110" fmla="*/ 656754 h 857021"/>
              <a:gd name="connsiteX111" fmla="*/ 139519 w 1255667"/>
              <a:gd name="connsiteY111" fmla="*/ 652541 h 857021"/>
              <a:gd name="connsiteX112" fmla="*/ 140776 w 1255667"/>
              <a:gd name="connsiteY112" fmla="*/ 648302 h 857021"/>
              <a:gd name="connsiteX113" fmla="*/ 142033 w 1255667"/>
              <a:gd name="connsiteY113" fmla="*/ 644035 h 857021"/>
              <a:gd name="connsiteX114" fmla="*/ 143290 w 1255667"/>
              <a:gd name="connsiteY114" fmla="*/ 639742 h 857021"/>
              <a:gd name="connsiteX115" fmla="*/ 144547 w 1255667"/>
              <a:gd name="connsiteY115" fmla="*/ 635421 h 857021"/>
              <a:gd name="connsiteX116" fmla="*/ 145803 w 1255667"/>
              <a:gd name="connsiteY116" fmla="*/ 631074 h 857021"/>
              <a:gd name="connsiteX117" fmla="*/ 147060 w 1255667"/>
              <a:gd name="connsiteY117" fmla="*/ 626699 h 857021"/>
              <a:gd name="connsiteX118" fmla="*/ 148317 w 1255667"/>
              <a:gd name="connsiteY118" fmla="*/ 622305 h 857021"/>
              <a:gd name="connsiteX119" fmla="*/ 149574 w 1255667"/>
              <a:gd name="connsiteY119" fmla="*/ 617883 h 857021"/>
              <a:gd name="connsiteX120" fmla="*/ 150831 w 1255667"/>
              <a:gd name="connsiteY120" fmla="*/ 613437 h 857021"/>
              <a:gd name="connsiteX121" fmla="*/ 152088 w 1255667"/>
              <a:gd name="connsiteY121" fmla="*/ 608970 h 857021"/>
              <a:gd name="connsiteX122" fmla="*/ 153345 w 1255667"/>
              <a:gd name="connsiteY122" fmla="*/ 604483 h 857021"/>
              <a:gd name="connsiteX123" fmla="*/ 154602 w 1255667"/>
              <a:gd name="connsiteY123" fmla="*/ 599974 h 857021"/>
              <a:gd name="connsiteX124" fmla="*/ 155859 w 1255667"/>
              <a:gd name="connsiteY124" fmla="*/ 595445 h 857021"/>
              <a:gd name="connsiteX125" fmla="*/ 157116 w 1255667"/>
              <a:gd name="connsiteY125" fmla="*/ 590897 h 857021"/>
              <a:gd name="connsiteX126" fmla="*/ 158373 w 1255667"/>
              <a:gd name="connsiteY126" fmla="*/ 586330 h 857021"/>
              <a:gd name="connsiteX127" fmla="*/ 159630 w 1255667"/>
              <a:gd name="connsiteY127" fmla="*/ 581745 h 857021"/>
              <a:gd name="connsiteX128" fmla="*/ 160887 w 1255667"/>
              <a:gd name="connsiteY128" fmla="*/ 577145 h 857021"/>
              <a:gd name="connsiteX129" fmla="*/ 162144 w 1255667"/>
              <a:gd name="connsiteY129" fmla="*/ 572527 h 857021"/>
              <a:gd name="connsiteX130" fmla="*/ 163401 w 1255667"/>
              <a:gd name="connsiteY130" fmla="*/ 567895 h 857021"/>
              <a:gd name="connsiteX131" fmla="*/ 164658 w 1255667"/>
              <a:gd name="connsiteY131" fmla="*/ 563248 h 857021"/>
              <a:gd name="connsiteX132" fmla="*/ 165915 w 1255667"/>
              <a:gd name="connsiteY132" fmla="*/ 558586 h 857021"/>
              <a:gd name="connsiteX133" fmla="*/ 167172 w 1255667"/>
              <a:gd name="connsiteY133" fmla="*/ 553913 h 857021"/>
              <a:gd name="connsiteX134" fmla="*/ 168429 w 1255667"/>
              <a:gd name="connsiteY134" fmla="*/ 549226 h 857021"/>
              <a:gd name="connsiteX135" fmla="*/ 169686 w 1255667"/>
              <a:gd name="connsiteY135" fmla="*/ 544528 h 857021"/>
              <a:gd name="connsiteX136" fmla="*/ 170943 w 1255667"/>
              <a:gd name="connsiteY136" fmla="*/ 539819 h 857021"/>
              <a:gd name="connsiteX137" fmla="*/ 172199 w 1255667"/>
              <a:gd name="connsiteY137" fmla="*/ 535101 h 857021"/>
              <a:gd name="connsiteX138" fmla="*/ 173456 w 1255667"/>
              <a:gd name="connsiteY138" fmla="*/ 530373 h 857021"/>
              <a:gd name="connsiteX139" fmla="*/ 174713 w 1255667"/>
              <a:gd name="connsiteY139" fmla="*/ 525637 h 857021"/>
              <a:gd name="connsiteX140" fmla="*/ 175970 w 1255667"/>
              <a:gd name="connsiteY140" fmla="*/ 520892 h 857021"/>
              <a:gd name="connsiteX141" fmla="*/ 177227 w 1255667"/>
              <a:gd name="connsiteY141" fmla="*/ 516141 h 857021"/>
              <a:gd name="connsiteX142" fmla="*/ 178484 w 1255667"/>
              <a:gd name="connsiteY142" fmla="*/ 511383 h 857021"/>
              <a:gd name="connsiteX143" fmla="*/ 179741 w 1255667"/>
              <a:gd name="connsiteY143" fmla="*/ 506620 h 857021"/>
              <a:gd name="connsiteX144" fmla="*/ 180998 w 1255667"/>
              <a:gd name="connsiteY144" fmla="*/ 501852 h 857021"/>
              <a:gd name="connsiteX145" fmla="*/ 182255 w 1255667"/>
              <a:gd name="connsiteY145" fmla="*/ 497079 h 857021"/>
              <a:gd name="connsiteX146" fmla="*/ 183512 w 1255667"/>
              <a:gd name="connsiteY146" fmla="*/ 492304 h 857021"/>
              <a:gd name="connsiteX147" fmla="*/ 184769 w 1255667"/>
              <a:gd name="connsiteY147" fmla="*/ 487526 h 857021"/>
              <a:gd name="connsiteX148" fmla="*/ 186026 w 1255667"/>
              <a:gd name="connsiteY148" fmla="*/ 482746 h 857021"/>
              <a:gd name="connsiteX149" fmla="*/ 187282 w 1255667"/>
              <a:gd name="connsiteY149" fmla="*/ 477964 h 857021"/>
              <a:gd name="connsiteX150" fmla="*/ 188539 w 1255667"/>
              <a:gd name="connsiteY150" fmla="*/ 473182 h 857021"/>
              <a:gd name="connsiteX151" fmla="*/ 189796 w 1255667"/>
              <a:gd name="connsiteY151" fmla="*/ 468400 h 857021"/>
              <a:gd name="connsiteX152" fmla="*/ 191053 w 1255667"/>
              <a:gd name="connsiteY152" fmla="*/ 463619 h 857021"/>
              <a:gd name="connsiteX153" fmla="*/ 192310 w 1255667"/>
              <a:gd name="connsiteY153" fmla="*/ 458840 h 857021"/>
              <a:gd name="connsiteX154" fmla="*/ 193567 w 1255667"/>
              <a:gd name="connsiteY154" fmla="*/ 454062 h 857021"/>
              <a:gd name="connsiteX155" fmla="*/ 194824 w 1255667"/>
              <a:gd name="connsiteY155" fmla="*/ 449288 h 857021"/>
              <a:gd name="connsiteX156" fmla="*/ 196081 w 1255667"/>
              <a:gd name="connsiteY156" fmla="*/ 444517 h 857021"/>
              <a:gd name="connsiteX157" fmla="*/ 197338 w 1255667"/>
              <a:gd name="connsiteY157" fmla="*/ 439750 h 857021"/>
              <a:gd name="connsiteX158" fmla="*/ 198595 w 1255667"/>
              <a:gd name="connsiteY158" fmla="*/ 434988 h 857021"/>
              <a:gd name="connsiteX159" fmla="*/ 199852 w 1255667"/>
              <a:gd name="connsiteY159" fmla="*/ 430232 h 857021"/>
              <a:gd name="connsiteX160" fmla="*/ 201108 w 1255667"/>
              <a:gd name="connsiteY160" fmla="*/ 425481 h 857021"/>
              <a:gd name="connsiteX161" fmla="*/ 202365 w 1255667"/>
              <a:gd name="connsiteY161" fmla="*/ 420737 h 857021"/>
              <a:gd name="connsiteX162" fmla="*/ 203622 w 1255667"/>
              <a:gd name="connsiteY162" fmla="*/ 416002 h 857021"/>
              <a:gd name="connsiteX163" fmla="*/ 204879 w 1255667"/>
              <a:gd name="connsiteY163" fmla="*/ 411273 h 857021"/>
              <a:gd name="connsiteX164" fmla="*/ 206136 w 1255667"/>
              <a:gd name="connsiteY164" fmla="*/ 406554 h 857021"/>
              <a:gd name="connsiteX165" fmla="*/ 207393 w 1255667"/>
              <a:gd name="connsiteY165" fmla="*/ 401844 h 857021"/>
              <a:gd name="connsiteX166" fmla="*/ 208650 w 1255667"/>
              <a:gd name="connsiteY166" fmla="*/ 397143 h 857021"/>
              <a:gd name="connsiteX167" fmla="*/ 209907 w 1255667"/>
              <a:gd name="connsiteY167" fmla="*/ 392454 h 857021"/>
              <a:gd name="connsiteX168" fmla="*/ 211164 w 1255667"/>
              <a:gd name="connsiteY168" fmla="*/ 387775 h 857021"/>
              <a:gd name="connsiteX169" fmla="*/ 212421 w 1255667"/>
              <a:gd name="connsiteY169" fmla="*/ 383108 h 857021"/>
              <a:gd name="connsiteX170" fmla="*/ 213678 w 1255667"/>
              <a:gd name="connsiteY170" fmla="*/ 378453 h 857021"/>
              <a:gd name="connsiteX171" fmla="*/ 214934 w 1255667"/>
              <a:gd name="connsiteY171" fmla="*/ 373811 h 857021"/>
              <a:gd name="connsiteX172" fmla="*/ 216191 w 1255667"/>
              <a:gd name="connsiteY172" fmla="*/ 369182 h 857021"/>
              <a:gd name="connsiteX173" fmla="*/ 217448 w 1255667"/>
              <a:gd name="connsiteY173" fmla="*/ 364568 h 857021"/>
              <a:gd name="connsiteX174" fmla="*/ 218705 w 1255667"/>
              <a:gd name="connsiteY174" fmla="*/ 359967 h 857021"/>
              <a:gd name="connsiteX175" fmla="*/ 219962 w 1255667"/>
              <a:gd name="connsiteY175" fmla="*/ 355382 h 857021"/>
              <a:gd name="connsiteX176" fmla="*/ 221219 w 1255667"/>
              <a:gd name="connsiteY176" fmla="*/ 350812 h 857021"/>
              <a:gd name="connsiteX177" fmla="*/ 222476 w 1255667"/>
              <a:gd name="connsiteY177" fmla="*/ 346258 h 857021"/>
              <a:gd name="connsiteX178" fmla="*/ 223733 w 1255667"/>
              <a:gd name="connsiteY178" fmla="*/ 341722 h 857021"/>
              <a:gd name="connsiteX179" fmla="*/ 224990 w 1255667"/>
              <a:gd name="connsiteY179" fmla="*/ 337201 h 857021"/>
              <a:gd name="connsiteX180" fmla="*/ 226247 w 1255667"/>
              <a:gd name="connsiteY180" fmla="*/ 332699 h 857021"/>
              <a:gd name="connsiteX181" fmla="*/ 227504 w 1255667"/>
              <a:gd name="connsiteY181" fmla="*/ 328216 h 857021"/>
              <a:gd name="connsiteX182" fmla="*/ 228761 w 1255667"/>
              <a:gd name="connsiteY182" fmla="*/ 323750 h 857021"/>
              <a:gd name="connsiteX183" fmla="*/ 230018 w 1255667"/>
              <a:gd name="connsiteY183" fmla="*/ 319303 h 857021"/>
              <a:gd name="connsiteX184" fmla="*/ 231275 w 1255667"/>
              <a:gd name="connsiteY184" fmla="*/ 314877 h 857021"/>
              <a:gd name="connsiteX185" fmla="*/ 232532 w 1255667"/>
              <a:gd name="connsiteY185" fmla="*/ 310470 h 857021"/>
              <a:gd name="connsiteX186" fmla="*/ 233789 w 1255667"/>
              <a:gd name="connsiteY186" fmla="*/ 306084 h 857021"/>
              <a:gd name="connsiteX187" fmla="*/ 235046 w 1255667"/>
              <a:gd name="connsiteY187" fmla="*/ 301719 h 857021"/>
              <a:gd name="connsiteX188" fmla="*/ 236303 w 1255667"/>
              <a:gd name="connsiteY188" fmla="*/ 297375 h 857021"/>
              <a:gd name="connsiteX189" fmla="*/ 237560 w 1255667"/>
              <a:gd name="connsiteY189" fmla="*/ 293053 h 857021"/>
              <a:gd name="connsiteX190" fmla="*/ 238817 w 1255667"/>
              <a:gd name="connsiteY190" fmla="*/ 288753 h 857021"/>
              <a:gd name="connsiteX191" fmla="*/ 240074 w 1255667"/>
              <a:gd name="connsiteY191" fmla="*/ 284476 h 857021"/>
              <a:gd name="connsiteX192" fmla="*/ 241331 w 1255667"/>
              <a:gd name="connsiteY192" fmla="*/ 280222 h 857021"/>
              <a:gd name="connsiteX193" fmla="*/ 242587 w 1255667"/>
              <a:gd name="connsiteY193" fmla="*/ 275992 h 857021"/>
              <a:gd name="connsiteX194" fmla="*/ 243844 w 1255667"/>
              <a:gd name="connsiteY194" fmla="*/ 271787 h 857021"/>
              <a:gd name="connsiteX195" fmla="*/ 245101 w 1255667"/>
              <a:gd name="connsiteY195" fmla="*/ 267605 h 857021"/>
              <a:gd name="connsiteX196" fmla="*/ 246358 w 1255667"/>
              <a:gd name="connsiteY196" fmla="*/ 263447 h 857021"/>
              <a:gd name="connsiteX197" fmla="*/ 247615 w 1255667"/>
              <a:gd name="connsiteY197" fmla="*/ 259315 h 857021"/>
              <a:gd name="connsiteX198" fmla="*/ 248872 w 1255667"/>
              <a:gd name="connsiteY198" fmla="*/ 255210 h 857021"/>
              <a:gd name="connsiteX199" fmla="*/ 250129 w 1255667"/>
              <a:gd name="connsiteY199" fmla="*/ 251129 h 857021"/>
              <a:gd name="connsiteX200" fmla="*/ 251386 w 1255667"/>
              <a:gd name="connsiteY200" fmla="*/ 247074 h 857021"/>
              <a:gd name="connsiteX201" fmla="*/ 252643 w 1255667"/>
              <a:gd name="connsiteY201" fmla="*/ 243047 h 857021"/>
              <a:gd name="connsiteX202" fmla="*/ 253900 w 1255667"/>
              <a:gd name="connsiteY202" fmla="*/ 239046 h 857021"/>
              <a:gd name="connsiteX203" fmla="*/ 255157 w 1255667"/>
              <a:gd name="connsiteY203" fmla="*/ 235073 h 857021"/>
              <a:gd name="connsiteX204" fmla="*/ 256413 w 1255667"/>
              <a:gd name="connsiteY204" fmla="*/ 231127 h 857021"/>
              <a:gd name="connsiteX205" fmla="*/ 257670 w 1255667"/>
              <a:gd name="connsiteY205" fmla="*/ 227209 h 857021"/>
              <a:gd name="connsiteX206" fmla="*/ 258927 w 1255667"/>
              <a:gd name="connsiteY206" fmla="*/ 223320 h 857021"/>
              <a:gd name="connsiteX207" fmla="*/ 260184 w 1255667"/>
              <a:gd name="connsiteY207" fmla="*/ 219458 h 857021"/>
              <a:gd name="connsiteX208" fmla="*/ 261441 w 1255667"/>
              <a:gd name="connsiteY208" fmla="*/ 215626 h 857021"/>
              <a:gd name="connsiteX209" fmla="*/ 262698 w 1255667"/>
              <a:gd name="connsiteY209" fmla="*/ 211823 h 857021"/>
              <a:gd name="connsiteX210" fmla="*/ 263955 w 1255667"/>
              <a:gd name="connsiteY210" fmla="*/ 208049 h 857021"/>
              <a:gd name="connsiteX211" fmla="*/ 265212 w 1255667"/>
              <a:gd name="connsiteY211" fmla="*/ 204306 h 857021"/>
              <a:gd name="connsiteX212" fmla="*/ 266469 w 1255667"/>
              <a:gd name="connsiteY212" fmla="*/ 200592 h 857021"/>
              <a:gd name="connsiteX213" fmla="*/ 267726 w 1255667"/>
              <a:gd name="connsiteY213" fmla="*/ 196908 h 857021"/>
              <a:gd name="connsiteX214" fmla="*/ 268982 w 1255667"/>
              <a:gd name="connsiteY214" fmla="*/ 193255 h 857021"/>
              <a:gd name="connsiteX215" fmla="*/ 270239 w 1255667"/>
              <a:gd name="connsiteY215" fmla="*/ 189633 h 857021"/>
              <a:gd name="connsiteX216" fmla="*/ 271496 w 1255667"/>
              <a:gd name="connsiteY216" fmla="*/ 186042 h 857021"/>
              <a:gd name="connsiteX217" fmla="*/ 272753 w 1255667"/>
              <a:gd name="connsiteY217" fmla="*/ 182482 h 857021"/>
              <a:gd name="connsiteX218" fmla="*/ 274010 w 1255667"/>
              <a:gd name="connsiteY218" fmla="*/ 178954 h 857021"/>
              <a:gd name="connsiteX219" fmla="*/ 275267 w 1255667"/>
              <a:gd name="connsiteY219" fmla="*/ 175457 h 857021"/>
              <a:gd name="connsiteX220" fmla="*/ 276524 w 1255667"/>
              <a:gd name="connsiteY220" fmla="*/ 171992 h 857021"/>
              <a:gd name="connsiteX221" fmla="*/ 277781 w 1255667"/>
              <a:gd name="connsiteY221" fmla="*/ 168560 h 857021"/>
              <a:gd name="connsiteX222" fmla="*/ 279038 w 1255667"/>
              <a:gd name="connsiteY222" fmla="*/ 165160 h 857021"/>
              <a:gd name="connsiteX223" fmla="*/ 280295 w 1255667"/>
              <a:gd name="connsiteY223" fmla="*/ 161792 h 857021"/>
              <a:gd name="connsiteX224" fmla="*/ 281552 w 1255667"/>
              <a:gd name="connsiteY224" fmla="*/ 158457 h 857021"/>
              <a:gd name="connsiteX225" fmla="*/ 282809 w 1255667"/>
              <a:gd name="connsiteY225" fmla="*/ 155155 h 857021"/>
              <a:gd name="connsiteX226" fmla="*/ 284065 w 1255667"/>
              <a:gd name="connsiteY226" fmla="*/ 151887 h 857021"/>
              <a:gd name="connsiteX227" fmla="*/ 285322 w 1255667"/>
              <a:gd name="connsiteY227" fmla="*/ 148652 h 857021"/>
              <a:gd name="connsiteX228" fmla="*/ 286579 w 1255667"/>
              <a:gd name="connsiteY228" fmla="*/ 145450 h 857021"/>
              <a:gd name="connsiteX229" fmla="*/ 287836 w 1255667"/>
              <a:gd name="connsiteY229" fmla="*/ 142282 h 857021"/>
              <a:gd name="connsiteX230" fmla="*/ 289093 w 1255667"/>
              <a:gd name="connsiteY230" fmla="*/ 139147 h 857021"/>
              <a:gd name="connsiteX231" fmla="*/ 290350 w 1255667"/>
              <a:gd name="connsiteY231" fmla="*/ 136047 h 857021"/>
              <a:gd name="connsiteX232" fmla="*/ 291607 w 1255667"/>
              <a:gd name="connsiteY232" fmla="*/ 132980 h 857021"/>
              <a:gd name="connsiteX233" fmla="*/ 292864 w 1255667"/>
              <a:gd name="connsiteY233" fmla="*/ 129949 h 857021"/>
              <a:gd name="connsiteX234" fmla="*/ 294121 w 1255667"/>
              <a:gd name="connsiteY234" fmla="*/ 126951 h 857021"/>
              <a:gd name="connsiteX235" fmla="*/ 295378 w 1255667"/>
              <a:gd name="connsiteY235" fmla="*/ 123988 h 857021"/>
              <a:gd name="connsiteX236" fmla="*/ 296635 w 1255667"/>
              <a:gd name="connsiteY236" fmla="*/ 121059 h 857021"/>
              <a:gd name="connsiteX237" fmla="*/ 297892 w 1255667"/>
              <a:gd name="connsiteY237" fmla="*/ 118165 h 857021"/>
              <a:gd name="connsiteX238" fmla="*/ 299149 w 1255667"/>
              <a:gd name="connsiteY238" fmla="*/ 115306 h 857021"/>
              <a:gd name="connsiteX239" fmla="*/ 300406 w 1255667"/>
              <a:gd name="connsiteY239" fmla="*/ 112482 h 857021"/>
              <a:gd name="connsiteX240" fmla="*/ 301663 w 1255667"/>
              <a:gd name="connsiteY240" fmla="*/ 109693 h 857021"/>
              <a:gd name="connsiteX241" fmla="*/ 302920 w 1255667"/>
              <a:gd name="connsiteY241" fmla="*/ 106939 h 857021"/>
              <a:gd name="connsiteX242" fmla="*/ 304177 w 1255667"/>
              <a:gd name="connsiteY242" fmla="*/ 104220 h 857021"/>
              <a:gd name="connsiteX243" fmla="*/ 305434 w 1255667"/>
              <a:gd name="connsiteY243" fmla="*/ 101537 h 857021"/>
              <a:gd name="connsiteX244" fmla="*/ 306691 w 1255667"/>
              <a:gd name="connsiteY244" fmla="*/ 98889 h 857021"/>
              <a:gd name="connsiteX245" fmla="*/ 307948 w 1255667"/>
              <a:gd name="connsiteY245" fmla="*/ 96277 h 857021"/>
              <a:gd name="connsiteX246" fmla="*/ 309205 w 1255667"/>
              <a:gd name="connsiteY246" fmla="*/ 93699 h 857021"/>
              <a:gd name="connsiteX247" fmla="*/ 310461 w 1255667"/>
              <a:gd name="connsiteY247" fmla="*/ 91158 h 857021"/>
              <a:gd name="connsiteX248" fmla="*/ 311718 w 1255667"/>
              <a:gd name="connsiteY248" fmla="*/ 88652 h 857021"/>
              <a:gd name="connsiteX249" fmla="*/ 312975 w 1255667"/>
              <a:gd name="connsiteY249" fmla="*/ 86182 h 857021"/>
              <a:gd name="connsiteX250" fmla="*/ 314232 w 1255667"/>
              <a:gd name="connsiteY250" fmla="*/ 83747 h 857021"/>
              <a:gd name="connsiteX251" fmla="*/ 315489 w 1255667"/>
              <a:gd name="connsiteY251" fmla="*/ 81349 h 857021"/>
              <a:gd name="connsiteX252" fmla="*/ 316746 w 1255667"/>
              <a:gd name="connsiteY252" fmla="*/ 78986 h 857021"/>
              <a:gd name="connsiteX253" fmla="*/ 318003 w 1255667"/>
              <a:gd name="connsiteY253" fmla="*/ 76658 h 857021"/>
              <a:gd name="connsiteX254" fmla="*/ 319260 w 1255667"/>
              <a:gd name="connsiteY254" fmla="*/ 74367 h 857021"/>
              <a:gd name="connsiteX255" fmla="*/ 320517 w 1255667"/>
              <a:gd name="connsiteY255" fmla="*/ 72112 h 857021"/>
              <a:gd name="connsiteX256" fmla="*/ 321774 w 1255667"/>
              <a:gd name="connsiteY256" fmla="*/ 69892 h 857021"/>
              <a:gd name="connsiteX257" fmla="*/ 323031 w 1255667"/>
              <a:gd name="connsiteY257" fmla="*/ 67709 h 857021"/>
              <a:gd name="connsiteX258" fmla="*/ 324287 w 1255667"/>
              <a:gd name="connsiteY258" fmla="*/ 65561 h 857021"/>
              <a:gd name="connsiteX259" fmla="*/ 325544 w 1255667"/>
              <a:gd name="connsiteY259" fmla="*/ 63449 h 857021"/>
              <a:gd name="connsiteX260" fmla="*/ 326801 w 1255667"/>
              <a:gd name="connsiteY260" fmla="*/ 61373 h 857021"/>
              <a:gd name="connsiteX261" fmla="*/ 328058 w 1255667"/>
              <a:gd name="connsiteY261" fmla="*/ 59332 h 857021"/>
              <a:gd name="connsiteX262" fmla="*/ 329315 w 1255667"/>
              <a:gd name="connsiteY262" fmla="*/ 57328 h 857021"/>
              <a:gd name="connsiteX263" fmla="*/ 330572 w 1255667"/>
              <a:gd name="connsiteY263" fmla="*/ 55360 h 857021"/>
              <a:gd name="connsiteX264" fmla="*/ 331829 w 1255667"/>
              <a:gd name="connsiteY264" fmla="*/ 53427 h 857021"/>
              <a:gd name="connsiteX265" fmla="*/ 333086 w 1255667"/>
              <a:gd name="connsiteY265" fmla="*/ 51530 h 857021"/>
              <a:gd name="connsiteX266" fmla="*/ 334343 w 1255667"/>
              <a:gd name="connsiteY266" fmla="*/ 49669 h 857021"/>
              <a:gd name="connsiteX267" fmla="*/ 335600 w 1255667"/>
              <a:gd name="connsiteY267" fmla="*/ 47843 h 857021"/>
              <a:gd name="connsiteX268" fmla="*/ 336857 w 1255667"/>
              <a:gd name="connsiteY268" fmla="*/ 46054 h 857021"/>
              <a:gd name="connsiteX269" fmla="*/ 338113 w 1255667"/>
              <a:gd name="connsiteY269" fmla="*/ 44300 h 857021"/>
              <a:gd name="connsiteX270" fmla="*/ 339370 w 1255667"/>
              <a:gd name="connsiteY270" fmla="*/ 42582 h 857021"/>
              <a:gd name="connsiteX271" fmla="*/ 340627 w 1255667"/>
              <a:gd name="connsiteY271" fmla="*/ 40899 h 857021"/>
              <a:gd name="connsiteX272" fmla="*/ 341884 w 1255667"/>
              <a:gd name="connsiteY272" fmla="*/ 39251 h 857021"/>
              <a:gd name="connsiteX273" fmla="*/ 343141 w 1255667"/>
              <a:gd name="connsiteY273" fmla="*/ 37639 h 857021"/>
              <a:gd name="connsiteX274" fmla="*/ 344398 w 1255667"/>
              <a:gd name="connsiteY274" fmla="*/ 36063 h 857021"/>
              <a:gd name="connsiteX275" fmla="*/ 345655 w 1255667"/>
              <a:gd name="connsiteY275" fmla="*/ 34521 h 857021"/>
              <a:gd name="connsiteX276" fmla="*/ 346912 w 1255667"/>
              <a:gd name="connsiteY276" fmla="*/ 33015 h 857021"/>
              <a:gd name="connsiteX277" fmla="*/ 348169 w 1255667"/>
              <a:gd name="connsiteY277" fmla="*/ 31544 h 857021"/>
              <a:gd name="connsiteX278" fmla="*/ 349426 w 1255667"/>
              <a:gd name="connsiteY278" fmla="*/ 30108 h 857021"/>
              <a:gd name="connsiteX279" fmla="*/ 350683 w 1255667"/>
              <a:gd name="connsiteY279" fmla="*/ 28708 h 857021"/>
              <a:gd name="connsiteX280" fmla="*/ 351940 w 1255667"/>
              <a:gd name="connsiteY280" fmla="*/ 27342 h 857021"/>
              <a:gd name="connsiteX281" fmla="*/ 353197 w 1255667"/>
              <a:gd name="connsiteY281" fmla="*/ 26011 h 857021"/>
              <a:gd name="connsiteX282" fmla="*/ 354454 w 1255667"/>
              <a:gd name="connsiteY282" fmla="*/ 24715 h 857021"/>
              <a:gd name="connsiteX283" fmla="*/ 355711 w 1255667"/>
              <a:gd name="connsiteY283" fmla="*/ 23454 h 857021"/>
              <a:gd name="connsiteX284" fmla="*/ 356968 w 1255667"/>
              <a:gd name="connsiteY284" fmla="*/ 22226 h 857021"/>
              <a:gd name="connsiteX285" fmla="*/ 358225 w 1255667"/>
              <a:gd name="connsiteY285" fmla="*/ 21034 h 857021"/>
              <a:gd name="connsiteX286" fmla="*/ 359482 w 1255667"/>
              <a:gd name="connsiteY286" fmla="*/ 19876 h 857021"/>
              <a:gd name="connsiteX287" fmla="*/ 360739 w 1255667"/>
              <a:gd name="connsiteY287" fmla="*/ 18752 h 857021"/>
              <a:gd name="connsiteX288" fmla="*/ 361995 w 1255667"/>
              <a:gd name="connsiteY288" fmla="*/ 17662 h 857021"/>
              <a:gd name="connsiteX289" fmla="*/ 363252 w 1255667"/>
              <a:gd name="connsiteY289" fmla="*/ 16607 h 857021"/>
              <a:gd name="connsiteX290" fmla="*/ 364509 w 1255667"/>
              <a:gd name="connsiteY290" fmla="*/ 15585 h 857021"/>
              <a:gd name="connsiteX291" fmla="*/ 365766 w 1255667"/>
              <a:gd name="connsiteY291" fmla="*/ 14597 h 857021"/>
              <a:gd name="connsiteX292" fmla="*/ 367023 w 1255667"/>
              <a:gd name="connsiteY292" fmla="*/ 13643 h 857021"/>
              <a:gd name="connsiteX293" fmla="*/ 368280 w 1255667"/>
              <a:gd name="connsiteY293" fmla="*/ 12723 h 857021"/>
              <a:gd name="connsiteX294" fmla="*/ 369537 w 1255667"/>
              <a:gd name="connsiteY294" fmla="*/ 11835 h 857021"/>
              <a:gd name="connsiteX295" fmla="*/ 370794 w 1255667"/>
              <a:gd name="connsiteY295" fmla="*/ 10982 h 857021"/>
              <a:gd name="connsiteX296" fmla="*/ 372051 w 1255667"/>
              <a:gd name="connsiteY296" fmla="*/ 10161 h 857021"/>
              <a:gd name="connsiteX297" fmla="*/ 373308 w 1255667"/>
              <a:gd name="connsiteY297" fmla="*/ 9373 h 857021"/>
              <a:gd name="connsiteX298" fmla="*/ 374565 w 1255667"/>
              <a:gd name="connsiteY298" fmla="*/ 8618 h 857021"/>
              <a:gd name="connsiteX299" fmla="*/ 375822 w 1255667"/>
              <a:gd name="connsiteY299" fmla="*/ 7897 h 857021"/>
              <a:gd name="connsiteX300" fmla="*/ 377079 w 1255667"/>
              <a:gd name="connsiteY300" fmla="*/ 7207 h 857021"/>
              <a:gd name="connsiteX301" fmla="*/ 378336 w 1255667"/>
              <a:gd name="connsiteY301" fmla="*/ 6551 h 857021"/>
              <a:gd name="connsiteX302" fmla="*/ 379592 w 1255667"/>
              <a:gd name="connsiteY302" fmla="*/ 5926 h 857021"/>
              <a:gd name="connsiteX303" fmla="*/ 380852 w 1255667"/>
              <a:gd name="connsiteY303" fmla="*/ 5334 h 857021"/>
              <a:gd name="connsiteX304" fmla="*/ 382107 w 1255667"/>
              <a:gd name="connsiteY304" fmla="*/ 4774 h 857021"/>
              <a:gd name="connsiteX305" fmla="*/ 383363 w 1255667"/>
              <a:gd name="connsiteY305" fmla="*/ 4246 h 857021"/>
              <a:gd name="connsiteX306" fmla="*/ 384619 w 1255667"/>
              <a:gd name="connsiteY306" fmla="*/ 3750 h 857021"/>
              <a:gd name="connsiteX307" fmla="*/ 385874 w 1255667"/>
              <a:gd name="connsiteY307" fmla="*/ 3285 h 857021"/>
              <a:gd name="connsiteX308" fmla="*/ 387137 w 1255667"/>
              <a:gd name="connsiteY308" fmla="*/ 2852 h 857021"/>
              <a:gd name="connsiteX309" fmla="*/ 388392 w 1255667"/>
              <a:gd name="connsiteY309" fmla="*/ 2450 h 857021"/>
              <a:gd name="connsiteX310" fmla="*/ 389648 w 1255667"/>
              <a:gd name="connsiteY310" fmla="*/ 2080 h 857021"/>
              <a:gd name="connsiteX311" fmla="*/ 390904 w 1255667"/>
              <a:gd name="connsiteY311" fmla="*/ 1740 h 857021"/>
              <a:gd name="connsiteX312" fmla="*/ 392159 w 1255667"/>
              <a:gd name="connsiteY312" fmla="*/ 1431 h 857021"/>
              <a:gd name="connsiteX313" fmla="*/ 393422 w 1255667"/>
              <a:gd name="connsiteY313" fmla="*/ 1153 h 857021"/>
              <a:gd name="connsiteX314" fmla="*/ 394677 w 1255667"/>
              <a:gd name="connsiteY314" fmla="*/ 905 h 857021"/>
              <a:gd name="connsiteX315" fmla="*/ 395933 w 1255667"/>
              <a:gd name="connsiteY315" fmla="*/ 687 h 857021"/>
              <a:gd name="connsiteX316" fmla="*/ 397189 w 1255667"/>
              <a:gd name="connsiteY316" fmla="*/ 500 h 857021"/>
              <a:gd name="connsiteX317" fmla="*/ 398444 w 1255667"/>
              <a:gd name="connsiteY317" fmla="*/ 343 h 857021"/>
              <a:gd name="connsiteX318" fmla="*/ 399700 w 1255667"/>
              <a:gd name="connsiteY318" fmla="*/ 215 h 857021"/>
              <a:gd name="connsiteX319" fmla="*/ 400962 w 1255667"/>
              <a:gd name="connsiteY319" fmla="*/ 117 h 857021"/>
              <a:gd name="connsiteX320" fmla="*/ 402218 w 1255667"/>
              <a:gd name="connsiteY320" fmla="*/ 49 h 857021"/>
              <a:gd name="connsiteX321" fmla="*/ 403473 w 1255667"/>
              <a:gd name="connsiteY321" fmla="*/ 10 h 857021"/>
              <a:gd name="connsiteX322" fmla="*/ 404729 w 1255667"/>
              <a:gd name="connsiteY322" fmla="*/ 0 h 857021"/>
              <a:gd name="connsiteX323" fmla="*/ 405985 w 1255667"/>
              <a:gd name="connsiteY323" fmla="*/ 19 h 857021"/>
              <a:gd name="connsiteX324" fmla="*/ 407247 w 1255667"/>
              <a:gd name="connsiteY324" fmla="*/ 67 h 857021"/>
              <a:gd name="connsiteX325" fmla="*/ 408503 w 1255667"/>
              <a:gd name="connsiteY325" fmla="*/ 143 h 857021"/>
              <a:gd name="connsiteX326" fmla="*/ 409758 w 1255667"/>
              <a:gd name="connsiteY326" fmla="*/ 248 h 857021"/>
              <a:gd name="connsiteX327" fmla="*/ 411014 w 1255667"/>
              <a:gd name="connsiteY327" fmla="*/ 380 h 857021"/>
              <a:gd name="connsiteX328" fmla="*/ 412270 w 1255667"/>
              <a:gd name="connsiteY328" fmla="*/ 541 h 857021"/>
              <a:gd name="connsiteX329" fmla="*/ 413532 w 1255667"/>
              <a:gd name="connsiteY329" fmla="*/ 730 h 857021"/>
              <a:gd name="connsiteX330" fmla="*/ 414788 w 1255667"/>
              <a:gd name="connsiteY330" fmla="*/ 946 h 857021"/>
              <a:gd name="connsiteX331" fmla="*/ 416043 w 1255667"/>
              <a:gd name="connsiteY331" fmla="*/ 1190 h 857021"/>
              <a:gd name="connsiteX332" fmla="*/ 417299 w 1255667"/>
              <a:gd name="connsiteY332" fmla="*/ 1461 h 857021"/>
              <a:gd name="connsiteX333" fmla="*/ 418555 w 1255667"/>
              <a:gd name="connsiteY333" fmla="*/ 1759 h 857021"/>
              <a:gd name="connsiteX334" fmla="*/ 419817 w 1255667"/>
              <a:gd name="connsiteY334" fmla="*/ 2084 h 857021"/>
              <a:gd name="connsiteX335" fmla="*/ 421073 w 1255667"/>
              <a:gd name="connsiteY335" fmla="*/ 2436 h 857021"/>
              <a:gd name="connsiteX336" fmla="*/ 422328 w 1255667"/>
              <a:gd name="connsiteY336" fmla="*/ 2814 h 857021"/>
              <a:gd name="connsiteX337" fmla="*/ 423584 w 1255667"/>
              <a:gd name="connsiteY337" fmla="*/ 3219 h 857021"/>
              <a:gd name="connsiteX338" fmla="*/ 424840 w 1255667"/>
              <a:gd name="connsiteY338" fmla="*/ 3649 h 857021"/>
              <a:gd name="connsiteX339" fmla="*/ 426102 w 1255667"/>
              <a:gd name="connsiteY339" fmla="*/ 4106 h 857021"/>
              <a:gd name="connsiteX340" fmla="*/ 427358 w 1255667"/>
              <a:gd name="connsiteY340" fmla="*/ 4588 h 857021"/>
              <a:gd name="connsiteX341" fmla="*/ 428613 w 1255667"/>
              <a:gd name="connsiteY341" fmla="*/ 5096 h 857021"/>
              <a:gd name="connsiteX342" fmla="*/ 429869 w 1255667"/>
              <a:gd name="connsiteY342" fmla="*/ 5629 h 857021"/>
              <a:gd name="connsiteX343" fmla="*/ 431125 w 1255667"/>
              <a:gd name="connsiteY343" fmla="*/ 6187 h 857021"/>
              <a:gd name="connsiteX344" fmla="*/ 432380 w 1255667"/>
              <a:gd name="connsiteY344" fmla="*/ 6770 h 857021"/>
              <a:gd name="connsiteX345" fmla="*/ 433643 w 1255667"/>
              <a:gd name="connsiteY345" fmla="*/ 7378 h 857021"/>
              <a:gd name="connsiteX346" fmla="*/ 434898 w 1255667"/>
              <a:gd name="connsiteY346" fmla="*/ 8010 h 857021"/>
              <a:gd name="connsiteX347" fmla="*/ 436154 w 1255667"/>
              <a:gd name="connsiteY347" fmla="*/ 8667 h 857021"/>
              <a:gd name="connsiteX348" fmla="*/ 437409 w 1255667"/>
              <a:gd name="connsiteY348" fmla="*/ 9348 h 857021"/>
              <a:gd name="connsiteX349" fmla="*/ 438665 w 1255667"/>
              <a:gd name="connsiteY349" fmla="*/ 10053 h 857021"/>
              <a:gd name="connsiteX350" fmla="*/ 439927 w 1255667"/>
              <a:gd name="connsiteY350" fmla="*/ 10781 h 857021"/>
              <a:gd name="connsiteX351" fmla="*/ 441183 w 1255667"/>
              <a:gd name="connsiteY351" fmla="*/ 11533 h 857021"/>
              <a:gd name="connsiteX352" fmla="*/ 442439 w 1255667"/>
              <a:gd name="connsiteY352" fmla="*/ 12309 h 857021"/>
              <a:gd name="connsiteX353" fmla="*/ 443694 w 1255667"/>
              <a:gd name="connsiteY353" fmla="*/ 13107 h 857021"/>
              <a:gd name="connsiteX354" fmla="*/ 444950 w 1255667"/>
              <a:gd name="connsiteY354" fmla="*/ 13929 h 857021"/>
              <a:gd name="connsiteX355" fmla="*/ 446212 w 1255667"/>
              <a:gd name="connsiteY355" fmla="*/ 14773 h 857021"/>
              <a:gd name="connsiteX356" fmla="*/ 447468 w 1255667"/>
              <a:gd name="connsiteY356" fmla="*/ 15640 h 857021"/>
              <a:gd name="connsiteX357" fmla="*/ 448724 w 1255667"/>
              <a:gd name="connsiteY357" fmla="*/ 16529 h 857021"/>
              <a:gd name="connsiteX358" fmla="*/ 449979 w 1255667"/>
              <a:gd name="connsiteY358" fmla="*/ 17440 h 857021"/>
              <a:gd name="connsiteX359" fmla="*/ 451235 w 1255667"/>
              <a:gd name="connsiteY359" fmla="*/ 18373 h 857021"/>
              <a:gd name="connsiteX360" fmla="*/ 452497 w 1255667"/>
              <a:gd name="connsiteY360" fmla="*/ 19328 h 857021"/>
              <a:gd name="connsiteX361" fmla="*/ 453753 w 1255667"/>
              <a:gd name="connsiteY361" fmla="*/ 20304 h 857021"/>
              <a:gd name="connsiteX362" fmla="*/ 455009 w 1255667"/>
              <a:gd name="connsiteY362" fmla="*/ 21301 h 857021"/>
              <a:gd name="connsiteX363" fmla="*/ 456264 w 1255667"/>
              <a:gd name="connsiteY363" fmla="*/ 22320 h 857021"/>
              <a:gd name="connsiteX364" fmla="*/ 457520 w 1255667"/>
              <a:gd name="connsiteY364" fmla="*/ 23360 h 857021"/>
              <a:gd name="connsiteX365" fmla="*/ 458776 w 1255667"/>
              <a:gd name="connsiteY365" fmla="*/ 24420 h 857021"/>
              <a:gd name="connsiteX366" fmla="*/ 460038 w 1255667"/>
              <a:gd name="connsiteY366" fmla="*/ 25500 h 857021"/>
              <a:gd name="connsiteX367" fmla="*/ 461294 w 1255667"/>
              <a:gd name="connsiteY367" fmla="*/ 26601 h 857021"/>
              <a:gd name="connsiteX368" fmla="*/ 462549 w 1255667"/>
              <a:gd name="connsiteY368" fmla="*/ 27723 h 857021"/>
              <a:gd name="connsiteX369" fmla="*/ 463805 w 1255667"/>
              <a:gd name="connsiteY369" fmla="*/ 28864 h 857021"/>
              <a:gd name="connsiteX370" fmla="*/ 465061 w 1255667"/>
              <a:gd name="connsiteY370" fmla="*/ 30025 h 857021"/>
              <a:gd name="connsiteX371" fmla="*/ 466323 w 1255667"/>
              <a:gd name="connsiteY371" fmla="*/ 31205 h 857021"/>
              <a:gd name="connsiteX372" fmla="*/ 467579 w 1255667"/>
              <a:gd name="connsiteY372" fmla="*/ 32404 h 857021"/>
              <a:gd name="connsiteX373" fmla="*/ 468834 w 1255667"/>
              <a:gd name="connsiteY373" fmla="*/ 33623 h 857021"/>
              <a:gd name="connsiteX374" fmla="*/ 470090 w 1255667"/>
              <a:gd name="connsiteY374" fmla="*/ 34860 h 857021"/>
              <a:gd name="connsiteX375" fmla="*/ 471345 w 1255667"/>
              <a:gd name="connsiteY375" fmla="*/ 36117 h 857021"/>
              <a:gd name="connsiteX376" fmla="*/ 472608 w 1255667"/>
              <a:gd name="connsiteY376" fmla="*/ 37391 h 857021"/>
              <a:gd name="connsiteX377" fmla="*/ 473864 w 1255667"/>
              <a:gd name="connsiteY377" fmla="*/ 38684 h 857021"/>
              <a:gd name="connsiteX378" fmla="*/ 475119 w 1255667"/>
              <a:gd name="connsiteY378" fmla="*/ 39995 h 857021"/>
              <a:gd name="connsiteX379" fmla="*/ 476375 w 1255667"/>
              <a:gd name="connsiteY379" fmla="*/ 41324 h 857021"/>
              <a:gd name="connsiteX380" fmla="*/ 477630 w 1255667"/>
              <a:gd name="connsiteY380" fmla="*/ 42671 h 857021"/>
              <a:gd name="connsiteX381" fmla="*/ 478893 w 1255667"/>
              <a:gd name="connsiteY381" fmla="*/ 44035 h 857021"/>
              <a:gd name="connsiteX382" fmla="*/ 480148 w 1255667"/>
              <a:gd name="connsiteY382" fmla="*/ 45416 h 857021"/>
              <a:gd name="connsiteX383" fmla="*/ 481404 w 1255667"/>
              <a:gd name="connsiteY383" fmla="*/ 46815 h 857021"/>
              <a:gd name="connsiteX384" fmla="*/ 482660 w 1255667"/>
              <a:gd name="connsiteY384" fmla="*/ 48230 h 857021"/>
              <a:gd name="connsiteX385" fmla="*/ 483915 w 1255667"/>
              <a:gd name="connsiteY385" fmla="*/ 49662 h 857021"/>
              <a:gd name="connsiteX386" fmla="*/ 485171 w 1255667"/>
              <a:gd name="connsiteY386" fmla="*/ 51110 h 857021"/>
              <a:gd name="connsiteX387" fmla="*/ 486433 w 1255667"/>
              <a:gd name="connsiteY387" fmla="*/ 52575 h 857021"/>
              <a:gd name="connsiteX388" fmla="*/ 487689 w 1255667"/>
              <a:gd name="connsiteY388" fmla="*/ 54056 h 857021"/>
              <a:gd name="connsiteX389" fmla="*/ 488945 w 1255667"/>
              <a:gd name="connsiteY389" fmla="*/ 55553 h 857021"/>
              <a:gd name="connsiteX390" fmla="*/ 490200 w 1255667"/>
              <a:gd name="connsiteY390" fmla="*/ 57065 h 857021"/>
              <a:gd name="connsiteX391" fmla="*/ 491456 w 1255667"/>
              <a:gd name="connsiteY391" fmla="*/ 58593 h 857021"/>
              <a:gd name="connsiteX392" fmla="*/ 492718 w 1255667"/>
              <a:gd name="connsiteY392" fmla="*/ 60136 h 857021"/>
              <a:gd name="connsiteX393" fmla="*/ 493974 w 1255667"/>
              <a:gd name="connsiteY393" fmla="*/ 61695 h 857021"/>
              <a:gd name="connsiteX394" fmla="*/ 495230 w 1255667"/>
              <a:gd name="connsiteY394" fmla="*/ 63268 h 857021"/>
              <a:gd name="connsiteX395" fmla="*/ 496485 w 1255667"/>
              <a:gd name="connsiteY395" fmla="*/ 64857 h 857021"/>
              <a:gd name="connsiteX396" fmla="*/ 497741 w 1255667"/>
              <a:gd name="connsiteY396" fmla="*/ 66459 h 857021"/>
              <a:gd name="connsiteX397" fmla="*/ 499003 w 1255667"/>
              <a:gd name="connsiteY397" fmla="*/ 68077 h 857021"/>
              <a:gd name="connsiteX398" fmla="*/ 500259 w 1255667"/>
              <a:gd name="connsiteY398" fmla="*/ 69708 h 857021"/>
              <a:gd name="connsiteX399" fmla="*/ 501515 w 1255667"/>
              <a:gd name="connsiteY399" fmla="*/ 71353 h 857021"/>
              <a:gd name="connsiteX400" fmla="*/ 502770 w 1255667"/>
              <a:gd name="connsiteY400" fmla="*/ 73012 h 857021"/>
              <a:gd name="connsiteX401" fmla="*/ 504026 w 1255667"/>
              <a:gd name="connsiteY401" fmla="*/ 74685 h 857021"/>
              <a:gd name="connsiteX402" fmla="*/ 505288 w 1255667"/>
              <a:gd name="connsiteY402" fmla="*/ 76371 h 857021"/>
              <a:gd name="connsiteX403" fmla="*/ 506544 w 1255667"/>
              <a:gd name="connsiteY403" fmla="*/ 78071 h 857021"/>
              <a:gd name="connsiteX404" fmla="*/ 507800 w 1255667"/>
              <a:gd name="connsiteY404" fmla="*/ 79783 h 857021"/>
              <a:gd name="connsiteX405" fmla="*/ 509055 w 1255667"/>
              <a:gd name="connsiteY405" fmla="*/ 81508 h 857021"/>
              <a:gd name="connsiteX406" fmla="*/ 510311 w 1255667"/>
              <a:gd name="connsiteY406" fmla="*/ 83246 h 857021"/>
              <a:gd name="connsiteX407" fmla="*/ 511566 w 1255667"/>
              <a:gd name="connsiteY407" fmla="*/ 84996 h 857021"/>
              <a:gd name="connsiteX408" fmla="*/ 512829 w 1255667"/>
              <a:gd name="connsiteY408" fmla="*/ 86759 h 857021"/>
              <a:gd name="connsiteX409" fmla="*/ 514085 w 1255667"/>
              <a:gd name="connsiteY409" fmla="*/ 88534 h 857021"/>
              <a:gd name="connsiteX410" fmla="*/ 515340 w 1255667"/>
              <a:gd name="connsiteY410" fmla="*/ 90320 h 857021"/>
              <a:gd name="connsiteX411" fmla="*/ 516596 w 1255667"/>
              <a:gd name="connsiteY411" fmla="*/ 92120 h 857021"/>
              <a:gd name="connsiteX412" fmla="*/ 517851 w 1255667"/>
              <a:gd name="connsiteY412" fmla="*/ 93929 h 857021"/>
              <a:gd name="connsiteX413" fmla="*/ 519114 w 1255667"/>
              <a:gd name="connsiteY413" fmla="*/ 95751 h 857021"/>
              <a:gd name="connsiteX414" fmla="*/ 520369 w 1255667"/>
              <a:gd name="connsiteY414" fmla="*/ 97584 h 857021"/>
              <a:gd name="connsiteX415" fmla="*/ 521625 w 1255667"/>
              <a:gd name="connsiteY415" fmla="*/ 99428 h 857021"/>
              <a:gd name="connsiteX416" fmla="*/ 522881 w 1255667"/>
              <a:gd name="connsiteY416" fmla="*/ 101282 h 857021"/>
              <a:gd name="connsiteX417" fmla="*/ 524136 w 1255667"/>
              <a:gd name="connsiteY417" fmla="*/ 103148 h 857021"/>
              <a:gd name="connsiteX418" fmla="*/ 525399 w 1255667"/>
              <a:gd name="connsiteY418" fmla="*/ 105024 h 857021"/>
              <a:gd name="connsiteX419" fmla="*/ 526654 w 1255667"/>
              <a:gd name="connsiteY419" fmla="*/ 106910 h 857021"/>
              <a:gd name="connsiteX420" fmla="*/ 527910 w 1255667"/>
              <a:gd name="connsiteY420" fmla="*/ 108807 h 857021"/>
              <a:gd name="connsiteX421" fmla="*/ 529166 w 1255667"/>
              <a:gd name="connsiteY421" fmla="*/ 110714 h 857021"/>
              <a:gd name="connsiteX422" fmla="*/ 530421 w 1255667"/>
              <a:gd name="connsiteY422" fmla="*/ 112630 h 857021"/>
              <a:gd name="connsiteX423" fmla="*/ 531684 w 1255667"/>
              <a:gd name="connsiteY423" fmla="*/ 114556 h 857021"/>
              <a:gd name="connsiteX424" fmla="*/ 532939 w 1255667"/>
              <a:gd name="connsiteY424" fmla="*/ 116492 h 857021"/>
              <a:gd name="connsiteX425" fmla="*/ 534195 w 1255667"/>
              <a:gd name="connsiteY425" fmla="*/ 118437 h 857021"/>
              <a:gd name="connsiteX426" fmla="*/ 535451 w 1255667"/>
              <a:gd name="connsiteY426" fmla="*/ 120391 h 857021"/>
              <a:gd name="connsiteX427" fmla="*/ 536706 w 1255667"/>
              <a:gd name="connsiteY427" fmla="*/ 122353 h 857021"/>
              <a:gd name="connsiteX428" fmla="*/ 537962 w 1255667"/>
              <a:gd name="connsiteY428" fmla="*/ 124326 h 857021"/>
              <a:gd name="connsiteX429" fmla="*/ 539224 w 1255667"/>
              <a:gd name="connsiteY429" fmla="*/ 126306 h 857021"/>
              <a:gd name="connsiteX430" fmla="*/ 540480 w 1255667"/>
              <a:gd name="connsiteY430" fmla="*/ 128295 h 857021"/>
              <a:gd name="connsiteX431" fmla="*/ 541736 w 1255667"/>
              <a:gd name="connsiteY431" fmla="*/ 130293 h 857021"/>
              <a:gd name="connsiteX432" fmla="*/ 542991 w 1255667"/>
              <a:gd name="connsiteY432" fmla="*/ 132299 h 857021"/>
              <a:gd name="connsiteX433" fmla="*/ 544247 w 1255667"/>
              <a:gd name="connsiteY433" fmla="*/ 134312 h 857021"/>
              <a:gd name="connsiteX434" fmla="*/ 545509 w 1255667"/>
              <a:gd name="connsiteY434" fmla="*/ 136334 h 857021"/>
              <a:gd name="connsiteX435" fmla="*/ 546765 w 1255667"/>
              <a:gd name="connsiteY435" fmla="*/ 138363 h 857021"/>
              <a:gd name="connsiteX436" fmla="*/ 548020 w 1255667"/>
              <a:gd name="connsiteY436" fmla="*/ 140400 h 857021"/>
              <a:gd name="connsiteX437" fmla="*/ 549276 w 1255667"/>
              <a:gd name="connsiteY437" fmla="*/ 142444 h 857021"/>
              <a:gd name="connsiteX438" fmla="*/ 550532 w 1255667"/>
              <a:gd name="connsiteY438" fmla="*/ 144495 h 857021"/>
              <a:gd name="connsiteX439" fmla="*/ 551794 w 1255667"/>
              <a:gd name="connsiteY439" fmla="*/ 146554 h 857021"/>
              <a:gd name="connsiteX440" fmla="*/ 553050 w 1255667"/>
              <a:gd name="connsiteY440" fmla="*/ 148619 h 857021"/>
              <a:gd name="connsiteX441" fmla="*/ 554305 w 1255667"/>
              <a:gd name="connsiteY441" fmla="*/ 150691 h 857021"/>
              <a:gd name="connsiteX442" fmla="*/ 555561 w 1255667"/>
              <a:gd name="connsiteY442" fmla="*/ 152770 h 857021"/>
              <a:gd name="connsiteX443" fmla="*/ 556817 w 1255667"/>
              <a:gd name="connsiteY443" fmla="*/ 154855 h 857021"/>
              <a:gd name="connsiteX444" fmla="*/ 558079 w 1255667"/>
              <a:gd name="connsiteY444" fmla="*/ 156946 h 857021"/>
              <a:gd name="connsiteX445" fmla="*/ 559335 w 1255667"/>
              <a:gd name="connsiteY445" fmla="*/ 159044 h 857021"/>
              <a:gd name="connsiteX446" fmla="*/ 560590 w 1255667"/>
              <a:gd name="connsiteY446" fmla="*/ 161147 h 857021"/>
              <a:gd name="connsiteX447" fmla="*/ 561846 w 1255667"/>
              <a:gd name="connsiteY447" fmla="*/ 163257 h 857021"/>
              <a:gd name="connsiteX448" fmla="*/ 563102 w 1255667"/>
              <a:gd name="connsiteY448" fmla="*/ 165373 h 857021"/>
              <a:gd name="connsiteX449" fmla="*/ 564357 w 1255667"/>
              <a:gd name="connsiteY449" fmla="*/ 167493 h 857021"/>
              <a:gd name="connsiteX450" fmla="*/ 565620 w 1255667"/>
              <a:gd name="connsiteY450" fmla="*/ 169619 h 857021"/>
              <a:gd name="connsiteX451" fmla="*/ 566875 w 1255667"/>
              <a:gd name="connsiteY451" fmla="*/ 171751 h 857021"/>
              <a:gd name="connsiteX452" fmla="*/ 568131 w 1255667"/>
              <a:gd name="connsiteY452" fmla="*/ 173888 h 857021"/>
              <a:gd name="connsiteX453" fmla="*/ 569387 w 1255667"/>
              <a:gd name="connsiteY453" fmla="*/ 176029 h 857021"/>
              <a:gd name="connsiteX454" fmla="*/ 570642 w 1255667"/>
              <a:gd name="connsiteY454" fmla="*/ 178176 h 857021"/>
              <a:gd name="connsiteX455" fmla="*/ 571905 w 1255667"/>
              <a:gd name="connsiteY455" fmla="*/ 180328 h 857021"/>
              <a:gd name="connsiteX456" fmla="*/ 573160 w 1255667"/>
              <a:gd name="connsiteY456" fmla="*/ 182483 h 857021"/>
              <a:gd name="connsiteX457" fmla="*/ 574416 w 1255667"/>
              <a:gd name="connsiteY457" fmla="*/ 184643 h 857021"/>
              <a:gd name="connsiteX458" fmla="*/ 575672 w 1255667"/>
              <a:gd name="connsiteY458" fmla="*/ 186808 h 857021"/>
              <a:gd name="connsiteX459" fmla="*/ 576927 w 1255667"/>
              <a:gd name="connsiteY459" fmla="*/ 188977 h 857021"/>
              <a:gd name="connsiteX460" fmla="*/ 578190 w 1255667"/>
              <a:gd name="connsiteY460" fmla="*/ 191150 h 857021"/>
              <a:gd name="connsiteX461" fmla="*/ 579445 w 1255667"/>
              <a:gd name="connsiteY461" fmla="*/ 193327 h 857021"/>
              <a:gd name="connsiteX462" fmla="*/ 580701 w 1255667"/>
              <a:gd name="connsiteY462" fmla="*/ 195507 h 857021"/>
              <a:gd name="connsiteX463" fmla="*/ 581957 w 1255667"/>
              <a:gd name="connsiteY463" fmla="*/ 197691 h 857021"/>
              <a:gd name="connsiteX464" fmla="*/ 583212 w 1255667"/>
              <a:gd name="connsiteY464" fmla="*/ 199879 h 857021"/>
              <a:gd name="connsiteX465" fmla="*/ 584475 w 1255667"/>
              <a:gd name="connsiteY465" fmla="*/ 202070 h 857021"/>
              <a:gd name="connsiteX466" fmla="*/ 585730 w 1255667"/>
              <a:gd name="connsiteY466" fmla="*/ 204264 h 857021"/>
              <a:gd name="connsiteX467" fmla="*/ 586986 w 1255667"/>
              <a:gd name="connsiteY467" fmla="*/ 206462 h 857021"/>
              <a:gd name="connsiteX468" fmla="*/ 588242 w 1255667"/>
              <a:gd name="connsiteY468" fmla="*/ 208662 h 857021"/>
              <a:gd name="connsiteX469" fmla="*/ 589497 w 1255667"/>
              <a:gd name="connsiteY469" fmla="*/ 210866 h 857021"/>
              <a:gd name="connsiteX470" fmla="*/ 590760 w 1255667"/>
              <a:gd name="connsiteY470" fmla="*/ 213072 h 857021"/>
              <a:gd name="connsiteX471" fmla="*/ 592015 w 1255667"/>
              <a:gd name="connsiteY471" fmla="*/ 215281 h 857021"/>
              <a:gd name="connsiteX472" fmla="*/ 593271 w 1255667"/>
              <a:gd name="connsiteY472" fmla="*/ 217492 h 857021"/>
              <a:gd name="connsiteX473" fmla="*/ 594526 w 1255667"/>
              <a:gd name="connsiteY473" fmla="*/ 219706 h 857021"/>
              <a:gd name="connsiteX474" fmla="*/ 595782 w 1255667"/>
              <a:gd name="connsiteY474" fmla="*/ 221922 h 857021"/>
              <a:gd name="connsiteX475" fmla="*/ 597038 w 1255667"/>
              <a:gd name="connsiteY475" fmla="*/ 224140 h 857021"/>
              <a:gd name="connsiteX476" fmla="*/ 598300 w 1255667"/>
              <a:gd name="connsiteY476" fmla="*/ 226360 h 857021"/>
              <a:gd name="connsiteX477" fmla="*/ 599556 w 1255667"/>
              <a:gd name="connsiteY477" fmla="*/ 228582 h 857021"/>
              <a:gd name="connsiteX478" fmla="*/ 600811 w 1255667"/>
              <a:gd name="connsiteY478" fmla="*/ 230806 h 857021"/>
              <a:gd name="connsiteX479" fmla="*/ 602067 w 1255667"/>
              <a:gd name="connsiteY479" fmla="*/ 233031 h 857021"/>
              <a:gd name="connsiteX480" fmla="*/ 603323 w 1255667"/>
              <a:gd name="connsiteY480" fmla="*/ 235258 h 857021"/>
              <a:gd name="connsiteX481" fmla="*/ 604585 w 1255667"/>
              <a:gd name="connsiteY481" fmla="*/ 237487 h 857021"/>
              <a:gd name="connsiteX482" fmla="*/ 605841 w 1255667"/>
              <a:gd name="connsiteY482" fmla="*/ 239717 h 857021"/>
              <a:gd name="connsiteX483" fmla="*/ 607096 w 1255667"/>
              <a:gd name="connsiteY483" fmla="*/ 241948 h 857021"/>
              <a:gd name="connsiteX484" fmla="*/ 608352 w 1255667"/>
              <a:gd name="connsiteY484" fmla="*/ 244181 h 857021"/>
              <a:gd name="connsiteX485" fmla="*/ 609608 w 1255667"/>
              <a:gd name="connsiteY485" fmla="*/ 246414 h 857021"/>
              <a:gd name="connsiteX486" fmla="*/ 610870 w 1255667"/>
              <a:gd name="connsiteY486" fmla="*/ 248648 h 857021"/>
              <a:gd name="connsiteX487" fmla="*/ 612126 w 1255667"/>
              <a:gd name="connsiteY487" fmla="*/ 250884 h 857021"/>
              <a:gd name="connsiteX488" fmla="*/ 613381 w 1255667"/>
              <a:gd name="connsiteY488" fmla="*/ 253120 h 857021"/>
              <a:gd name="connsiteX489" fmla="*/ 614637 w 1255667"/>
              <a:gd name="connsiteY489" fmla="*/ 255355 h 857021"/>
              <a:gd name="connsiteX490" fmla="*/ 615893 w 1255667"/>
              <a:gd name="connsiteY490" fmla="*/ 257593 h 857021"/>
              <a:gd name="connsiteX491" fmla="*/ 617155 w 1255667"/>
              <a:gd name="connsiteY491" fmla="*/ 259830 h 857021"/>
              <a:gd name="connsiteX492" fmla="*/ 618411 w 1255667"/>
              <a:gd name="connsiteY492" fmla="*/ 262067 h 857021"/>
              <a:gd name="connsiteX493" fmla="*/ 619666 w 1255667"/>
              <a:gd name="connsiteY493" fmla="*/ 264305 h 857021"/>
              <a:gd name="connsiteX494" fmla="*/ 620922 w 1255667"/>
              <a:gd name="connsiteY494" fmla="*/ 266543 h 857021"/>
              <a:gd name="connsiteX495" fmla="*/ 622178 w 1255667"/>
              <a:gd name="connsiteY495" fmla="*/ 268781 h 857021"/>
              <a:gd name="connsiteX496" fmla="*/ 623433 w 1255667"/>
              <a:gd name="connsiteY496" fmla="*/ 271018 h 857021"/>
              <a:gd name="connsiteX497" fmla="*/ 624696 w 1255667"/>
              <a:gd name="connsiteY497" fmla="*/ 273256 h 857021"/>
              <a:gd name="connsiteX498" fmla="*/ 625951 w 1255667"/>
              <a:gd name="connsiteY498" fmla="*/ 275493 h 857021"/>
              <a:gd name="connsiteX499" fmla="*/ 627207 w 1255667"/>
              <a:gd name="connsiteY499" fmla="*/ 277729 h 857021"/>
              <a:gd name="connsiteX500" fmla="*/ 628462 w 1255667"/>
              <a:gd name="connsiteY500" fmla="*/ 279966 h 857021"/>
              <a:gd name="connsiteX501" fmla="*/ 629718 w 1255667"/>
              <a:gd name="connsiteY501" fmla="*/ 282202 h 857021"/>
              <a:gd name="connsiteX502" fmla="*/ 630980 w 1255667"/>
              <a:gd name="connsiteY502" fmla="*/ 284437 h 857021"/>
              <a:gd name="connsiteX503" fmla="*/ 632236 w 1255667"/>
              <a:gd name="connsiteY503" fmla="*/ 286671 h 857021"/>
              <a:gd name="connsiteX504" fmla="*/ 633492 w 1255667"/>
              <a:gd name="connsiteY504" fmla="*/ 288905 h 857021"/>
              <a:gd name="connsiteX505" fmla="*/ 634747 w 1255667"/>
              <a:gd name="connsiteY505" fmla="*/ 291136 h 857021"/>
              <a:gd name="connsiteX506" fmla="*/ 636003 w 1255667"/>
              <a:gd name="connsiteY506" fmla="*/ 293368 h 857021"/>
              <a:gd name="connsiteX507" fmla="*/ 637265 w 1255667"/>
              <a:gd name="connsiteY507" fmla="*/ 295599 h 857021"/>
              <a:gd name="connsiteX508" fmla="*/ 638521 w 1255667"/>
              <a:gd name="connsiteY508" fmla="*/ 297828 h 857021"/>
              <a:gd name="connsiteX509" fmla="*/ 639777 w 1255667"/>
              <a:gd name="connsiteY509" fmla="*/ 300055 h 857021"/>
              <a:gd name="connsiteX510" fmla="*/ 641032 w 1255667"/>
              <a:gd name="connsiteY510" fmla="*/ 302282 h 857021"/>
              <a:gd name="connsiteX511" fmla="*/ 642288 w 1255667"/>
              <a:gd name="connsiteY511" fmla="*/ 304507 h 857021"/>
              <a:gd name="connsiteX512" fmla="*/ 643550 w 1255667"/>
              <a:gd name="connsiteY512" fmla="*/ 306730 h 857021"/>
              <a:gd name="connsiteX513" fmla="*/ 644806 w 1255667"/>
              <a:gd name="connsiteY513" fmla="*/ 308952 h 857021"/>
              <a:gd name="connsiteX514" fmla="*/ 646062 w 1255667"/>
              <a:gd name="connsiteY514" fmla="*/ 311172 h 857021"/>
              <a:gd name="connsiteX515" fmla="*/ 647317 w 1255667"/>
              <a:gd name="connsiteY515" fmla="*/ 313390 h 857021"/>
              <a:gd name="connsiteX516" fmla="*/ 648573 w 1255667"/>
              <a:gd name="connsiteY516" fmla="*/ 315606 h 857021"/>
              <a:gd name="connsiteX517" fmla="*/ 649829 w 1255667"/>
              <a:gd name="connsiteY517" fmla="*/ 317821 h 857021"/>
              <a:gd name="connsiteX518" fmla="*/ 651091 w 1255667"/>
              <a:gd name="connsiteY518" fmla="*/ 320033 h 857021"/>
              <a:gd name="connsiteX519" fmla="*/ 652347 w 1255667"/>
              <a:gd name="connsiteY519" fmla="*/ 322244 h 857021"/>
              <a:gd name="connsiteX520" fmla="*/ 653602 w 1255667"/>
              <a:gd name="connsiteY520" fmla="*/ 324452 h 857021"/>
              <a:gd name="connsiteX521" fmla="*/ 654858 w 1255667"/>
              <a:gd name="connsiteY521" fmla="*/ 326657 h 857021"/>
              <a:gd name="connsiteX522" fmla="*/ 656113 w 1255667"/>
              <a:gd name="connsiteY522" fmla="*/ 328861 h 857021"/>
              <a:gd name="connsiteX523" fmla="*/ 657376 w 1255667"/>
              <a:gd name="connsiteY523" fmla="*/ 331062 h 857021"/>
              <a:gd name="connsiteX524" fmla="*/ 658632 w 1255667"/>
              <a:gd name="connsiteY524" fmla="*/ 333261 h 857021"/>
              <a:gd name="connsiteX525" fmla="*/ 659887 w 1255667"/>
              <a:gd name="connsiteY525" fmla="*/ 335457 h 857021"/>
              <a:gd name="connsiteX526" fmla="*/ 661143 w 1255667"/>
              <a:gd name="connsiteY526" fmla="*/ 337650 h 857021"/>
              <a:gd name="connsiteX527" fmla="*/ 662398 w 1255667"/>
              <a:gd name="connsiteY527" fmla="*/ 339842 h 857021"/>
              <a:gd name="connsiteX528" fmla="*/ 663661 w 1255667"/>
              <a:gd name="connsiteY528" fmla="*/ 342030 h 857021"/>
              <a:gd name="connsiteX529" fmla="*/ 664916 w 1255667"/>
              <a:gd name="connsiteY529" fmla="*/ 344215 h 857021"/>
              <a:gd name="connsiteX530" fmla="*/ 666172 w 1255667"/>
              <a:gd name="connsiteY530" fmla="*/ 346397 h 857021"/>
              <a:gd name="connsiteX531" fmla="*/ 667428 w 1255667"/>
              <a:gd name="connsiteY531" fmla="*/ 348576 h 857021"/>
              <a:gd name="connsiteX532" fmla="*/ 668683 w 1255667"/>
              <a:gd name="connsiteY532" fmla="*/ 350753 h 857021"/>
              <a:gd name="connsiteX533" fmla="*/ 669946 w 1255667"/>
              <a:gd name="connsiteY533" fmla="*/ 352927 h 857021"/>
              <a:gd name="connsiteX534" fmla="*/ 671201 w 1255667"/>
              <a:gd name="connsiteY534" fmla="*/ 355096 h 857021"/>
              <a:gd name="connsiteX535" fmla="*/ 672457 w 1255667"/>
              <a:gd name="connsiteY535" fmla="*/ 357263 h 857021"/>
              <a:gd name="connsiteX536" fmla="*/ 673713 w 1255667"/>
              <a:gd name="connsiteY536" fmla="*/ 359427 h 857021"/>
              <a:gd name="connsiteX537" fmla="*/ 674968 w 1255667"/>
              <a:gd name="connsiteY537" fmla="*/ 361588 h 857021"/>
              <a:gd name="connsiteX538" fmla="*/ 676224 w 1255667"/>
              <a:gd name="connsiteY538" fmla="*/ 363745 h 857021"/>
              <a:gd name="connsiteX539" fmla="*/ 677486 w 1255667"/>
              <a:gd name="connsiteY539" fmla="*/ 365898 h 857021"/>
              <a:gd name="connsiteX540" fmla="*/ 678742 w 1255667"/>
              <a:gd name="connsiteY540" fmla="*/ 368048 h 857021"/>
              <a:gd name="connsiteX541" fmla="*/ 679998 w 1255667"/>
              <a:gd name="connsiteY541" fmla="*/ 370194 h 857021"/>
              <a:gd name="connsiteX542" fmla="*/ 681253 w 1255667"/>
              <a:gd name="connsiteY542" fmla="*/ 372337 h 857021"/>
              <a:gd name="connsiteX543" fmla="*/ 682509 w 1255667"/>
              <a:gd name="connsiteY543" fmla="*/ 374476 h 857021"/>
              <a:gd name="connsiteX544" fmla="*/ 683771 w 1255667"/>
              <a:gd name="connsiteY544" fmla="*/ 376612 h 857021"/>
              <a:gd name="connsiteX545" fmla="*/ 685027 w 1255667"/>
              <a:gd name="connsiteY545" fmla="*/ 378744 h 857021"/>
              <a:gd name="connsiteX546" fmla="*/ 686283 w 1255667"/>
              <a:gd name="connsiteY546" fmla="*/ 380871 h 857021"/>
              <a:gd name="connsiteX547" fmla="*/ 687538 w 1255667"/>
              <a:gd name="connsiteY547" fmla="*/ 382995 h 857021"/>
              <a:gd name="connsiteX548" fmla="*/ 688794 w 1255667"/>
              <a:gd name="connsiteY548" fmla="*/ 385115 h 857021"/>
              <a:gd name="connsiteX549" fmla="*/ 690056 w 1255667"/>
              <a:gd name="connsiteY549" fmla="*/ 387231 h 857021"/>
              <a:gd name="connsiteX550" fmla="*/ 691312 w 1255667"/>
              <a:gd name="connsiteY550" fmla="*/ 389343 h 857021"/>
              <a:gd name="connsiteX551" fmla="*/ 692568 w 1255667"/>
              <a:gd name="connsiteY551" fmla="*/ 391450 h 857021"/>
              <a:gd name="connsiteX552" fmla="*/ 693823 w 1255667"/>
              <a:gd name="connsiteY552" fmla="*/ 393554 h 857021"/>
              <a:gd name="connsiteX553" fmla="*/ 695079 w 1255667"/>
              <a:gd name="connsiteY553" fmla="*/ 395654 h 857021"/>
              <a:gd name="connsiteX554" fmla="*/ 696341 w 1255667"/>
              <a:gd name="connsiteY554" fmla="*/ 397749 h 857021"/>
              <a:gd name="connsiteX555" fmla="*/ 697597 w 1255667"/>
              <a:gd name="connsiteY555" fmla="*/ 399840 h 857021"/>
              <a:gd name="connsiteX556" fmla="*/ 698853 w 1255667"/>
              <a:gd name="connsiteY556" fmla="*/ 401926 h 857021"/>
              <a:gd name="connsiteX557" fmla="*/ 700108 w 1255667"/>
              <a:gd name="connsiteY557" fmla="*/ 404008 h 857021"/>
              <a:gd name="connsiteX558" fmla="*/ 701364 w 1255667"/>
              <a:gd name="connsiteY558" fmla="*/ 406085 h 857021"/>
              <a:gd name="connsiteX559" fmla="*/ 702619 w 1255667"/>
              <a:gd name="connsiteY559" fmla="*/ 408159 h 857021"/>
              <a:gd name="connsiteX560" fmla="*/ 703882 w 1255667"/>
              <a:gd name="connsiteY560" fmla="*/ 410228 h 857021"/>
              <a:gd name="connsiteX561" fmla="*/ 705137 w 1255667"/>
              <a:gd name="connsiteY561" fmla="*/ 412291 h 857021"/>
              <a:gd name="connsiteX562" fmla="*/ 706393 w 1255667"/>
              <a:gd name="connsiteY562" fmla="*/ 414351 h 857021"/>
              <a:gd name="connsiteX563" fmla="*/ 707649 w 1255667"/>
              <a:gd name="connsiteY563" fmla="*/ 416406 h 857021"/>
              <a:gd name="connsiteX564" fmla="*/ 708904 w 1255667"/>
              <a:gd name="connsiteY564" fmla="*/ 418456 h 857021"/>
              <a:gd name="connsiteX565" fmla="*/ 710167 w 1255667"/>
              <a:gd name="connsiteY565" fmla="*/ 420502 h 857021"/>
              <a:gd name="connsiteX566" fmla="*/ 711422 w 1255667"/>
              <a:gd name="connsiteY566" fmla="*/ 422542 h 857021"/>
              <a:gd name="connsiteX567" fmla="*/ 712678 w 1255667"/>
              <a:gd name="connsiteY567" fmla="*/ 424578 h 857021"/>
              <a:gd name="connsiteX568" fmla="*/ 713934 w 1255667"/>
              <a:gd name="connsiteY568" fmla="*/ 426608 h 857021"/>
              <a:gd name="connsiteX569" fmla="*/ 715189 w 1255667"/>
              <a:gd name="connsiteY569" fmla="*/ 428635 h 857021"/>
              <a:gd name="connsiteX570" fmla="*/ 716452 w 1255667"/>
              <a:gd name="connsiteY570" fmla="*/ 430655 h 857021"/>
              <a:gd name="connsiteX571" fmla="*/ 717707 w 1255667"/>
              <a:gd name="connsiteY571" fmla="*/ 432672 h 857021"/>
              <a:gd name="connsiteX572" fmla="*/ 718963 w 1255667"/>
              <a:gd name="connsiteY572" fmla="*/ 434683 h 857021"/>
              <a:gd name="connsiteX573" fmla="*/ 720219 w 1255667"/>
              <a:gd name="connsiteY573" fmla="*/ 436689 h 857021"/>
              <a:gd name="connsiteX574" fmla="*/ 721474 w 1255667"/>
              <a:gd name="connsiteY574" fmla="*/ 438690 h 857021"/>
              <a:gd name="connsiteX575" fmla="*/ 722737 w 1255667"/>
              <a:gd name="connsiteY575" fmla="*/ 440686 h 857021"/>
              <a:gd name="connsiteX576" fmla="*/ 723992 w 1255667"/>
              <a:gd name="connsiteY576" fmla="*/ 442677 h 857021"/>
              <a:gd name="connsiteX577" fmla="*/ 725248 w 1255667"/>
              <a:gd name="connsiteY577" fmla="*/ 444663 h 857021"/>
              <a:gd name="connsiteX578" fmla="*/ 726504 w 1255667"/>
              <a:gd name="connsiteY578" fmla="*/ 446643 h 857021"/>
              <a:gd name="connsiteX579" fmla="*/ 727759 w 1255667"/>
              <a:gd name="connsiteY579" fmla="*/ 448619 h 857021"/>
              <a:gd name="connsiteX580" fmla="*/ 729015 w 1255667"/>
              <a:gd name="connsiteY580" fmla="*/ 450588 h 857021"/>
              <a:gd name="connsiteX581" fmla="*/ 730277 w 1255667"/>
              <a:gd name="connsiteY581" fmla="*/ 452553 h 857021"/>
              <a:gd name="connsiteX582" fmla="*/ 731533 w 1255667"/>
              <a:gd name="connsiteY582" fmla="*/ 454512 h 857021"/>
              <a:gd name="connsiteX583" fmla="*/ 732789 w 1255667"/>
              <a:gd name="connsiteY583" fmla="*/ 456466 h 857021"/>
              <a:gd name="connsiteX584" fmla="*/ 734044 w 1255667"/>
              <a:gd name="connsiteY584" fmla="*/ 458415 h 857021"/>
              <a:gd name="connsiteX585" fmla="*/ 735300 w 1255667"/>
              <a:gd name="connsiteY585" fmla="*/ 460358 h 857021"/>
              <a:gd name="connsiteX586" fmla="*/ 736562 w 1255667"/>
              <a:gd name="connsiteY586" fmla="*/ 462296 h 857021"/>
              <a:gd name="connsiteX587" fmla="*/ 737818 w 1255667"/>
              <a:gd name="connsiteY587" fmla="*/ 464228 h 857021"/>
              <a:gd name="connsiteX588" fmla="*/ 739073 w 1255667"/>
              <a:gd name="connsiteY588" fmla="*/ 466155 h 857021"/>
              <a:gd name="connsiteX589" fmla="*/ 740329 w 1255667"/>
              <a:gd name="connsiteY589" fmla="*/ 468076 h 857021"/>
              <a:gd name="connsiteX590" fmla="*/ 741585 w 1255667"/>
              <a:gd name="connsiteY590" fmla="*/ 469991 h 857021"/>
              <a:gd name="connsiteX591" fmla="*/ 742847 w 1255667"/>
              <a:gd name="connsiteY591" fmla="*/ 471902 h 857021"/>
              <a:gd name="connsiteX592" fmla="*/ 744103 w 1255667"/>
              <a:gd name="connsiteY592" fmla="*/ 473806 h 857021"/>
              <a:gd name="connsiteX593" fmla="*/ 745358 w 1255667"/>
              <a:gd name="connsiteY593" fmla="*/ 475705 h 857021"/>
              <a:gd name="connsiteX594" fmla="*/ 746614 w 1255667"/>
              <a:gd name="connsiteY594" fmla="*/ 477599 h 857021"/>
              <a:gd name="connsiteX595" fmla="*/ 747870 w 1255667"/>
              <a:gd name="connsiteY595" fmla="*/ 479486 h 857021"/>
              <a:gd name="connsiteX596" fmla="*/ 749132 w 1255667"/>
              <a:gd name="connsiteY596" fmla="*/ 481368 h 857021"/>
              <a:gd name="connsiteX597" fmla="*/ 750388 w 1255667"/>
              <a:gd name="connsiteY597" fmla="*/ 483245 h 857021"/>
              <a:gd name="connsiteX598" fmla="*/ 751643 w 1255667"/>
              <a:gd name="connsiteY598" fmla="*/ 485115 h 857021"/>
              <a:gd name="connsiteX599" fmla="*/ 752899 w 1255667"/>
              <a:gd name="connsiteY599" fmla="*/ 486980 h 857021"/>
              <a:gd name="connsiteX600" fmla="*/ 754155 w 1255667"/>
              <a:gd name="connsiteY600" fmla="*/ 488840 h 857021"/>
              <a:gd name="connsiteX601" fmla="*/ 755417 w 1255667"/>
              <a:gd name="connsiteY601" fmla="*/ 490693 h 857021"/>
              <a:gd name="connsiteX602" fmla="*/ 756673 w 1255667"/>
              <a:gd name="connsiteY602" fmla="*/ 492540 h 857021"/>
              <a:gd name="connsiteX603" fmla="*/ 757928 w 1255667"/>
              <a:gd name="connsiteY603" fmla="*/ 494382 h 857021"/>
              <a:gd name="connsiteX604" fmla="*/ 759184 w 1255667"/>
              <a:gd name="connsiteY604" fmla="*/ 496217 h 857021"/>
              <a:gd name="connsiteX605" fmla="*/ 760440 w 1255667"/>
              <a:gd name="connsiteY605" fmla="*/ 498048 h 857021"/>
              <a:gd name="connsiteX606" fmla="*/ 761695 w 1255667"/>
              <a:gd name="connsiteY606" fmla="*/ 499872 h 857021"/>
              <a:gd name="connsiteX607" fmla="*/ 762958 w 1255667"/>
              <a:gd name="connsiteY607" fmla="*/ 501690 h 857021"/>
              <a:gd name="connsiteX608" fmla="*/ 764213 w 1255667"/>
              <a:gd name="connsiteY608" fmla="*/ 503503 h 857021"/>
              <a:gd name="connsiteX609" fmla="*/ 765469 w 1255667"/>
              <a:gd name="connsiteY609" fmla="*/ 505309 h 857021"/>
              <a:gd name="connsiteX610" fmla="*/ 766725 w 1255667"/>
              <a:gd name="connsiteY610" fmla="*/ 507110 h 857021"/>
              <a:gd name="connsiteX611" fmla="*/ 767980 w 1255667"/>
              <a:gd name="connsiteY611" fmla="*/ 508904 h 857021"/>
              <a:gd name="connsiteX612" fmla="*/ 769243 w 1255667"/>
              <a:gd name="connsiteY612" fmla="*/ 510693 h 857021"/>
              <a:gd name="connsiteX613" fmla="*/ 770498 w 1255667"/>
              <a:gd name="connsiteY613" fmla="*/ 512475 h 857021"/>
              <a:gd name="connsiteX614" fmla="*/ 771754 w 1255667"/>
              <a:gd name="connsiteY614" fmla="*/ 514252 h 857021"/>
              <a:gd name="connsiteX615" fmla="*/ 773010 w 1255667"/>
              <a:gd name="connsiteY615" fmla="*/ 516023 h 857021"/>
              <a:gd name="connsiteX616" fmla="*/ 774265 w 1255667"/>
              <a:gd name="connsiteY616" fmla="*/ 517787 h 857021"/>
              <a:gd name="connsiteX617" fmla="*/ 775528 w 1255667"/>
              <a:gd name="connsiteY617" fmla="*/ 519546 h 857021"/>
              <a:gd name="connsiteX618" fmla="*/ 776783 w 1255667"/>
              <a:gd name="connsiteY618" fmla="*/ 521298 h 857021"/>
              <a:gd name="connsiteX619" fmla="*/ 778039 w 1255667"/>
              <a:gd name="connsiteY619" fmla="*/ 523046 h 857021"/>
              <a:gd name="connsiteX620" fmla="*/ 779294 w 1255667"/>
              <a:gd name="connsiteY620" fmla="*/ 524786 h 857021"/>
              <a:gd name="connsiteX621" fmla="*/ 780550 w 1255667"/>
              <a:gd name="connsiteY621" fmla="*/ 526520 h 857021"/>
              <a:gd name="connsiteX622" fmla="*/ 781813 w 1255667"/>
              <a:gd name="connsiteY622" fmla="*/ 528248 h 857021"/>
              <a:gd name="connsiteX623" fmla="*/ 783068 w 1255667"/>
              <a:gd name="connsiteY623" fmla="*/ 529971 h 857021"/>
              <a:gd name="connsiteX624" fmla="*/ 784324 w 1255667"/>
              <a:gd name="connsiteY624" fmla="*/ 531687 h 857021"/>
              <a:gd name="connsiteX625" fmla="*/ 785579 w 1255667"/>
              <a:gd name="connsiteY625" fmla="*/ 533397 h 857021"/>
              <a:gd name="connsiteX626" fmla="*/ 786835 w 1255667"/>
              <a:gd name="connsiteY626" fmla="*/ 535101 h 857021"/>
              <a:gd name="connsiteX627" fmla="*/ 788091 w 1255667"/>
              <a:gd name="connsiteY627" fmla="*/ 536800 h 857021"/>
              <a:gd name="connsiteX628" fmla="*/ 789353 w 1255667"/>
              <a:gd name="connsiteY628" fmla="*/ 538491 h 857021"/>
              <a:gd name="connsiteX629" fmla="*/ 790609 w 1255667"/>
              <a:gd name="connsiteY629" fmla="*/ 540177 h 857021"/>
              <a:gd name="connsiteX630" fmla="*/ 791864 w 1255667"/>
              <a:gd name="connsiteY630" fmla="*/ 541857 h 857021"/>
              <a:gd name="connsiteX631" fmla="*/ 793120 w 1255667"/>
              <a:gd name="connsiteY631" fmla="*/ 543529 h 857021"/>
              <a:gd name="connsiteX632" fmla="*/ 794376 w 1255667"/>
              <a:gd name="connsiteY632" fmla="*/ 545197 h 857021"/>
              <a:gd name="connsiteX633" fmla="*/ 795638 w 1255667"/>
              <a:gd name="connsiteY633" fmla="*/ 546858 h 857021"/>
              <a:gd name="connsiteX634" fmla="*/ 796894 w 1255667"/>
              <a:gd name="connsiteY634" fmla="*/ 548513 h 857021"/>
              <a:gd name="connsiteX635" fmla="*/ 798149 w 1255667"/>
              <a:gd name="connsiteY635" fmla="*/ 550162 h 857021"/>
              <a:gd name="connsiteX636" fmla="*/ 799405 w 1255667"/>
              <a:gd name="connsiteY636" fmla="*/ 551804 h 857021"/>
              <a:gd name="connsiteX637" fmla="*/ 800661 w 1255667"/>
              <a:gd name="connsiteY637" fmla="*/ 553441 h 857021"/>
              <a:gd name="connsiteX638" fmla="*/ 801923 w 1255667"/>
              <a:gd name="connsiteY638" fmla="*/ 555071 h 857021"/>
              <a:gd name="connsiteX639" fmla="*/ 803179 w 1255667"/>
              <a:gd name="connsiteY639" fmla="*/ 556695 h 857021"/>
              <a:gd name="connsiteX640" fmla="*/ 804434 w 1255667"/>
              <a:gd name="connsiteY640" fmla="*/ 558314 h 857021"/>
              <a:gd name="connsiteX641" fmla="*/ 805690 w 1255667"/>
              <a:gd name="connsiteY641" fmla="*/ 559925 h 857021"/>
              <a:gd name="connsiteX642" fmla="*/ 806946 w 1255667"/>
              <a:gd name="connsiteY642" fmla="*/ 561530 h 857021"/>
              <a:gd name="connsiteX643" fmla="*/ 808208 w 1255667"/>
              <a:gd name="connsiteY643" fmla="*/ 563130 h 857021"/>
              <a:gd name="connsiteX644" fmla="*/ 809464 w 1255667"/>
              <a:gd name="connsiteY644" fmla="*/ 564723 h 857021"/>
              <a:gd name="connsiteX645" fmla="*/ 810719 w 1255667"/>
              <a:gd name="connsiteY645" fmla="*/ 566310 h 857021"/>
              <a:gd name="connsiteX646" fmla="*/ 811975 w 1255667"/>
              <a:gd name="connsiteY646" fmla="*/ 567891 h 857021"/>
              <a:gd name="connsiteX647" fmla="*/ 813231 w 1255667"/>
              <a:gd name="connsiteY647" fmla="*/ 569466 h 857021"/>
              <a:gd name="connsiteX648" fmla="*/ 814486 w 1255667"/>
              <a:gd name="connsiteY648" fmla="*/ 571034 h 857021"/>
              <a:gd name="connsiteX649" fmla="*/ 815749 w 1255667"/>
              <a:gd name="connsiteY649" fmla="*/ 572597 h 857021"/>
              <a:gd name="connsiteX650" fmla="*/ 817004 w 1255667"/>
              <a:gd name="connsiteY650" fmla="*/ 574153 h 857021"/>
              <a:gd name="connsiteX651" fmla="*/ 818260 w 1255667"/>
              <a:gd name="connsiteY651" fmla="*/ 575703 h 857021"/>
              <a:gd name="connsiteX652" fmla="*/ 819515 w 1255667"/>
              <a:gd name="connsiteY652" fmla="*/ 577247 h 857021"/>
              <a:gd name="connsiteX653" fmla="*/ 820771 w 1255667"/>
              <a:gd name="connsiteY653" fmla="*/ 578784 h 857021"/>
              <a:gd name="connsiteX654" fmla="*/ 822033 w 1255667"/>
              <a:gd name="connsiteY654" fmla="*/ 580316 h 857021"/>
              <a:gd name="connsiteX655" fmla="*/ 823289 w 1255667"/>
              <a:gd name="connsiteY655" fmla="*/ 581841 h 857021"/>
              <a:gd name="connsiteX656" fmla="*/ 824545 w 1255667"/>
              <a:gd name="connsiteY656" fmla="*/ 583359 h 857021"/>
              <a:gd name="connsiteX657" fmla="*/ 825800 w 1255667"/>
              <a:gd name="connsiteY657" fmla="*/ 584872 h 857021"/>
              <a:gd name="connsiteX658" fmla="*/ 827056 w 1255667"/>
              <a:gd name="connsiteY658" fmla="*/ 586379 h 857021"/>
              <a:gd name="connsiteX659" fmla="*/ 828318 w 1255667"/>
              <a:gd name="connsiteY659" fmla="*/ 587880 h 857021"/>
              <a:gd name="connsiteX660" fmla="*/ 829574 w 1255667"/>
              <a:gd name="connsiteY660" fmla="*/ 589374 h 857021"/>
              <a:gd name="connsiteX661" fmla="*/ 830830 w 1255667"/>
              <a:gd name="connsiteY661" fmla="*/ 590862 h 857021"/>
              <a:gd name="connsiteX662" fmla="*/ 832085 w 1255667"/>
              <a:gd name="connsiteY662" fmla="*/ 592344 h 857021"/>
              <a:gd name="connsiteX663" fmla="*/ 833341 w 1255667"/>
              <a:gd name="connsiteY663" fmla="*/ 593820 h 857021"/>
              <a:gd name="connsiteX664" fmla="*/ 834603 w 1255667"/>
              <a:gd name="connsiteY664" fmla="*/ 595290 h 857021"/>
              <a:gd name="connsiteX665" fmla="*/ 835859 w 1255667"/>
              <a:gd name="connsiteY665" fmla="*/ 596754 h 857021"/>
              <a:gd name="connsiteX666" fmla="*/ 837115 w 1255667"/>
              <a:gd name="connsiteY666" fmla="*/ 598211 h 857021"/>
              <a:gd name="connsiteX667" fmla="*/ 838370 w 1255667"/>
              <a:gd name="connsiteY667" fmla="*/ 599663 h 857021"/>
              <a:gd name="connsiteX668" fmla="*/ 839626 w 1255667"/>
              <a:gd name="connsiteY668" fmla="*/ 601108 h 857021"/>
              <a:gd name="connsiteX669" fmla="*/ 840882 w 1255667"/>
              <a:gd name="connsiteY669" fmla="*/ 602547 h 857021"/>
              <a:gd name="connsiteX670" fmla="*/ 842144 w 1255667"/>
              <a:gd name="connsiteY670" fmla="*/ 603980 h 857021"/>
              <a:gd name="connsiteX671" fmla="*/ 843400 w 1255667"/>
              <a:gd name="connsiteY671" fmla="*/ 605407 h 857021"/>
              <a:gd name="connsiteX672" fmla="*/ 844655 w 1255667"/>
              <a:gd name="connsiteY672" fmla="*/ 606828 h 857021"/>
              <a:gd name="connsiteX673" fmla="*/ 845911 w 1255667"/>
              <a:gd name="connsiteY673" fmla="*/ 608242 h 857021"/>
              <a:gd name="connsiteX674" fmla="*/ 847166 w 1255667"/>
              <a:gd name="connsiteY674" fmla="*/ 609651 h 857021"/>
              <a:gd name="connsiteX675" fmla="*/ 848429 w 1255667"/>
              <a:gd name="connsiteY675" fmla="*/ 611053 h 857021"/>
              <a:gd name="connsiteX676" fmla="*/ 849685 w 1255667"/>
              <a:gd name="connsiteY676" fmla="*/ 612450 h 857021"/>
              <a:gd name="connsiteX677" fmla="*/ 850940 w 1255667"/>
              <a:gd name="connsiteY677" fmla="*/ 613840 h 857021"/>
              <a:gd name="connsiteX678" fmla="*/ 852196 w 1255667"/>
              <a:gd name="connsiteY678" fmla="*/ 615224 h 857021"/>
              <a:gd name="connsiteX679" fmla="*/ 853451 w 1255667"/>
              <a:gd name="connsiteY679" fmla="*/ 616603 h 857021"/>
              <a:gd name="connsiteX680" fmla="*/ 854714 w 1255667"/>
              <a:gd name="connsiteY680" fmla="*/ 617977 h 857021"/>
              <a:gd name="connsiteX681" fmla="*/ 855969 w 1255667"/>
              <a:gd name="connsiteY681" fmla="*/ 619341 h 857021"/>
              <a:gd name="connsiteX682" fmla="*/ 857225 w 1255667"/>
              <a:gd name="connsiteY682" fmla="*/ 620705 h 857021"/>
              <a:gd name="connsiteX683" fmla="*/ 858481 w 1255667"/>
              <a:gd name="connsiteY683" fmla="*/ 622055 h 857021"/>
              <a:gd name="connsiteX684" fmla="*/ 859736 w 1255667"/>
              <a:gd name="connsiteY684" fmla="*/ 623405 h 857021"/>
              <a:gd name="connsiteX685" fmla="*/ 860999 w 1255667"/>
              <a:gd name="connsiteY685" fmla="*/ 624748 h 857021"/>
              <a:gd name="connsiteX686" fmla="*/ 862254 w 1255667"/>
              <a:gd name="connsiteY686" fmla="*/ 626085 h 857021"/>
              <a:gd name="connsiteX687" fmla="*/ 863510 w 1255667"/>
              <a:gd name="connsiteY687" fmla="*/ 627415 h 857021"/>
              <a:gd name="connsiteX688" fmla="*/ 864766 w 1255667"/>
              <a:gd name="connsiteY688" fmla="*/ 628738 h 857021"/>
              <a:gd name="connsiteX689" fmla="*/ 866021 w 1255667"/>
              <a:gd name="connsiteY689" fmla="*/ 630054 h 857021"/>
              <a:gd name="connsiteX690" fmla="*/ 867277 w 1255667"/>
              <a:gd name="connsiteY690" fmla="*/ 631364 h 857021"/>
              <a:gd name="connsiteX691" fmla="*/ 868539 w 1255667"/>
              <a:gd name="connsiteY691" fmla="*/ 632674 h 857021"/>
              <a:gd name="connsiteX692" fmla="*/ 869795 w 1255667"/>
              <a:gd name="connsiteY692" fmla="*/ 633977 h 857021"/>
              <a:gd name="connsiteX693" fmla="*/ 871051 w 1255667"/>
              <a:gd name="connsiteY693" fmla="*/ 635266 h 857021"/>
              <a:gd name="connsiteX694" fmla="*/ 872306 w 1255667"/>
              <a:gd name="connsiteY694" fmla="*/ 636555 h 857021"/>
              <a:gd name="connsiteX695" fmla="*/ 873562 w 1255667"/>
              <a:gd name="connsiteY695" fmla="*/ 637838 h 857021"/>
              <a:gd name="connsiteX696" fmla="*/ 874824 w 1255667"/>
              <a:gd name="connsiteY696" fmla="*/ 639114 h 857021"/>
              <a:gd name="connsiteX697" fmla="*/ 876080 w 1255667"/>
              <a:gd name="connsiteY697" fmla="*/ 640390 h 857021"/>
              <a:gd name="connsiteX698" fmla="*/ 877336 w 1255667"/>
              <a:gd name="connsiteY698" fmla="*/ 641652 h 857021"/>
              <a:gd name="connsiteX699" fmla="*/ 878591 w 1255667"/>
              <a:gd name="connsiteY699" fmla="*/ 642915 h 857021"/>
              <a:gd name="connsiteX700" fmla="*/ 879847 w 1255667"/>
              <a:gd name="connsiteY700" fmla="*/ 644164 h 857021"/>
              <a:gd name="connsiteX701" fmla="*/ 881109 w 1255667"/>
              <a:gd name="connsiteY701" fmla="*/ 645412 h 857021"/>
              <a:gd name="connsiteX702" fmla="*/ 882365 w 1255667"/>
              <a:gd name="connsiteY702" fmla="*/ 646654 h 857021"/>
              <a:gd name="connsiteX703" fmla="*/ 883621 w 1255667"/>
              <a:gd name="connsiteY703" fmla="*/ 647890 h 857021"/>
              <a:gd name="connsiteX704" fmla="*/ 884876 w 1255667"/>
              <a:gd name="connsiteY704" fmla="*/ 649119 h 857021"/>
              <a:gd name="connsiteX705" fmla="*/ 886132 w 1255667"/>
              <a:gd name="connsiteY705" fmla="*/ 650347 h 857021"/>
              <a:gd name="connsiteX706" fmla="*/ 887394 w 1255667"/>
              <a:gd name="connsiteY706" fmla="*/ 651562 h 857021"/>
              <a:gd name="connsiteX707" fmla="*/ 888650 w 1255667"/>
              <a:gd name="connsiteY707" fmla="*/ 652777 h 857021"/>
              <a:gd name="connsiteX708" fmla="*/ 889906 w 1255667"/>
              <a:gd name="connsiteY708" fmla="*/ 653986 h 857021"/>
              <a:gd name="connsiteX709" fmla="*/ 891161 w 1255667"/>
              <a:gd name="connsiteY709" fmla="*/ 655187 h 857021"/>
              <a:gd name="connsiteX710" fmla="*/ 892417 w 1255667"/>
              <a:gd name="connsiteY710" fmla="*/ 656382 h 857021"/>
              <a:gd name="connsiteX711" fmla="*/ 893672 w 1255667"/>
              <a:gd name="connsiteY711" fmla="*/ 657570 h 857021"/>
              <a:gd name="connsiteX712" fmla="*/ 894935 w 1255667"/>
              <a:gd name="connsiteY712" fmla="*/ 658759 h 857021"/>
              <a:gd name="connsiteX713" fmla="*/ 896190 w 1255667"/>
              <a:gd name="connsiteY713" fmla="*/ 659933 h 857021"/>
              <a:gd name="connsiteX714" fmla="*/ 897446 w 1255667"/>
              <a:gd name="connsiteY714" fmla="*/ 661108 h 857021"/>
              <a:gd name="connsiteX715" fmla="*/ 898702 w 1255667"/>
              <a:gd name="connsiteY715" fmla="*/ 662276 h 857021"/>
              <a:gd name="connsiteX716" fmla="*/ 899957 w 1255667"/>
              <a:gd name="connsiteY716" fmla="*/ 663437 h 857021"/>
              <a:gd name="connsiteX717" fmla="*/ 901220 w 1255667"/>
              <a:gd name="connsiteY717" fmla="*/ 664591 h 857021"/>
              <a:gd name="connsiteX718" fmla="*/ 902475 w 1255667"/>
              <a:gd name="connsiteY718" fmla="*/ 665746 h 857021"/>
              <a:gd name="connsiteX719" fmla="*/ 903731 w 1255667"/>
              <a:gd name="connsiteY719" fmla="*/ 666886 h 857021"/>
              <a:gd name="connsiteX720" fmla="*/ 904987 w 1255667"/>
              <a:gd name="connsiteY720" fmla="*/ 668027 h 857021"/>
              <a:gd name="connsiteX721" fmla="*/ 906242 w 1255667"/>
              <a:gd name="connsiteY721" fmla="*/ 669161 h 857021"/>
              <a:gd name="connsiteX722" fmla="*/ 907505 w 1255667"/>
              <a:gd name="connsiteY722" fmla="*/ 670289 h 857021"/>
              <a:gd name="connsiteX723" fmla="*/ 908760 w 1255667"/>
              <a:gd name="connsiteY723" fmla="*/ 671410 h 857021"/>
              <a:gd name="connsiteX724" fmla="*/ 910016 w 1255667"/>
              <a:gd name="connsiteY724" fmla="*/ 672530 h 857021"/>
              <a:gd name="connsiteX725" fmla="*/ 911272 w 1255667"/>
              <a:gd name="connsiteY725" fmla="*/ 673644 h 857021"/>
              <a:gd name="connsiteX726" fmla="*/ 912527 w 1255667"/>
              <a:gd name="connsiteY726" fmla="*/ 674744 h 857021"/>
              <a:gd name="connsiteX727" fmla="*/ 913790 w 1255667"/>
              <a:gd name="connsiteY727" fmla="*/ 675845 h 857021"/>
              <a:gd name="connsiteX728" fmla="*/ 915045 w 1255667"/>
              <a:gd name="connsiteY728" fmla="*/ 676945 h 857021"/>
              <a:gd name="connsiteX729" fmla="*/ 916301 w 1255667"/>
              <a:gd name="connsiteY729" fmla="*/ 678032 h 857021"/>
              <a:gd name="connsiteX730" fmla="*/ 917557 w 1255667"/>
              <a:gd name="connsiteY730" fmla="*/ 679119 h 857021"/>
              <a:gd name="connsiteX731" fmla="*/ 918812 w 1255667"/>
              <a:gd name="connsiteY731" fmla="*/ 680199 h 857021"/>
              <a:gd name="connsiteX732" fmla="*/ 920068 w 1255667"/>
              <a:gd name="connsiteY732" fmla="*/ 681272 h 857021"/>
              <a:gd name="connsiteX733" fmla="*/ 921330 w 1255667"/>
              <a:gd name="connsiteY733" fmla="*/ 682339 h 857021"/>
              <a:gd name="connsiteX734" fmla="*/ 922586 w 1255667"/>
              <a:gd name="connsiteY734" fmla="*/ 683399 h 857021"/>
              <a:gd name="connsiteX735" fmla="*/ 923842 w 1255667"/>
              <a:gd name="connsiteY735" fmla="*/ 684459 h 857021"/>
              <a:gd name="connsiteX736" fmla="*/ 925097 w 1255667"/>
              <a:gd name="connsiteY736" fmla="*/ 685512 h 857021"/>
              <a:gd name="connsiteX737" fmla="*/ 926353 w 1255667"/>
              <a:gd name="connsiteY737" fmla="*/ 686558 h 857021"/>
              <a:gd name="connsiteX738" fmla="*/ 927615 w 1255667"/>
              <a:gd name="connsiteY738" fmla="*/ 687598 h 857021"/>
              <a:gd name="connsiteX739" fmla="*/ 928871 w 1255667"/>
              <a:gd name="connsiteY739" fmla="*/ 688637 h 857021"/>
              <a:gd name="connsiteX740" fmla="*/ 930126 w 1255667"/>
              <a:gd name="connsiteY740" fmla="*/ 689670 h 857021"/>
              <a:gd name="connsiteX741" fmla="*/ 931382 w 1255667"/>
              <a:gd name="connsiteY741" fmla="*/ 690690 h 857021"/>
              <a:gd name="connsiteX742" fmla="*/ 932638 w 1255667"/>
              <a:gd name="connsiteY742" fmla="*/ 691716 h 857021"/>
              <a:gd name="connsiteX743" fmla="*/ 933900 w 1255667"/>
              <a:gd name="connsiteY743" fmla="*/ 692728 h 857021"/>
              <a:gd name="connsiteX744" fmla="*/ 935156 w 1255667"/>
              <a:gd name="connsiteY744" fmla="*/ 693741 h 857021"/>
              <a:gd name="connsiteX745" fmla="*/ 936411 w 1255667"/>
              <a:gd name="connsiteY745" fmla="*/ 694747 h 857021"/>
              <a:gd name="connsiteX746" fmla="*/ 937667 w 1255667"/>
              <a:gd name="connsiteY746" fmla="*/ 695746 h 857021"/>
              <a:gd name="connsiteX747" fmla="*/ 938923 w 1255667"/>
              <a:gd name="connsiteY747" fmla="*/ 696738 h 857021"/>
              <a:gd name="connsiteX748" fmla="*/ 940185 w 1255667"/>
              <a:gd name="connsiteY748" fmla="*/ 697731 h 857021"/>
              <a:gd name="connsiteX749" fmla="*/ 941441 w 1255667"/>
              <a:gd name="connsiteY749" fmla="*/ 698710 h 857021"/>
              <a:gd name="connsiteX750" fmla="*/ 942696 w 1255667"/>
              <a:gd name="connsiteY750" fmla="*/ 699688 h 857021"/>
              <a:gd name="connsiteX751" fmla="*/ 943952 w 1255667"/>
              <a:gd name="connsiteY751" fmla="*/ 700667 h 857021"/>
              <a:gd name="connsiteX752" fmla="*/ 945208 w 1255667"/>
              <a:gd name="connsiteY752" fmla="*/ 701633 h 857021"/>
              <a:gd name="connsiteX753" fmla="*/ 946470 w 1255667"/>
              <a:gd name="connsiteY753" fmla="*/ 702598 h 857021"/>
              <a:gd name="connsiteX754" fmla="*/ 947726 w 1255667"/>
              <a:gd name="connsiteY754" fmla="*/ 703557 h 857021"/>
              <a:gd name="connsiteX755" fmla="*/ 948981 w 1255667"/>
              <a:gd name="connsiteY755" fmla="*/ 704515 h 857021"/>
              <a:gd name="connsiteX756" fmla="*/ 950237 w 1255667"/>
              <a:gd name="connsiteY756" fmla="*/ 705460 h 857021"/>
              <a:gd name="connsiteX757" fmla="*/ 951493 w 1255667"/>
              <a:gd name="connsiteY757" fmla="*/ 706405 h 857021"/>
              <a:gd name="connsiteX758" fmla="*/ 952748 w 1255667"/>
              <a:gd name="connsiteY758" fmla="*/ 707344 h 857021"/>
              <a:gd name="connsiteX759" fmla="*/ 954011 w 1255667"/>
              <a:gd name="connsiteY759" fmla="*/ 708275 h 857021"/>
              <a:gd name="connsiteX760" fmla="*/ 955266 w 1255667"/>
              <a:gd name="connsiteY760" fmla="*/ 709207 h 857021"/>
              <a:gd name="connsiteX761" fmla="*/ 956522 w 1255667"/>
              <a:gd name="connsiteY761" fmla="*/ 710132 h 857021"/>
              <a:gd name="connsiteX762" fmla="*/ 957778 w 1255667"/>
              <a:gd name="connsiteY762" fmla="*/ 711050 h 857021"/>
              <a:gd name="connsiteX763" fmla="*/ 959033 w 1255667"/>
              <a:gd name="connsiteY763" fmla="*/ 711968 h 857021"/>
              <a:gd name="connsiteX764" fmla="*/ 960296 w 1255667"/>
              <a:gd name="connsiteY764" fmla="*/ 712873 h 857021"/>
              <a:gd name="connsiteX765" fmla="*/ 961551 w 1255667"/>
              <a:gd name="connsiteY765" fmla="*/ 713777 h 857021"/>
              <a:gd name="connsiteX766" fmla="*/ 962807 w 1255667"/>
              <a:gd name="connsiteY766" fmla="*/ 714682 h 857021"/>
              <a:gd name="connsiteX767" fmla="*/ 964062 w 1255667"/>
              <a:gd name="connsiteY767" fmla="*/ 715573 h 857021"/>
              <a:gd name="connsiteX768" fmla="*/ 965318 w 1255667"/>
              <a:gd name="connsiteY768" fmla="*/ 716464 h 857021"/>
              <a:gd name="connsiteX769" fmla="*/ 966581 w 1255667"/>
              <a:gd name="connsiteY769" fmla="*/ 717348 h 857021"/>
              <a:gd name="connsiteX770" fmla="*/ 967836 w 1255667"/>
              <a:gd name="connsiteY770" fmla="*/ 718233 h 857021"/>
              <a:gd name="connsiteX771" fmla="*/ 969092 w 1255667"/>
              <a:gd name="connsiteY771" fmla="*/ 719110 h 857021"/>
              <a:gd name="connsiteX772" fmla="*/ 970347 w 1255667"/>
              <a:gd name="connsiteY772" fmla="*/ 719981 h 857021"/>
              <a:gd name="connsiteX773" fmla="*/ 971603 w 1255667"/>
              <a:gd name="connsiteY773" fmla="*/ 720845 h 857021"/>
              <a:gd name="connsiteX774" fmla="*/ 972865 w 1255667"/>
              <a:gd name="connsiteY774" fmla="*/ 721709 h 857021"/>
              <a:gd name="connsiteX775" fmla="*/ 974121 w 1255667"/>
              <a:gd name="connsiteY775" fmla="*/ 722567 h 857021"/>
              <a:gd name="connsiteX776" fmla="*/ 975377 w 1255667"/>
              <a:gd name="connsiteY776" fmla="*/ 723417 h 857021"/>
              <a:gd name="connsiteX777" fmla="*/ 976632 w 1255667"/>
              <a:gd name="connsiteY777" fmla="*/ 724268 h 857021"/>
              <a:gd name="connsiteX778" fmla="*/ 977888 w 1255667"/>
              <a:gd name="connsiteY778" fmla="*/ 725112 h 857021"/>
              <a:gd name="connsiteX779" fmla="*/ 979144 w 1255667"/>
              <a:gd name="connsiteY779" fmla="*/ 725949 h 857021"/>
              <a:gd name="connsiteX780" fmla="*/ 980406 w 1255667"/>
              <a:gd name="connsiteY780" fmla="*/ 726786 h 857021"/>
              <a:gd name="connsiteX781" fmla="*/ 981662 w 1255667"/>
              <a:gd name="connsiteY781" fmla="*/ 727610 h 857021"/>
              <a:gd name="connsiteX782" fmla="*/ 982917 w 1255667"/>
              <a:gd name="connsiteY782" fmla="*/ 728440 h 857021"/>
              <a:gd name="connsiteX783" fmla="*/ 984173 w 1255667"/>
              <a:gd name="connsiteY783" fmla="*/ 729257 h 857021"/>
              <a:gd name="connsiteX784" fmla="*/ 985429 w 1255667"/>
              <a:gd name="connsiteY784" fmla="*/ 730074 h 857021"/>
              <a:gd name="connsiteX785" fmla="*/ 986691 w 1255667"/>
              <a:gd name="connsiteY785" fmla="*/ 730884 h 857021"/>
              <a:gd name="connsiteX786" fmla="*/ 987947 w 1255667"/>
              <a:gd name="connsiteY786" fmla="*/ 731694 h 857021"/>
              <a:gd name="connsiteX787" fmla="*/ 989202 w 1255667"/>
              <a:gd name="connsiteY787" fmla="*/ 732497 h 857021"/>
              <a:gd name="connsiteX788" fmla="*/ 990458 w 1255667"/>
              <a:gd name="connsiteY788" fmla="*/ 733294 h 857021"/>
              <a:gd name="connsiteX789" fmla="*/ 991714 w 1255667"/>
              <a:gd name="connsiteY789" fmla="*/ 734090 h 857021"/>
              <a:gd name="connsiteX790" fmla="*/ 992976 w 1255667"/>
              <a:gd name="connsiteY790" fmla="*/ 734880 h 857021"/>
              <a:gd name="connsiteX791" fmla="*/ 994232 w 1255667"/>
              <a:gd name="connsiteY791" fmla="*/ 735663 h 857021"/>
              <a:gd name="connsiteX792" fmla="*/ 995487 w 1255667"/>
              <a:gd name="connsiteY792" fmla="*/ 736439 h 857021"/>
              <a:gd name="connsiteX793" fmla="*/ 996743 w 1255667"/>
              <a:gd name="connsiteY793" fmla="*/ 737216 h 857021"/>
              <a:gd name="connsiteX794" fmla="*/ 997999 w 1255667"/>
              <a:gd name="connsiteY794" fmla="*/ 737992 h 857021"/>
              <a:gd name="connsiteX795" fmla="*/ 999261 w 1255667"/>
              <a:gd name="connsiteY795" fmla="*/ 738755 h 857021"/>
              <a:gd name="connsiteX796" fmla="*/ 1000517 w 1255667"/>
              <a:gd name="connsiteY796" fmla="*/ 739525 h 857021"/>
              <a:gd name="connsiteX797" fmla="*/ 1001772 w 1255667"/>
              <a:gd name="connsiteY797" fmla="*/ 740281 h 857021"/>
              <a:gd name="connsiteX798" fmla="*/ 1003028 w 1255667"/>
              <a:gd name="connsiteY798" fmla="*/ 741037 h 857021"/>
              <a:gd name="connsiteX799" fmla="*/ 1004283 w 1255667"/>
              <a:gd name="connsiteY799" fmla="*/ 741786 h 857021"/>
              <a:gd name="connsiteX800" fmla="*/ 1005539 w 1255667"/>
              <a:gd name="connsiteY800" fmla="*/ 742535 h 857021"/>
              <a:gd name="connsiteX801" fmla="*/ 1006802 w 1255667"/>
              <a:gd name="connsiteY801" fmla="*/ 743271 h 857021"/>
              <a:gd name="connsiteX802" fmla="*/ 1008057 w 1255667"/>
              <a:gd name="connsiteY802" fmla="*/ 744014 h 857021"/>
              <a:gd name="connsiteX803" fmla="*/ 1009313 w 1255667"/>
              <a:gd name="connsiteY803" fmla="*/ 744743 h 857021"/>
              <a:gd name="connsiteX804" fmla="*/ 1010568 w 1255667"/>
              <a:gd name="connsiteY804" fmla="*/ 745472 h 857021"/>
              <a:gd name="connsiteX805" fmla="*/ 1011824 w 1255667"/>
              <a:gd name="connsiteY805" fmla="*/ 746201 h 857021"/>
              <a:gd name="connsiteX806" fmla="*/ 1013086 w 1255667"/>
              <a:gd name="connsiteY806" fmla="*/ 746923 h 857021"/>
              <a:gd name="connsiteX807" fmla="*/ 1014342 w 1255667"/>
              <a:gd name="connsiteY807" fmla="*/ 747639 h 857021"/>
              <a:gd name="connsiteX808" fmla="*/ 1015598 w 1255667"/>
              <a:gd name="connsiteY808" fmla="*/ 748355 h 857021"/>
              <a:gd name="connsiteX809" fmla="*/ 1016853 w 1255667"/>
              <a:gd name="connsiteY809" fmla="*/ 749063 h 857021"/>
              <a:gd name="connsiteX810" fmla="*/ 1018109 w 1255667"/>
              <a:gd name="connsiteY810" fmla="*/ 749765 h 857021"/>
              <a:gd name="connsiteX811" fmla="*/ 1019371 w 1255667"/>
              <a:gd name="connsiteY811" fmla="*/ 750468 h 857021"/>
              <a:gd name="connsiteX812" fmla="*/ 1020627 w 1255667"/>
              <a:gd name="connsiteY812" fmla="*/ 751163 h 857021"/>
              <a:gd name="connsiteX813" fmla="*/ 1021883 w 1255667"/>
              <a:gd name="connsiteY813" fmla="*/ 751858 h 857021"/>
              <a:gd name="connsiteX814" fmla="*/ 1023138 w 1255667"/>
              <a:gd name="connsiteY814" fmla="*/ 752547 h 857021"/>
              <a:gd name="connsiteX815" fmla="*/ 1024394 w 1255667"/>
              <a:gd name="connsiteY815" fmla="*/ 753229 h 857021"/>
              <a:gd name="connsiteX816" fmla="*/ 1025656 w 1255667"/>
              <a:gd name="connsiteY816" fmla="*/ 753910 h 857021"/>
              <a:gd name="connsiteX817" fmla="*/ 1026912 w 1255667"/>
              <a:gd name="connsiteY817" fmla="*/ 754592 h 857021"/>
              <a:gd name="connsiteX818" fmla="*/ 1028168 w 1255667"/>
              <a:gd name="connsiteY818" fmla="*/ 755261 h 857021"/>
              <a:gd name="connsiteX819" fmla="*/ 1029423 w 1255667"/>
              <a:gd name="connsiteY819" fmla="*/ 755929 h 857021"/>
              <a:gd name="connsiteX820" fmla="*/ 1030679 w 1255667"/>
              <a:gd name="connsiteY820" fmla="*/ 756597 h 857021"/>
              <a:gd name="connsiteX821" fmla="*/ 1031935 w 1255667"/>
              <a:gd name="connsiteY821" fmla="*/ 757259 h 857021"/>
              <a:gd name="connsiteX822" fmla="*/ 1033197 w 1255667"/>
              <a:gd name="connsiteY822" fmla="*/ 757914 h 857021"/>
              <a:gd name="connsiteX823" fmla="*/ 1034453 w 1255667"/>
              <a:gd name="connsiteY823" fmla="*/ 758568 h 857021"/>
              <a:gd name="connsiteX824" fmla="*/ 1035708 w 1255667"/>
              <a:gd name="connsiteY824" fmla="*/ 759223 h 857021"/>
              <a:gd name="connsiteX825" fmla="*/ 1036964 w 1255667"/>
              <a:gd name="connsiteY825" fmla="*/ 759865 h 857021"/>
              <a:gd name="connsiteX826" fmla="*/ 1038219 w 1255667"/>
              <a:gd name="connsiteY826" fmla="*/ 760506 h 857021"/>
              <a:gd name="connsiteX827" fmla="*/ 1039482 w 1255667"/>
              <a:gd name="connsiteY827" fmla="*/ 761147 h 857021"/>
              <a:gd name="connsiteX828" fmla="*/ 1040737 w 1255667"/>
              <a:gd name="connsiteY828" fmla="*/ 761782 h 857021"/>
              <a:gd name="connsiteX829" fmla="*/ 1041993 w 1255667"/>
              <a:gd name="connsiteY829" fmla="*/ 762416 h 857021"/>
              <a:gd name="connsiteX830" fmla="*/ 1043249 w 1255667"/>
              <a:gd name="connsiteY830" fmla="*/ 763044 h 857021"/>
              <a:gd name="connsiteX831" fmla="*/ 1044504 w 1255667"/>
              <a:gd name="connsiteY831" fmla="*/ 763665 h 857021"/>
              <a:gd name="connsiteX832" fmla="*/ 1045767 w 1255667"/>
              <a:gd name="connsiteY832" fmla="*/ 764286 h 857021"/>
              <a:gd name="connsiteX833" fmla="*/ 1047022 w 1255667"/>
              <a:gd name="connsiteY833" fmla="*/ 764901 h 857021"/>
              <a:gd name="connsiteX834" fmla="*/ 1048278 w 1255667"/>
              <a:gd name="connsiteY834" fmla="*/ 765515 h 857021"/>
              <a:gd name="connsiteX835" fmla="*/ 1049534 w 1255667"/>
              <a:gd name="connsiteY835" fmla="*/ 766122 h 857021"/>
              <a:gd name="connsiteX836" fmla="*/ 1050789 w 1255667"/>
              <a:gd name="connsiteY836" fmla="*/ 766730 h 857021"/>
              <a:gd name="connsiteX837" fmla="*/ 1052052 w 1255667"/>
              <a:gd name="connsiteY837" fmla="*/ 767331 h 857021"/>
              <a:gd name="connsiteX838" fmla="*/ 1053307 w 1255667"/>
              <a:gd name="connsiteY838" fmla="*/ 767932 h 857021"/>
              <a:gd name="connsiteX839" fmla="*/ 1054563 w 1255667"/>
              <a:gd name="connsiteY839" fmla="*/ 768526 h 857021"/>
              <a:gd name="connsiteX840" fmla="*/ 1055819 w 1255667"/>
              <a:gd name="connsiteY840" fmla="*/ 769120 h 857021"/>
              <a:gd name="connsiteX841" fmla="*/ 1057074 w 1255667"/>
              <a:gd name="connsiteY841" fmla="*/ 769707 h 857021"/>
              <a:gd name="connsiteX842" fmla="*/ 1058330 w 1255667"/>
              <a:gd name="connsiteY842" fmla="*/ 770288 h 857021"/>
              <a:gd name="connsiteX843" fmla="*/ 1059592 w 1255667"/>
              <a:gd name="connsiteY843" fmla="*/ 770868 h 857021"/>
              <a:gd name="connsiteX844" fmla="*/ 1060848 w 1255667"/>
              <a:gd name="connsiteY844" fmla="*/ 771449 h 857021"/>
              <a:gd name="connsiteX845" fmla="*/ 1062104 w 1255667"/>
              <a:gd name="connsiteY845" fmla="*/ 772023 h 857021"/>
              <a:gd name="connsiteX846" fmla="*/ 1063359 w 1255667"/>
              <a:gd name="connsiteY846" fmla="*/ 772590 h 857021"/>
              <a:gd name="connsiteX847" fmla="*/ 1064615 w 1255667"/>
              <a:gd name="connsiteY847" fmla="*/ 773157 h 857021"/>
              <a:gd name="connsiteX848" fmla="*/ 1065877 w 1255667"/>
              <a:gd name="connsiteY848" fmla="*/ 773724 h 857021"/>
              <a:gd name="connsiteX849" fmla="*/ 1067133 w 1255667"/>
              <a:gd name="connsiteY849" fmla="*/ 774284 h 857021"/>
              <a:gd name="connsiteX850" fmla="*/ 1068389 w 1255667"/>
              <a:gd name="connsiteY850" fmla="*/ 774838 h 857021"/>
              <a:gd name="connsiteX851" fmla="*/ 1069644 w 1255667"/>
              <a:gd name="connsiteY851" fmla="*/ 775398 h 857021"/>
              <a:gd name="connsiteX852" fmla="*/ 1070900 w 1255667"/>
              <a:gd name="connsiteY852" fmla="*/ 775945 h 857021"/>
              <a:gd name="connsiteX853" fmla="*/ 1072162 w 1255667"/>
              <a:gd name="connsiteY853" fmla="*/ 776492 h 857021"/>
              <a:gd name="connsiteX854" fmla="*/ 1073418 w 1255667"/>
              <a:gd name="connsiteY854" fmla="*/ 777038 h 857021"/>
              <a:gd name="connsiteX855" fmla="*/ 1074674 w 1255667"/>
              <a:gd name="connsiteY855" fmla="*/ 777579 h 857021"/>
              <a:gd name="connsiteX856" fmla="*/ 1075929 w 1255667"/>
              <a:gd name="connsiteY856" fmla="*/ 778112 h 857021"/>
              <a:gd name="connsiteX857" fmla="*/ 1077185 w 1255667"/>
              <a:gd name="connsiteY857" fmla="*/ 778645 h 857021"/>
              <a:gd name="connsiteX858" fmla="*/ 1078447 w 1255667"/>
              <a:gd name="connsiteY858" fmla="*/ 779179 h 857021"/>
              <a:gd name="connsiteX859" fmla="*/ 1079703 w 1255667"/>
              <a:gd name="connsiteY859" fmla="*/ 779705 h 857021"/>
              <a:gd name="connsiteX860" fmla="*/ 1080959 w 1255667"/>
              <a:gd name="connsiteY860" fmla="*/ 780232 h 857021"/>
              <a:gd name="connsiteX861" fmla="*/ 1082214 w 1255667"/>
              <a:gd name="connsiteY861" fmla="*/ 780751 h 857021"/>
              <a:gd name="connsiteX862" fmla="*/ 1083470 w 1255667"/>
              <a:gd name="connsiteY862" fmla="*/ 781271 h 857021"/>
              <a:gd name="connsiteX863" fmla="*/ 1084725 w 1255667"/>
              <a:gd name="connsiteY863" fmla="*/ 781784 h 857021"/>
              <a:gd name="connsiteX864" fmla="*/ 1085988 w 1255667"/>
              <a:gd name="connsiteY864" fmla="*/ 782297 h 857021"/>
              <a:gd name="connsiteX865" fmla="*/ 1087243 w 1255667"/>
              <a:gd name="connsiteY865" fmla="*/ 782804 h 857021"/>
              <a:gd name="connsiteX866" fmla="*/ 1088499 w 1255667"/>
              <a:gd name="connsiteY866" fmla="*/ 783310 h 857021"/>
              <a:gd name="connsiteX867" fmla="*/ 1089755 w 1255667"/>
              <a:gd name="connsiteY867" fmla="*/ 783810 h 857021"/>
              <a:gd name="connsiteX868" fmla="*/ 1091010 w 1255667"/>
              <a:gd name="connsiteY868" fmla="*/ 784309 h 857021"/>
              <a:gd name="connsiteX869" fmla="*/ 1092273 w 1255667"/>
              <a:gd name="connsiteY869" fmla="*/ 784809 h 857021"/>
              <a:gd name="connsiteX870" fmla="*/ 1093528 w 1255667"/>
              <a:gd name="connsiteY870" fmla="*/ 785301 h 857021"/>
              <a:gd name="connsiteX871" fmla="*/ 1094784 w 1255667"/>
              <a:gd name="connsiteY871" fmla="*/ 785787 h 857021"/>
              <a:gd name="connsiteX872" fmla="*/ 1096040 w 1255667"/>
              <a:gd name="connsiteY872" fmla="*/ 786274 h 857021"/>
              <a:gd name="connsiteX873" fmla="*/ 1097295 w 1255667"/>
              <a:gd name="connsiteY873" fmla="*/ 786760 h 857021"/>
              <a:gd name="connsiteX874" fmla="*/ 1098558 w 1255667"/>
              <a:gd name="connsiteY874" fmla="*/ 787239 h 857021"/>
              <a:gd name="connsiteX875" fmla="*/ 1099813 w 1255667"/>
              <a:gd name="connsiteY875" fmla="*/ 787718 h 857021"/>
              <a:gd name="connsiteX876" fmla="*/ 1101069 w 1255667"/>
              <a:gd name="connsiteY876" fmla="*/ 788191 h 857021"/>
              <a:gd name="connsiteX877" fmla="*/ 1102325 w 1255667"/>
              <a:gd name="connsiteY877" fmla="*/ 788663 h 857021"/>
              <a:gd name="connsiteX878" fmla="*/ 1103580 w 1255667"/>
              <a:gd name="connsiteY878" fmla="*/ 789136 h 857021"/>
              <a:gd name="connsiteX879" fmla="*/ 1104843 w 1255667"/>
              <a:gd name="connsiteY879" fmla="*/ 789602 h 857021"/>
              <a:gd name="connsiteX880" fmla="*/ 1106098 w 1255667"/>
              <a:gd name="connsiteY880" fmla="*/ 790061 h 857021"/>
              <a:gd name="connsiteX881" fmla="*/ 1107354 w 1255667"/>
              <a:gd name="connsiteY881" fmla="*/ 790526 h 857021"/>
              <a:gd name="connsiteX882" fmla="*/ 1108610 w 1255667"/>
              <a:gd name="connsiteY882" fmla="*/ 790979 h 857021"/>
              <a:gd name="connsiteX883" fmla="*/ 1109865 w 1255667"/>
              <a:gd name="connsiteY883" fmla="*/ 791438 h 857021"/>
              <a:gd name="connsiteX884" fmla="*/ 1111128 w 1255667"/>
              <a:gd name="connsiteY884" fmla="*/ 791890 h 857021"/>
              <a:gd name="connsiteX885" fmla="*/ 1112383 w 1255667"/>
              <a:gd name="connsiteY885" fmla="*/ 792336 h 857021"/>
              <a:gd name="connsiteX886" fmla="*/ 1113639 w 1255667"/>
              <a:gd name="connsiteY886" fmla="*/ 792781 h 857021"/>
              <a:gd name="connsiteX887" fmla="*/ 1114894 w 1255667"/>
              <a:gd name="connsiteY887" fmla="*/ 793227 h 857021"/>
              <a:gd name="connsiteX888" fmla="*/ 1116150 w 1255667"/>
              <a:gd name="connsiteY888" fmla="*/ 793666 h 857021"/>
              <a:gd name="connsiteX889" fmla="*/ 1117406 w 1255667"/>
              <a:gd name="connsiteY889" fmla="*/ 794104 h 857021"/>
              <a:gd name="connsiteX890" fmla="*/ 1118668 w 1255667"/>
              <a:gd name="connsiteY890" fmla="*/ 794543 h 857021"/>
              <a:gd name="connsiteX891" fmla="*/ 1119924 w 1255667"/>
              <a:gd name="connsiteY891" fmla="*/ 794975 h 857021"/>
              <a:gd name="connsiteX892" fmla="*/ 1121179 w 1255667"/>
              <a:gd name="connsiteY892" fmla="*/ 795400 h 857021"/>
              <a:gd name="connsiteX893" fmla="*/ 1122435 w 1255667"/>
              <a:gd name="connsiteY893" fmla="*/ 795833 h 857021"/>
              <a:gd name="connsiteX894" fmla="*/ 1123691 w 1255667"/>
              <a:gd name="connsiteY894" fmla="*/ 796251 h 857021"/>
              <a:gd name="connsiteX895" fmla="*/ 1124953 w 1255667"/>
              <a:gd name="connsiteY895" fmla="*/ 796676 h 857021"/>
              <a:gd name="connsiteX896" fmla="*/ 1126209 w 1255667"/>
              <a:gd name="connsiteY896" fmla="*/ 797095 h 857021"/>
              <a:gd name="connsiteX897" fmla="*/ 1127464 w 1255667"/>
              <a:gd name="connsiteY897" fmla="*/ 797513 h 857021"/>
              <a:gd name="connsiteX898" fmla="*/ 1128720 w 1255667"/>
              <a:gd name="connsiteY898" fmla="*/ 797925 h 857021"/>
              <a:gd name="connsiteX899" fmla="*/ 1129976 w 1255667"/>
              <a:gd name="connsiteY899" fmla="*/ 798337 h 857021"/>
              <a:gd name="connsiteX900" fmla="*/ 1131238 w 1255667"/>
              <a:gd name="connsiteY900" fmla="*/ 798742 h 857021"/>
              <a:gd name="connsiteX901" fmla="*/ 1132494 w 1255667"/>
              <a:gd name="connsiteY901" fmla="*/ 799147 h 857021"/>
              <a:gd name="connsiteX902" fmla="*/ 1133749 w 1255667"/>
              <a:gd name="connsiteY902" fmla="*/ 799552 h 857021"/>
              <a:gd name="connsiteX903" fmla="*/ 1135005 w 1255667"/>
              <a:gd name="connsiteY903" fmla="*/ 799951 h 857021"/>
              <a:gd name="connsiteX904" fmla="*/ 1136261 w 1255667"/>
              <a:gd name="connsiteY904" fmla="*/ 800349 h 857021"/>
              <a:gd name="connsiteX905" fmla="*/ 1137523 w 1255667"/>
              <a:gd name="connsiteY905" fmla="*/ 800747 h 857021"/>
              <a:gd name="connsiteX906" fmla="*/ 1138779 w 1255667"/>
              <a:gd name="connsiteY906" fmla="*/ 801139 h 857021"/>
              <a:gd name="connsiteX907" fmla="*/ 1140034 w 1255667"/>
              <a:gd name="connsiteY907" fmla="*/ 801530 h 857021"/>
              <a:gd name="connsiteX908" fmla="*/ 1141290 w 1255667"/>
              <a:gd name="connsiteY908" fmla="*/ 801922 h 857021"/>
              <a:gd name="connsiteX909" fmla="*/ 1142546 w 1255667"/>
              <a:gd name="connsiteY909" fmla="*/ 802307 h 857021"/>
              <a:gd name="connsiteX910" fmla="*/ 1143801 w 1255667"/>
              <a:gd name="connsiteY910" fmla="*/ 802691 h 857021"/>
              <a:gd name="connsiteX911" fmla="*/ 1145064 w 1255667"/>
              <a:gd name="connsiteY911" fmla="*/ 803069 h 857021"/>
              <a:gd name="connsiteX912" fmla="*/ 1146319 w 1255667"/>
              <a:gd name="connsiteY912" fmla="*/ 803447 h 857021"/>
              <a:gd name="connsiteX913" fmla="*/ 1147575 w 1255667"/>
              <a:gd name="connsiteY913" fmla="*/ 803826 h 857021"/>
              <a:gd name="connsiteX914" fmla="*/ 1148831 w 1255667"/>
              <a:gd name="connsiteY914" fmla="*/ 804197 h 857021"/>
              <a:gd name="connsiteX915" fmla="*/ 1150086 w 1255667"/>
              <a:gd name="connsiteY915" fmla="*/ 804568 h 857021"/>
              <a:gd name="connsiteX916" fmla="*/ 1151349 w 1255667"/>
              <a:gd name="connsiteY916" fmla="*/ 804933 h 857021"/>
              <a:gd name="connsiteX917" fmla="*/ 1152604 w 1255667"/>
              <a:gd name="connsiteY917" fmla="*/ 805304 h 857021"/>
              <a:gd name="connsiteX918" fmla="*/ 1153860 w 1255667"/>
              <a:gd name="connsiteY918" fmla="*/ 805668 h 857021"/>
              <a:gd name="connsiteX919" fmla="*/ 1155116 w 1255667"/>
              <a:gd name="connsiteY919" fmla="*/ 806026 h 857021"/>
              <a:gd name="connsiteX920" fmla="*/ 1156371 w 1255667"/>
              <a:gd name="connsiteY920" fmla="*/ 806384 h 857021"/>
              <a:gd name="connsiteX921" fmla="*/ 1157634 w 1255667"/>
              <a:gd name="connsiteY921" fmla="*/ 806742 h 857021"/>
              <a:gd name="connsiteX922" fmla="*/ 1158889 w 1255667"/>
              <a:gd name="connsiteY922" fmla="*/ 807100 h 857021"/>
              <a:gd name="connsiteX923" fmla="*/ 1160145 w 1255667"/>
              <a:gd name="connsiteY923" fmla="*/ 807451 h 857021"/>
              <a:gd name="connsiteX924" fmla="*/ 1161400 w 1255667"/>
              <a:gd name="connsiteY924" fmla="*/ 807802 h 857021"/>
              <a:gd name="connsiteX925" fmla="*/ 1162656 w 1255667"/>
              <a:gd name="connsiteY925" fmla="*/ 808146 h 857021"/>
              <a:gd name="connsiteX926" fmla="*/ 1163919 w 1255667"/>
              <a:gd name="connsiteY926" fmla="*/ 808490 h 857021"/>
              <a:gd name="connsiteX927" fmla="*/ 1165174 w 1255667"/>
              <a:gd name="connsiteY927" fmla="*/ 808835 h 857021"/>
              <a:gd name="connsiteX928" fmla="*/ 1166430 w 1255667"/>
              <a:gd name="connsiteY928" fmla="*/ 809179 h 857021"/>
              <a:gd name="connsiteX929" fmla="*/ 1167685 w 1255667"/>
              <a:gd name="connsiteY929" fmla="*/ 809516 h 857021"/>
              <a:gd name="connsiteX930" fmla="*/ 1168941 w 1255667"/>
              <a:gd name="connsiteY930" fmla="*/ 809854 h 857021"/>
              <a:gd name="connsiteX931" fmla="*/ 1170197 w 1255667"/>
              <a:gd name="connsiteY931" fmla="*/ 810185 h 857021"/>
              <a:gd name="connsiteX932" fmla="*/ 1171459 w 1255667"/>
              <a:gd name="connsiteY932" fmla="*/ 810522 h 857021"/>
              <a:gd name="connsiteX933" fmla="*/ 1172715 w 1255667"/>
              <a:gd name="connsiteY933" fmla="*/ 810846 h 857021"/>
              <a:gd name="connsiteX934" fmla="*/ 1173970 w 1255667"/>
              <a:gd name="connsiteY934" fmla="*/ 811177 h 857021"/>
              <a:gd name="connsiteX935" fmla="*/ 1175226 w 1255667"/>
              <a:gd name="connsiteY935" fmla="*/ 811501 h 857021"/>
              <a:gd name="connsiteX936" fmla="*/ 1176482 w 1255667"/>
              <a:gd name="connsiteY936" fmla="*/ 811825 h 857021"/>
              <a:gd name="connsiteX937" fmla="*/ 1177744 w 1255667"/>
              <a:gd name="connsiteY937" fmla="*/ 812149 h 857021"/>
              <a:gd name="connsiteX938" fmla="*/ 1179000 w 1255667"/>
              <a:gd name="connsiteY938" fmla="*/ 812466 h 857021"/>
              <a:gd name="connsiteX939" fmla="*/ 1180255 w 1255667"/>
              <a:gd name="connsiteY939" fmla="*/ 812784 h 857021"/>
              <a:gd name="connsiteX940" fmla="*/ 1181511 w 1255667"/>
              <a:gd name="connsiteY940" fmla="*/ 813101 h 857021"/>
              <a:gd name="connsiteX941" fmla="*/ 1182767 w 1255667"/>
              <a:gd name="connsiteY941" fmla="*/ 813412 h 857021"/>
              <a:gd name="connsiteX942" fmla="*/ 1184029 w 1255667"/>
              <a:gd name="connsiteY942" fmla="*/ 813722 h 857021"/>
              <a:gd name="connsiteX943" fmla="*/ 1185285 w 1255667"/>
              <a:gd name="connsiteY943" fmla="*/ 814033 h 857021"/>
              <a:gd name="connsiteX944" fmla="*/ 1186540 w 1255667"/>
              <a:gd name="connsiteY944" fmla="*/ 814343 h 857021"/>
              <a:gd name="connsiteX945" fmla="*/ 1187796 w 1255667"/>
              <a:gd name="connsiteY945" fmla="*/ 814647 h 857021"/>
              <a:gd name="connsiteX946" fmla="*/ 1189052 w 1255667"/>
              <a:gd name="connsiteY946" fmla="*/ 814951 h 857021"/>
              <a:gd name="connsiteX947" fmla="*/ 1190314 w 1255667"/>
              <a:gd name="connsiteY947" fmla="*/ 815248 h 857021"/>
              <a:gd name="connsiteX948" fmla="*/ 1191570 w 1255667"/>
              <a:gd name="connsiteY948" fmla="*/ 815545 h 857021"/>
              <a:gd name="connsiteX949" fmla="*/ 1192825 w 1255667"/>
              <a:gd name="connsiteY949" fmla="*/ 815842 h 857021"/>
              <a:gd name="connsiteX950" fmla="*/ 1194081 w 1255667"/>
              <a:gd name="connsiteY950" fmla="*/ 816139 h 857021"/>
              <a:gd name="connsiteX951" fmla="*/ 1195337 w 1255667"/>
              <a:gd name="connsiteY951" fmla="*/ 816429 h 857021"/>
              <a:gd name="connsiteX952" fmla="*/ 1196592 w 1255667"/>
              <a:gd name="connsiteY952" fmla="*/ 816726 h 857021"/>
              <a:gd name="connsiteX953" fmla="*/ 1197855 w 1255667"/>
              <a:gd name="connsiteY953" fmla="*/ 817010 h 857021"/>
              <a:gd name="connsiteX954" fmla="*/ 1199110 w 1255667"/>
              <a:gd name="connsiteY954" fmla="*/ 817300 h 857021"/>
              <a:gd name="connsiteX955" fmla="*/ 1200366 w 1255667"/>
              <a:gd name="connsiteY955" fmla="*/ 817584 h 857021"/>
              <a:gd name="connsiteX956" fmla="*/ 1201621 w 1255667"/>
              <a:gd name="connsiteY956" fmla="*/ 817867 h 857021"/>
              <a:gd name="connsiteX957" fmla="*/ 1202877 w 1255667"/>
              <a:gd name="connsiteY957" fmla="*/ 818151 h 857021"/>
              <a:gd name="connsiteX958" fmla="*/ 1204140 w 1255667"/>
              <a:gd name="connsiteY958" fmla="*/ 818427 h 857021"/>
              <a:gd name="connsiteX959" fmla="*/ 1205395 w 1255667"/>
              <a:gd name="connsiteY959" fmla="*/ 818711 h 857021"/>
              <a:gd name="connsiteX960" fmla="*/ 1206651 w 1255667"/>
              <a:gd name="connsiteY960" fmla="*/ 818981 h 857021"/>
              <a:gd name="connsiteX961" fmla="*/ 1207906 w 1255667"/>
              <a:gd name="connsiteY961" fmla="*/ 819258 h 857021"/>
              <a:gd name="connsiteX962" fmla="*/ 1209162 w 1255667"/>
              <a:gd name="connsiteY962" fmla="*/ 819528 h 857021"/>
              <a:gd name="connsiteX963" fmla="*/ 1210424 w 1255667"/>
              <a:gd name="connsiteY963" fmla="*/ 819798 h 857021"/>
              <a:gd name="connsiteX964" fmla="*/ 1211680 w 1255667"/>
              <a:gd name="connsiteY964" fmla="*/ 820068 h 857021"/>
              <a:gd name="connsiteX965" fmla="*/ 1212936 w 1255667"/>
              <a:gd name="connsiteY965" fmla="*/ 820338 h 857021"/>
              <a:gd name="connsiteX966" fmla="*/ 1214191 w 1255667"/>
              <a:gd name="connsiteY966" fmla="*/ 820601 h 857021"/>
              <a:gd name="connsiteX967" fmla="*/ 1215447 w 1255667"/>
              <a:gd name="connsiteY967" fmla="*/ 820864 h 857021"/>
              <a:gd name="connsiteX968" fmla="*/ 1216709 w 1255667"/>
              <a:gd name="connsiteY968" fmla="*/ 821128 h 857021"/>
              <a:gd name="connsiteX969" fmla="*/ 1217965 w 1255667"/>
              <a:gd name="connsiteY969" fmla="*/ 821384 h 857021"/>
              <a:gd name="connsiteX970" fmla="*/ 1219221 w 1255667"/>
              <a:gd name="connsiteY970" fmla="*/ 821641 h 857021"/>
              <a:gd name="connsiteX971" fmla="*/ 1220476 w 1255667"/>
              <a:gd name="connsiteY971" fmla="*/ 821897 h 857021"/>
              <a:gd name="connsiteX972" fmla="*/ 1221732 w 1255667"/>
              <a:gd name="connsiteY972" fmla="*/ 822154 h 857021"/>
              <a:gd name="connsiteX973" fmla="*/ 1222988 w 1255667"/>
              <a:gd name="connsiteY973" fmla="*/ 822403 h 857021"/>
              <a:gd name="connsiteX974" fmla="*/ 1224250 w 1255667"/>
              <a:gd name="connsiteY974" fmla="*/ 822660 h 857021"/>
              <a:gd name="connsiteX975" fmla="*/ 1225506 w 1255667"/>
              <a:gd name="connsiteY975" fmla="*/ 822910 h 857021"/>
              <a:gd name="connsiteX976" fmla="*/ 1226761 w 1255667"/>
              <a:gd name="connsiteY976" fmla="*/ 823153 h 857021"/>
              <a:gd name="connsiteX977" fmla="*/ 1228017 w 1255667"/>
              <a:gd name="connsiteY977" fmla="*/ 823403 h 857021"/>
              <a:gd name="connsiteX978" fmla="*/ 1229273 w 1255667"/>
              <a:gd name="connsiteY978" fmla="*/ 823646 h 857021"/>
              <a:gd name="connsiteX979" fmla="*/ 1230535 w 1255667"/>
              <a:gd name="connsiteY979" fmla="*/ 823889 h 857021"/>
              <a:gd name="connsiteX980" fmla="*/ 1231791 w 1255667"/>
              <a:gd name="connsiteY980" fmla="*/ 824132 h 857021"/>
              <a:gd name="connsiteX981" fmla="*/ 1233046 w 1255667"/>
              <a:gd name="connsiteY981" fmla="*/ 824368 h 857021"/>
              <a:gd name="connsiteX982" fmla="*/ 1234302 w 1255667"/>
              <a:gd name="connsiteY982" fmla="*/ 824604 h 857021"/>
              <a:gd name="connsiteX983" fmla="*/ 1235557 w 1255667"/>
              <a:gd name="connsiteY983" fmla="*/ 824841 h 857021"/>
              <a:gd name="connsiteX984" fmla="*/ 1236820 w 1255667"/>
              <a:gd name="connsiteY984" fmla="*/ 825077 h 857021"/>
              <a:gd name="connsiteX985" fmla="*/ 1238075 w 1255667"/>
              <a:gd name="connsiteY985" fmla="*/ 825313 h 857021"/>
              <a:gd name="connsiteX986" fmla="*/ 1239331 w 1255667"/>
              <a:gd name="connsiteY986" fmla="*/ 825543 h 857021"/>
              <a:gd name="connsiteX987" fmla="*/ 1240587 w 1255667"/>
              <a:gd name="connsiteY987" fmla="*/ 825772 h 857021"/>
              <a:gd name="connsiteX988" fmla="*/ 1241842 w 1255667"/>
              <a:gd name="connsiteY988" fmla="*/ 826002 h 857021"/>
              <a:gd name="connsiteX989" fmla="*/ 1243105 w 1255667"/>
              <a:gd name="connsiteY989" fmla="*/ 826224 h 857021"/>
              <a:gd name="connsiteX990" fmla="*/ 1244360 w 1255667"/>
              <a:gd name="connsiteY990" fmla="*/ 826454 h 857021"/>
              <a:gd name="connsiteX991" fmla="*/ 1245616 w 1255667"/>
              <a:gd name="connsiteY991" fmla="*/ 826677 h 857021"/>
              <a:gd name="connsiteX992" fmla="*/ 1246872 w 1255667"/>
              <a:gd name="connsiteY992" fmla="*/ 826900 h 857021"/>
              <a:gd name="connsiteX993" fmla="*/ 1248127 w 1255667"/>
              <a:gd name="connsiteY993" fmla="*/ 827116 h 857021"/>
              <a:gd name="connsiteX994" fmla="*/ 1249383 w 1255667"/>
              <a:gd name="connsiteY994" fmla="*/ 827338 h 857021"/>
              <a:gd name="connsiteX995" fmla="*/ 1250645 w 1255667"/>
              <a:gd name="connsiteY995" fmla="*/ 827554 h 857021"/>
              <a:gd name="connsiteX996" fmla="*/ 1251901 w 1255667"/>
              <a:gd name="connsiteY996" fmla="*/ 827770 h 857021"/>
              <a:gd name="connsiteX997" fmla="*/ 1253157 w 1255667"/>
              <a:gd name="connsiteY997" fmla="*/ 827986 h 857021"/>
              <a:gd name="connsiteX998" fmla="*/ 1254412 w 1255667"/>
              <a:gd name="connsiteY998" fmla="*/ 828196 h 857021"/>
              <a:gd name="connsiteX999" fmla="*/ 1255668 w 1255667"/>
              <a:gd name="connsiteY999" fmla="*/ 828412 h 85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55667" h="857021">
                <a:moveTo>
                  <a:pt x="0" y="857021"/>
                </a:moveTo>
                <a:lnTo>
                  <a:pt x="1257" y="857021"/>
                </a:lnTo>
                <a:lnTo>
                  <a:pt x="2514" y="857021"/>
                </a:lnTo>
                <a:lnTo>
                  <a:pt x="3771" y="857021"/>
                </a:lnTo>
                <a:lnTo>
                  <a:pt x="5028" y="857021"/>
                </a:lnTo>
                <a:lnTo>
                  <a:pt x="6285" y="857015"/>
                </a:lnTo>
                <a:lnTo>
                  <a:pt x="7542" y="857001"/>
                </a:lnTo>
                <a:lnTo>
                  <a:pt x="8798" y="856981"/>
                </a:lnTo>
                <a:lnTo>
                  <a:pt x="10055" y="856961"/>
                </a:lnTo>
                <a:lnTo>
                  <a:pt x="11312" y="856927"/>
                </a:lnTo>
                <a:lnTo>
                  <a:pt x="12569" y="856886"/>
                </a:lnTo>
                <a:lnTo>
                  <a:pt x="13826" y="856839"/>
                </a:lnTo>
                <a:lnTo>
                  <a:pt x="15083" y="856772"/>
                </a:lnTo>
                <a:lnTo>
                  <a:pt x="16340" y="856697"/>
                </a:lnTo>
                <a:lnTo>
                  <a:pt x="17597" y="856603"/>
                </a:lnTo>
                <a:lnTo>
                  <a:pt x="18854" y="856495"/>
                </a:lnTo>
                <a:lnTo>
                  <a:pt x="20111" y="856373"/>
                </a:lnTo>
                <a:lnTo>
                  <a:pt x="21368" y="856225"/>
                </a:lnTo>
                <a:lnTo>
                  <a:pt x="22624" y="856056"/>
                </a:lnTo>
                <a:lnTo>
                  <a:pt x="23881" y="855867"/>
                </a:lnTo>
                <a:lnTo>
                  <a:pt x="25138" y="855658"/>
                </a:lnTo>
                <a:lnTo>
                  <a:pt x="26395" y="855421"/>
                </a:lnTo>
                <a:lnTo>
                  <a:pt x="27652" y="855158"/>
                </a:lnTo>
                <a:lnTo>
                  <a:pt x="28909" y="854868"/>
                </a:lnTo>
                <a:lnTo>
                  <a:pt x="30166" y="854551"/>
                </a:lnTo>
                <a:lnTo>
                  <a:pt x="31423" y="854200"/>
                </a:lnTo>
                <a:lnTo>
                  <a:pt x="32680" y="853822"/>
                </a:lnTo>
                <a:lnTo>
                  <a:pt x="33937" y="853403"/>
                </a:lnTo>
                <a:lnTo>
                  <a:pt x="35194" y="852957"/>
                </a:lnTo>
                <a:lnTo>
                  <a:pt x="36451" y="852478"/>
                </a:lnTo>
                <a:lnTo>
                  <a:pt x="37708" y="851958"/>
                </a:lnTo>
                <a:lnTo>
                  <a:pt x="38965" y="851405"/>
                </a:lnTo>
                <a:lnTo>
                  <a:pt x="40222" y="850811"/>
                </a:lnTo>
                <a:lnTo>
                  <a:pt x="41479" y="850183"/>
                </a:lnTo>
                <a:lnTo>
                  <a:pt x="42736" y="849508"/>
                </a:lnTo>
                <a:lnTo>
                  <a:pt x="43993" y="848799"/>
                </a:lnTo>
                <a:lnTo>
                  <a:pt x="45250" y="848043"/>
                </a:lnTo>
                <a:lnTo>
                  <a:pt x="46507" y="847246"/>
                </a:lnTo>
                <a:lnTo>
                  <a:pt x="47764" y="846409"/>
                </a:lnTo>
                <a:lnTo>
                  <a:pt x="49021" y="845525"/>
                </a:lnTo>
                <a:lnTo>
                  <a:pt x="50277" y="844593"/>
                </a:lnTo>
                <a:lnTo>
                  <a:pt x="51534" y="843614"/>
                </a:lnTo>
                <a:lnTo>
                  <a:pt x="52791" y="842595"/>
                </a:lnTo>
                <a:lnTo>
                  <a:pt x="54048" y="841522"/>
                </a:lnTo>
                <a:lnTo>
                  <a:pt x="55305" y="840408"/>
                </a:lnTo>
                <a:lnTo>
                  <a:pt x="56562" y="839240"/>
                </a:lnTo>
                <a:lnTo>
                  <a:pt x="57819" y="838025"/>
                </a:lnTo>
                <a:lnTo>
                  <a:pt x="59076" y="836762"/>
                </a:lnTo>
                <a:lnTo>
                  <a:pt x="60333" y="835453"/>
                </a:lnTo>
                <a:lnTo>
                  <a:pt x="61590" y="834089"/>
                </a:lnTo>
                <a:lnTo>
                  <a:pt x="62847" y="832671"/>
                </a:lnTo>
                <a:lnTo>
                  <a:pt x="64103" y="831207"/>
                </a:lnTo>
                <a:lnTo>
                  <a:pt x="65360" y="829694"/>
                </a:lnTo>
                <a:lnTo>
                  <a:pt x="66617" y="828121"/>
                </a:lnTo>
                <a:lnTo>
                  <a:pt x="67874" y="826501"/>
                </a:lnTo>
                <a:lnTo>
                  <a:pt x="69131" y="824827"/>
                </a:lnTo>
                <a:lnTo>
                  <a:pt x="70388" y="823106"/>
                </a:lnTo>
                <a:lnTo>
                  <a:pt x="71645" y="821330"/>
                </a:lnTo>
                <a:lnTo>
                  <a:pt x="72902" y="819501"/>
                </a:lnTo>
                <a:lnTo>
                  <a:pt x="74159" y="817617"/>
                </a:lnTo>
                <a:lnTo>
                  <a:pt x="75416" y="815680"/>
                </a:lnTo>
                <a:lnTo>
                  <a:pt x="76673" y="813688"/>
                </a:lnTo>
                <a:lnTo>
                  <a:pt x="77929" y="811650"/>
                </a:lnTo>
                <a:lnTo>
                  <a:pt x="79186" y="809557"/>
                </a:lnTo>
                <a:lnTo>
                  <a:pt x="80443" y="807410"/>
                </a:lnTo>
                <a:lnTo>
                  <a:pt x="81700" y="805209"/>
                </a:lnTo>
                <a:lnTo>
                  <a:pt x="82957" y="802955"/>
                </a:lnTo>
                <a:lnTo>
                  <a:pt x="84214" y="800646"/>
                </a:lnTo>
                <a:lnTo>
                  <a:pt x="85471" y="798290"/>
                </a:lnTo>
                <a:lnTo>
                  <a:pt x="86728" y="795880"/>
                </a:lnTo>
                <a:lnTo>
                  <a:pt x="87985" y="793416"/>
                </a:lnTo>
                <a:lnTo>
                  <a:pt x="89242" y="790905"/>
                </a:lnTo>
                <a:lnTo>
                  <a:pt x="90499" y="788339"/>
                </a:lnTo>
                <a:lnTo>
                  <a:pt x="91756" y="785720"/>
                </a:lnTo>
                <a:lnTo>
                  <a:pt x="93013" y="783047"/>
                </a:lnTo>
                <a:lnTo>
                  <a:pt x="94270" y="780333"/>
                </a:lnTo>
                <a:lnTo>
                  <a:pt x="95527" y="777558"/>
                </a:lnTo>
                <a:lnTo>
                  <a:pt x="96784" y="774736"/>
                </a:lnTo>
                <a:lnTo>
                  <a:pt x="98040" y="771867"/>
                </a:lnTo>
                <a:lnTo>
                  <a:pt x="99297" y="768951"/>
                </a:lnTo>
                <a:lnTo>
                  <a:pt x="100554" y="765981"/>
                </a:lnTo>
                <a:lnTo>
                  <a:pt x="101811" y="762963"/>
                </a:lnTo>
                <a:lnTo>
                  <a:pt x="103068" y="759898"/>
                </a:lnTo>
                <a:lnTo>
                  <a:pt x="104325" y="756786"/>
                </a:lnTo>
                <a:lnTo>
                  <a:pt x="105582" y="753627"/>
                </a:lnTo>
                <a:lnTo>
                  <a:pt x="106839" y="750420"/>
                </a:lnTo>
                <a:lnTo>
                  <a:pt x="108096" y="747166"/>
                </a:lnTo>
                <a:lnTo>
                  <a:pt x="109353" y="743865"/>
                </a:lnTo>
                <a:lnTo>
                  <a:pt x="110610" y="740517"/>
                </a:lnTo>
                <a:lnTo>
                  <a:pt x="111867" y="737128"/>
                </a:lnTo>
                <a:lnTo>
                  <a:pt x="113124" y="733699"/>
                </a:lnTo>
                <a:lnTo>
                  <a:pt x="114381" y="730222"/>
                </a:lnTo>
                <a:lnTo>
                  <a:pt x="115638" y="726705"/>
                </a:lnTo>
                <a:lnTo>
                  <a:pt x="116895" y="723141"/>
                </a:lnTo>
                <a:lnTo>
                  <a:pt x="118151" y="719536"/>
                </a:lnTo>
                <a:lnTo>
                  <a:pt x="119408" y="715890"/>
                </a:lnTo>
                <a:lnTo>
                  <a:pt x="120665" y="712211"/>
                </a:lnTo>
                <a:lnTo>
                  <a:pt x="121922" y="708485"/>
                </a:lnTo>
                <a:lnTo>
                  <a:pt x="123179" y="704718"/>
                </a:lnTo>
                <a:lnTo>
                  <a:pt x="124436" y="700917"/>
                </a:lnTo>
                <a:lnTo>
                  <a:pt x="125693" y="697076"/>
                </a:lnTo>
                <a:lnTo>
                  <a:pt x="126950" y="693201"/>
                </a:lnTo>
                <a:lnTo>
                  <a:pt x="128207" y="689285"/>
                </a:lnTo>
                <a:lnTo>
                  <a:pt x="129464" y="685336"/>
                </a:lnTo>
                <a:lnTo>
                  <a:pt x="130721" y="681353"/>
                </a:lnTo>
                <a:lnTo>
                  <a:pt x="131977" y="677337"/>
                </a:lnTo>
                <a:lnTo>
                  <a:pt x="133234" y="673279"/>
                </a:lnTo>
                <a:lnTo>
                  <a:pt x="134491" y="669195"/>
                </a:lnTo>
                <a:lnTo>
                  <a:pt x="135748" y="665077"/>
                </a:lnTo>
                <a:lnTo>
                  <a:pt x="137005" y="660932"/>
                </a:lnTo>
                <a:lnTo>
                  <a:pt x="138262" y="656754"/>
                </a:lnTo>
                <a:lnTo>
                  <a:pt x="139519" y="652541"/>
                </a:lnTo>
                <a:lnTo>
                  <a:pt x="140776" y="648302"/>
                </a:lnTo>
                <a:lnTo>
                  <a:pt x="142033" y="644035"/>
                </a:lnTo>
                <a:lnTo>
                  <a:pt x="143290" y="639742"/>
                </a:lnTo>
                <a:lnTo>
                  <a:pt x="144547" y="635421"/>
                </a:lnTo>
                <a:lnTo>
                  <a:pt x="145803" y="631074"/>
                </a:lnTo>
                <a:lnTo>
                  <a:pt x="147060" y="626699"/>
                </a:lnTo>
                <a:lnTo>
                  <a:pt x="148317" y="622305"/>
                </a:lnTo>
                <a:lnTo>
                  <a:pt x="149574" y="617883"/>
                </a:lnTo>
                <a:lnTo>
                  <a:pt x="150831" y="613437"/>
                </a:lnTo>
                <a:lnTo>
                  <a:pt x="152088" y="608970"/>
                </a:lnTo>
                <a:lnTo>
                  <a:pt x="153345" y="604483"/>
                </a:lnTo>
                <a:lnTo>
                  <a:pt x="154602" y="599974"/>
                </a:lnTo>
                <a:lnTo>
                  <a:pt x="155859" y="595445"/>
                </a:lnTo>
                <a:lnTo>
                  <a:pt x="157116" y="590897"/>
                </a:lnTo>
                <a:lnTo>
                  <a:pt x="158373" y="586330"/>
                </a:lnTo>
                <a:lnTo>
                  <a:pt x="159630" y="581745"/>
                </a:lnTo>
                <a:lnTo>
                  <a:pt x="160887" y="577145"/>
                </a:lnTo>
                <a:lnTo>
                  <a:pt x="162144" y="572527"/>
                </a:lnTo>
                <a:lnTo>
                  <a:pt x="163401" y="567895"/>
                </a:lnTo>
                <a:lnTo>
                  <a:pt x="164658" y="563248"/>
                </a:lnTo>
                <a:lnTo>
                  <a:pt x="165915" y="558586"/>
                </a:lnTo>
                <a:lnTo>
                  <a:pt x="167172" y="553913"/>
                </a:lnTo>
                <a:lnTo>
                  <a:pt x="168429" y="549226"/>
                </a:lnTo>
                <a:lnTo>
                  <a:pt x="169686" y="544528"/>
                </a:lnTo>
                <a:lnTo>
                  <a:pt x="170943" y="539819"/>
                </a:lnTo>
                <a:lnTo>
                  <a:pt x="172199" y="535101"/>
                </a:lnTo>
                <a:lnTo>
                  <a:pt x="173456" y="530373"/>
                </a:lnTo>
                <a:lnTo>
                  <a:pt x="174713" y="525637"/>
                </a:lnTo>
                <a:lnTo>
                  <a:pt x="175970" y="520892"/>
                </a:lnTo>
                <a:lnTo>
                  <a:pt x="177227" y="516141"/>
                </a:lnTo>
                <a:lnTo>
                  <a:pt x="178484" y="511383"/>
                </a:lnTo>
                <a:lnTo>
                  <a:pt x="179741" y="506620"/>
                </a:lnTo>
                <a:lnTo>
                  <a:pt x="180998" y="501852"/>
                </a:lnTo>
                <a:lnTo>
                  <a:pt x="182255" y="497079"/>
                </a:lnTo>
                <a:lnTo>
                  <a:pt x="183512" y="492304"/>
                </a:lnTo>
                <a:lnTo>
                  <a:pt x="184769" y="487526"/>
                </a:lnTo>
                <a:lnTo>
                  <a:pt x="186026" y="482746"/>
                </a:lnTo>
                <a:lnTo>
                  <a:pt x="187282" y="477964"/>
                </a:lnTo>
                <a:lnTo>
                  <a:pt x="188539" y="473182"/>
                </a:lnTo>
                <a:lnTo>
                  <a:pt x="189796" y="468400"/>
                </a:lnTo>
                <a:lnTo>
                  <a:pt x="191053" y="463619"/>
                </a:lnTo>
                <a:lnTo>
                  <a:pt x="192310" y="458840"/>
                </a:lnTo>
                <a:lnTo>
                  <a:pt x="193567" y="454062"/>
                </a:lnTo>
                <a:lnTo>
                  <a:pt x="194824" y="449288"/>
                </a:lnTo>
                <a:lnTo>
                  <a:pt x="196081" y="444517"/>
                </a:lnTo>
                <a:lnTo>
                  <a:pt x="197338" y="439750"/>
                </a:lnTo>
                <a:lnTo>
                  <a:pt x="198595" y="434988"/>
                </a:lnTo>
                <a:lnTo>
                  <a:pt x="199852" y="430232"/>
                </a:lnTo>
                <a:lnTo>
                  <a:pt x="201108" y="425481"/>
                </a:lnTo>
                <a:lnTo>
                  <a:pt x="202365" y="420737"/>
                </a:lnTo>
                <a:lnTo>
                  <a:pt x="203622" y="416002"/>
                </a:lnTo>
                <a:lnTo>
                  <a:pt x="204879" y="411273"/>
                </a:lnTo>
                <a:lnTo>
                  <a:pt x="206136" y="406554"/>
                </a:lnTo>
                <a:lnTo>
                  <a:pt x="207393" y="401844"/>
                </a:lnTo>
                <a:lnTo>
                  <a:pt x="208650" y="397143"/>
                </a:lnTo>
                <a:lnTo>
                  <a:pt x="209907" y="392454"/>
                </a:lnTo>
                <a:lnTo>
                  <a:pt x="211164" y="387775"/>
                </a:lnTo>
                <a:lnTo>
                  <a:pt x="212421" y="383108"/>
                </a:lnTo>
                <a:lnTo>
                  <a:pt x="213678" y="378453"/>
                </a:lnTo>
                <a:lnTo>
                  <a:pt x="214934" y="373811"/>
                </a:lnTo>
                <a:lnTo>
                  <a:pt x="216191" y="369182"/>
                </a:lnTo>
                <a:lnTo>
                  <a:pt x="217448" y="364568"/>
                </a:lnTo>
                <a:lnTo>
                  <a:pt x="218705" y="359967"/>
                </a:lnTo>
                <a:lnTo>
                  <a:pt x="219962" y="355382"/>
                </a:lnTo>
                <a:lnTo>
                  <a:pt x="221219" y="350812"/>
                </a:lnTo>
                <a:lnTo>
                  <a:pt x="222476" y="346258"/>
                </a:lnTo>
                <a:lnTo>
                  <a:pt x="223733" y="341722"/>
                </a:lnTo>
                <a:lnTo>
                  <a:pt x="224990" y="337201"/>
                </a:lnTo>
                <a:lnTo>
                  <a:pt x="226247" y="332699"/>
                </a:lnTo>
                <a:lnTo>
                  <a:pt x="227504" y="328216"/>
                </a:lnTo>
                <a:lnTo>
                  <a:pt x="228761" y="323750"/>
                </a:lnTo>
                <a:lnTo>
                  <a:pt x="230018" y="319303"/>
                </a:lnTo>
                <a:lnTo>
                  <a:pt x="231275" y="314877"/>
                </a:lnTo>
                <a:lnTo>
                  <a:pt x="232532" y="310470"/>
                </a:lnTo>
                <a:lnTo>
                  <a:pt x="233789" y="306084"/>
                </a:lnTo>
                <a:lnTo>
                  <a:pt x="235046" y="301719"/>
                </a:lnTo>
                <a:lnTo>
                  <a:pt x="236303" y="297375"/>
                </a:lnTo>
                <a:lnTo>
                  <a:pt x="237560" y="293053"/>
                </a:lnTo>
                <a:lnTo>
                  <a:pt x="238817" y="288753"/>
                </a:lnTo>
                <a:lnTo>
                  <a:pt x="240074" y="284476"/>
                </a:lnTo>
                <a:lnTo>
                  <a:pt x="241331" y="280222"/>
                </a:lnTo>
                <a:lnTo>
                  <a:pt x="242587" y="275992"/>
                </a:lnTo>
                <a:lnTo>
                  <a:pt x="243844" y="271787"/>
                </a:lnTo>
                <a:lnTo>
                  <a:pt x="245101" y="267605"/>
                </a:lnTo>
                <a:lnTo>
                  <a:pt x="246358" y="263447"/>
                </a:lnTo>
                <a:lnTo>
                  <a:pt x="247615" y="259315"/>
                </a:lnTo>
                <a:lnTo>
                  <a:pt x="248872" y="255210"/>
                </a:lnTo>
                <a:lnTo>
                  <a:pt x="250129" y="251129"/>
                </a:lnTo>
                <a:lnTo>
                  <a:pt x="251386" y="247074"/>
                </a:lnTo>
                <a:lnTo>
                  <a:pt x="252643" y="243047"/>
                </a:lnTo>
                <a:lnTo>
                  <a:pt x="253900" y="239046"/>
                </a:lnTo>
                <a:lnTo>
                  <a:pt x="255157" y="235073"/>
                </a:lnTo>
                <a:lnTo>
                  <a:pt x="256413" y="231127"/>
                </a:lnTo>
                <a:lnTo>
                  <a:pt x="257670" y="227209"/>
                </a:lnTo>
                <a:lnTo>
                  <a:pt x="258927" y="223320"/>
                </a:lnTo>
                <a:lnTo>
                  <a:pt x="260184" y="219458"/>
                </a:lnTo>
                <a:lnTo>
                  <a:pt x="261441" y="215626"/>
                </a:lnTo>
                <a:lnTo>
                  <a:pt x="262698" y="211823"/>
                </a:lnTo>
                <a:lnTo>
                  <a:pt x="263955" y="208049"/>
                </a:lnTo>
                <a:lnTo>
                  <a:pt x="265212" y="204306"/>
                </a:lnTo>
                <a:lnTo>
                  <a:pt x="266469" y="200592"/>
                </a:lnTo>
                <a:lnTo>
                  <a:pt x="267726" y="196908"/>
                </a:lnTo>
                <a:lnTo>
                  <a:pt x="268982" y="193255"/>
                </a:lnTo>
                <a:lnTo>
                  <a:pt x="270239" y="189633"/>
                </a:lnTo>
                <a:lnTo>
                  <a:pt x="271496" y="186042"/>
                </a:lnTo>
                <a:lnTo>
                  <a:pt x="272753" y="182482"/>
                </a:lnTo>
                <a:lnTo>
                  <a:pt x="274010" y="178954"/>
                </a:lnTo>
                <a:lnTo>
                  <a:pt x="275267" y="175457"/>
                </a:lnTo>
                <a:lnTo>
                  <a:pt x="276524" y="171992"/>
                </a:lnTo>
                <a:lnTo>
                  <a:pt x="277781" y="168560"/>
                </a:lnTo>
                <a:lnTo>
                  <a:pt x="279038" y="165160"/>
                </a:lnTo>
                <a:lnTo>
                  <a:pt x="280295" y="161792"/>
                </a:lnTo>
                <a:lnTo>
                  <a:pt x="281552" y="158457"/>
                </a:lnTo>
                <a:lnTo>
                  <a:pt x="282809" y="155155"/>
                </a:lnTo>
                <a:lnTo>
                  <a:pt x="284065" y="151887"/>
                </a:lnTo>
                <a:lnTo>
                  <a:pt x="285322" y="148652"/>
                </a:lnTo>
                <a:lnTo>
                  <a:pt x="286579" y="145450"/>
                </a:lnTo>
                <a:lnTo>
                  <a:pt x="287836" y="142282"/>
                </a:lnTo>
                <a:lnTo>
                  <a:pt x="289093" y="139147"/>
                </a:lnTo>
                <a:lnTo>
                  <a:pt x="290350" y="136047"/>
                </a:lnTo>
                <a:lnTo>
                  <a:pt x="291607" y="132980"/>
                </a:lnTo>
                <a:lnTo>
                  <a:pt x="292864" y="129949"/>
                </a:lnTo>
                <a:lnTo>
                  <a:pt x="294121" y="126951"/>
                </a:lnTo>
                <a:lnTo>
                  <a:pt x="295378" y="123988"/>
                </a:lnTo>
                <a:lnTo>
                  <a:pt x="296635" y="121059"/>
                </a:lnTo>
                <a:lnTo>
                  <a:pt x="297892" y="118165"/>
                </a:lnTo>
                <a:lnTo>
                  <a:pt x="299149" y="115306"/>
                </a:lnTo>
                <a:lnTo>
                  <a:pt x="300406" y="112482"/>
                </a:lnTo>
                <a:lnTo>
                  <a:pt x="301663" y="109693"/>
                </a:lnTo>
                <a:lnTo>
                  <a:pt x="302920" y="106939"/>
                </a:lnTo>
                <a:lnTo>
                  <a:pt x="304177" y="104220"/>
                </a:lnTo>
                <a:lnTo>
                  <a:pt x="305434" y="101537"/>
                </a:lnTo>
                <a:lnTo>
                  <a:pt x="306691" y="98889"/>
                </a:lnTo>
                <a:lnTo>
                  <a:pt x="307948" y="96277"/>
                </a:lnTo>
                <a:lnTo>
                  <a:pt x="309205" y="93699"/>
                </a:lnTo>
                <a:lnTo>
                  <a:pt x="310461" y="91158"/>
                </a:lnTo>
                <a:lnTo>
                  <a:pt x="311718" y="88652"/>
                </a:lnTo>
                <a:lnTo>
                  <a:pt x="312975" y="86182"/>
                </a:lnTo>
                <a:lnTo>
                  <a:pt x="314232" y="83747"/>
                </a:lnTo>
                <a:lnTo>
                  <a:pt x="315489" y="81349"/>
                </a:lnTo>
                <a:lnTo>
                  <a:pt x="316746" y="78986"/>
                </a:lnTo>
                <a:lnTo>
                  <a:pt x="318003" y="76658"/>
                </a:lnTo>
                <a:lnTo>
                  <a:pt x="319260" y="74367"/>
                </a:lnTo>
                <a:lnTo>
                  <a:pt x="320517" y="72112"/>
                </a:lnTo>
                <a:lnTo>
                  <a:pt x="321774" y="69892"/>
                </a:lnTo>
                <a:lnTo>
                  <a:pt x="323031" y="67709"/>
                </a:lnTo>
                <a:lnTo>
                  <a:pt x="324287" y="65561"/>
                </a:lnTo>
                <a:lnTo>
                  <a:pt x="325544" y="63449"/>
                </a:lnTo>
                <a:lnTo>
                  <a:pt x="326801" y="61373"/>
                </a:lnTo>
                <a:lnTo>
                  <a:pt x="328058" y="59332"/>
                </a:lnTo>
                <a:lnTo>
                  <a:pt x="329315" y="57328"/>
                </a:lnTo>
                <a:lnTo>
                  <a:pt x="330572" y="55360"/>
                </a:lnTo>
                <a:lnTo>
                  <a:pt x="331829" y="53427"/>
                </a:lnTo>
                <a:lnTo>
                  <a:pt x="333086" y="51530"/>
                </a:lnTo>
                <a:lnTo>
                  <a:pt x="334343" y="49669"/>
                </a:lnTo>
                <a:lnTo>
                  <a:pt x="335600" y="47843"/>
                </a:lnTo>
                <a:lnTo>
                  <a:pt x="336857" y="46054"/>
                </a:lnTo>
                <a:lnTo>
                  <a:pt x="338113" y="44300"/>
                </a:lnTo>
                <a:lnTo>
                  <a:pt x="339370" y="42582"/>
                </a:lnTo>
                <a:lnTo>
                  <a:pt x="340627" y="40899"/>
                </a:lnTo>
                <a:lnTo>
                  <a:pt x="341884" y="39251"/>
                </a:lnTo>
                <a:lnTo>
                  <a:pt x="343141" y="37639"/>
                </a:lnTo>
                <a:lnTo>
                  <a:pt x="344398" y="36063"/>
                </a:lnTo>
                <a:lnTo>
                  <a:pt x="345655" y="34521"/>
                </a:lnTo>
                <a:lnTo>
                  <a:pt x="346912" y="33015"/>
                </a:lnTo>
                <a:lnTo>
                  <a:pt x="348169" y="31544"/>
                </a:lnTo>
                <a:lnTo>
                  <a:pt x="349426" y="30108"/>
                </a:lnTo>
                <a:lnTo>
                  <a:pt x="350683" y="28708"/>
                </a:lnTo>
                <a:lnTo>
                  <a:pt x="351940" y="27342"/>
                </a:lnTo>
                <a:lnTo>
                  <a:pt x="353197" y="26011"/>
                </a:lnTo>
                <a:lnTo>
                  <a:pt x="354454" y="24715"/>
                </a:lnTo>
                <a:lnTo>
                  <a:pt x="355711" y="23454"/>
                </a:lnTo>
                <a:lnTo>
                  <a:pt x="356968" y="22226"/>
                </a:lnTo>
                <a:lnTo>
                  <a:pt x="358225" y="21034"/>
                </a:lnTo>
                <a:lnTo>
                  <a:pt x="359482" y="19876"/>
                </a:lnTo>
                <a:lnTo>
                  <a:pt x="360739" y="18752"/>
                </a:lnTo>
                <a:lnTo>
                  <a:pt x="361995" y="17662"/>
                </a:lnTo>
                <a:lnTo>
                  <a:pt x="363252" y="16607"/>
                </a:lnTo>
                <a:lnTo>
                  <a:pt x="364509" y="15585"/>
                </a:lnTo>
                <a:lnTo>
                  <a:pt x="365766" y="14597"/>
                </a:lnTo>
                <a:lnTo>
                  <a:pt x="367023" y="13643"/>
                </a:lnTo>
                <a:lnTo>
                  <a:pt x="368280" y="12723"/>
                </a:lnTo>
                <a:lnTo>
                  <a:pt x="369537" y="11835"/>
                </a:lnTo>
                <a:lnTo>
                  <a:pt x="370794" y="10982"/>
                </a:lnTo>
                <a:lnTo>
                  <a:pt x="372051" y="10161"/>
                </a:lnTo>
                <a:lnTo>
                  <a:pt x="373308" y="9373"/>
                </a:lnTo>
                <a:lnTo>
                  <a:pt x="374565" y="8618"/>
                </a:lnTo>
                <a:lnTo>
                  <a:pt x="375822" y="7897"/>
                </a:lnTo>
                <a:lnTo>
                  <a:pt x="377079" y="7207"/>
                </a:lnTo>
                <a:lnTo>
                  <a:pt x="378336" y="6551"/>
                </a:lnTo>
                <a:lnTo>
                  <a:pt x="379592" y="5926"/>
                </a:lnTo>
                <a:lnTo>
                  <a:pt x="380852" y="5334"/>
                </a:lnTo>
                <a:lnTo>
                  <a:pt x="382107" y="4774"/>
                </a:lnTo>
                <a:lnTo>
                  <a:pt x="383363" y="4246"/>
                </a:lnTo>
                <a:lnTo>
                  <a:pt x="384619" y="3750"/>
                </a:lnTo>
                <a:lnTo>
                  <a:pt x="385874" y="3285"/>
                </a:lnTo>
                <a:lnTo>
                  <a:pt x="387137" y="2852"/>
                </a:lnTo>
                <a:lnTo>
                  <a:pt x="388392" y="2450"/>
                </a:lnTo>
                <a:lnTo>
                  <a:pt x="389648" y="2080"/>
                </a:lnTo>
                <a:lnTo>
                  <a:pt x="390904" y="1740"/>
                </a:lnTo>
                <a:lnTo>
                  <a:pt x="392159" y="1431"/>
                </a:lnTo>
                <a:lnTo>
                  <a:pt x="393422" y="1153"/>
                </a:lnTo>
                <a:lnTo>
                  <a:pt x="394677" y="905"/>
                </a:lnTo>
                <a:lnTo>
                  <a:pt x="395933" y="687"/>
                </a:lnTo>
                <a:lnTo>
                  <a:pt x="397189" y="500"/>
                </a:lnTo>
                <a:lnTo>
                  <a:pt x="398444" y="343"/>
                </a:lnTo>
                <a:lnTo>
                  <a:pt x="399700" y="215"/>
                </a:lnTo>
                <a:lnTo>
                  <a:pt x="400962" y="117"/>
                </a:lnTo>
                <a:lnTo>
                  <a:pt x="402218" y="49"/>
                </a:lnTo>
                <a:lnTo>
                  <a:pt x="403473" y="10"/>
                </a:lnTo>
                <a:lnTo>
                  <a:pt x="404729" y="0"/>
                </a:lnTo>
                <a:lnTo>
                  <a:pt x="405985" y="19"/>
                </a:lnTo>
                <a:lnTo>
                  <a:pt x="407247" y="67"/>
                </a:lnTo>
                <a:lnTo>
                  <a:pt x="408503" y="143"/>
                </a:lnTo>
                <a:lnTo>
                  <a:pt x="409758" y="248"/>
                </a:lnTo>
                <a:lnTo>
                  <a:pt x="411014" y="380"/>
                </a:lnTo>
                <a:lnTo>
                  <a:pt x="412270" y="541"/>
                </a:lnTo>
                <a:lnTo>
                  <a:pt x="413532" y="730"/>
                </a:lnTo>
                <a:lnTo>
                  <a:pt x="414788" y="946"/>
                </a:lnTo>
                <a:lnTo>
                  <a:pt x="416043" y="1190"/>
                </a:lnTo>
                <a:lnTo>
                  <a:pt x="417299" y="1461"/>
                </a:lnTo>
                <a:lnTo>
                  <a:pt x="418555" y="1759"/>
                </a:lnTo>
                <a:lnTo>
                  <a:pt x="419817" y="2084"/>
                </a:lnTo>
                <a:lnTo>
                  <a:pt x="421073" y="2436"/>
                </a:lnTo>
                <a:lnTo>
                  <a:pt x="422328" y="2814"/>
                </a:lnTo>
                <a:lnTo>
                  <a:pt x="423584" y="3219"/>
                </a:lnTo>
                <a:lnTo>
                  <a:pt x="424840" y="3649"/>
                </a:lnTo>
                <a:lnTo>
                  <a:pt x="426102" y="4106"/>
                </a:lnTo>
                <a:lnTo>
                  <a:pt x="427358" y="4588"/>
                </a:lnTo>
                <a:lnTo>
                  <a:pt x="428613" y="5096"/>
                </a:lnTo>
                <a:lnTo>
                  <a:pt x="429869" y="5629"/>
                </a:lnTo>
                <a:lnTo>
                  <a:pt x="431125" y="6187"/>
                </a:lnTo>
                <a:lnTo>
                  <a:pt x="432380" y="6770"/>
                </a:lnTo>
                <a:lnTo>
                  <a:pt x="433643" y="7378"/>
                </a:lnTo>
                <a:lnTo>
                  <a:pt x="434898" y="8010"/>
                </a:lnTo>
                <a:lnTo>
                  <a:pt x="436154" y="8667"/>
                </a:lnTo>
                <a:lnTo>
                  <a:pt x="437409" y="9348"/>
                </a:lnTo>
                <a:lnTo>
                  <a:pt x="438665" y="10053"/>
                </a:lnTo>
                <a:lnTo>
                  <a:pt x="439927" y="10781"/>
                </a:lnTo>
                <a:lnTo>
                  <a:pt x="441183" y="11533"/>
                </a:lnTo>
                <a:lnTo>
                  <a:pt x="442439" y="12309"/>
                </a:lnTo>
                <a:lnTo>
                  <a:pt x="443694" y="13107"/>
                </a:lnTo>
                <a:lnTo>
                  <a:pt x="444950" y="13929"/>
                </a:lnTo>
                <a:lnTo>
                  <a:pt x="446212" y="14773"/>
                </a:lnTo>
                <a:lnTo>
                  <a:pt x="447468" y="15640"/>
                </a:lnTo>
                <a:lnTo>
                  <a:pt x="448724" y="16529"/>
                </a:lnTo>
                <a:lnTo>
                  <a:pt x="449979" y="17440"/>
                </a:lnTo>
                <a:lnTo>
                  <a:pt x="451235" y="18373"/>
                </a:lnTo>
                <a:lnTo>
                  <a:pt x="452497" y="19328"/>
                </a:lnTo>
                <a:lnTo>
                  <a:pt x="453753" y="20304"/>
                </a:lnTo>
                <a:lnTo>
                  <a:pt x="455009" y="21301"/>
                </a:lnTo>
                <a:lnTo>
                  <a:pt x="456264" y="22320"/>
                </a:lnTo>
                <a:lnTo>
                  <a:pt x="457520" y="23360"/>
                </a:lnTo>
                <a:lnTo>
                  <a:pt x="458776" y="24420"/>
                </a:lnTo>
                <a:lnTo>
                  <a:pt x="460038" y="25500"/>
                </a:lnTo>
                <a:lnTo>
                  <a:pt x="461294" y="26601"/>
                </a:lnTo>
                <a:lnTo>
                  <a:pt x="462549" y="27723"/>
                </a:lnTo>
                <a:lnTo>
                  <a:pt x="463805" y="28864"/>
                </a:lnTo>
                <a:lnTo>
                  <a:pt x="465061" y="30025"/>
                </a:lnTo>
                <a:lnTo>
                  <a:pt x="466323" y="31205"/>
                </a:lnTo>
                <a:lnTo>
                  <a:pt x="467579" y="32404"/>
                </a:lnTo>
                <a:lnTo>
                  <a:pt x="468834" y="33623"/>
                </a:lnTo>
                <a:lnTo>
                  <a:pt x="470090" y="34860"/>
                </a:lnTo>
                <a:lnTo>
                  <a:pt x="471345" y="36117"/>
                </a:lnTo>
                <a:lnTo>
                  <a:pt x="472608" y="37391"/>
                </a:lnTo>
                <a:lnTo>
                  <a:pt x="473864" y="38684"/>
                </a:lnTo>
                <a:lnTo>
                  <a:pt x="475119" y="39995"/>
                </a:lnTo>
                <a:lnTo>
                  <a:pt x="476375" y="41324"/>
                </a:lnTo>
                <a:lnTo>
                  <a:pt x="477630" y="42671"/>
                </a:lnTo>
                <a:lnTo>
                  <a:pt x="478893" y="44035"/>
                </a:lnTo>
                <a:lnTo>
                  <a:pt x="480148" y="45416"/>
                </a:lnTo>
                <a:lnTo>
                  <a:pt x="481404" y="46815"/>
                </a:lnTo>
                <a:lnTo>
                  <a:pt x="482660" y="48230"/>
                </a:lnTo>
                <a:lnTo>
                  <a:pt x="483915" y="49662"/>
                </a:lnTo>
                <a:lnTo>
                  <a:pt x="485171" y="51110"/>
                </a:lnTo>
                <a:lnTo>
                  <a:pt x="486433" y="52575"/>
                </a:lnTo>
                <a:lnTo>
                  <a:pt x="487689" y="54056"/>
                </a:lnTo>
                <a:lnTo>
                  <a:pt x="488945" y="55553"/>
                </a:lnTo>
                <a:lnTo>
                  <a:pt x="490200" y="57065"/>
                </a:lnTo>
                <a:lnTo>
                  <a:pt x="491456" y="58593"/>
                </a:lnTo>
                <a:lnTo>
                  <a:pt x="492718" y="60136"/>
                </a:lnTo>
                <a:lnTo>
                  <a:pt x="493974" y="61695"/>
                </a:lnTo>
                <a:lnTo>
                  <a:pt x="495230" y="63268"/>
                </a:lnTo>
                <a:lnTo>
                  <a:pt x="496485" y="64857"/>
                </a:lnTo>
                <a:lnTo>
                  <a:pt x="497741" y="66459"/>
                </a:lnTo>
                <a:lnTo>
                  <a:pt x="499003" y="68077"/>
                </a:lnTo>
                <a:lnTo>
                  <a:pt x="500259" y="69708"/>
                </a:lnTo>
                <a:lnTo>
                  <a:pt x="501515" y="71353"/>
                </a:lnTo>
                <a:lnTo>
                  <a:pt x="502770" y="73012"/>
                </a:lnTo>
                <a:lnTo>
                  <a:pt x="504026" y="74685"/>
                </a:lnTo>
                <a:lnTo>
                  <a:pt x="505288" y="76371"/>
                </a:lnTo>
                <a:lnTo>
                  <a:pt x="506544" y="78071"/>
                </a:lnTo>
                <a:lnTo>
                  <a:pt x="507800" y="79783"/>
                </a:lnTo>
                <a:lnTo>
                  <a:pt x="509055" y="81508"/>
                </a:lnTo>
                <a:lnTo>
                  <a:pt x="510311" y="83246"/>
                </a:lnTo>
                <a:lnTo>
                  <a:pt x="511566" y="84996"/>
                </a:lnTo>
                <a:lnTo>
                  <a:pt x="512829" y="86759"/>
                </a:lnTo>
                <a:lnTo>
                  <a:pt x="514085" y="88534"/>
                </a:lnTo>
                <a:lnTo>
                  <a:pt x="515340" y="90320"/>
                </a:lnTo>
                <a:lnTo>
                  <a:pt x="516596" y="92120"/>
                </a:lnTo>
                <a:lnTo>
                  <a:pt x="517851" y="93929"/>
                </a:lnTo>
                <a:lnTo>
                  <a:pt x="519114" y="95751"/>
                </a:lnTo>
                <a:lnTo>
                  <a:pt x="520369" y="97584"/>
                </a:lnTo>
                <a:lnTo>
                  <a:pt x="521625" y="99428"/>
                </a:lnTo>
                <a:lnTo>
                  <a:pt x="522881" y="101282"/>
                </a:lnTo>
                <a:lnTo>
                  <a:pt x="524136" y="103148"/>
                </a:lnTo>
                <a:lnTo>
                  <a:pt x="525399" y="105024"/>
                </a:lnTo>
                <a:lnTo>
                  <a:pt x="526654" y="106910"/>
                </a:lnTo>
                <a:lnTo>
                  <a:pt x="527910" y="108807"/>
                </a:lnTo>
                <a:lnTo>
                  <a:pt x="529166" y="110714"/>
                </a:lnTo>
                <a:lnTo>
                  <a:pt x="530421" y="112630"/>
                </a:lnTo>
                <a:lnTo>
                  <a:pt x="531684" y="114556"/>
                </a:lnTo>
                <a:lnTo>
                  <a:pt x="532939" y="116492"/>
                </a:lnTo>
                <a:lnTo>
                  <a:pt x="534195" y="118437"/>
                </a:lnTo>
                <a:lnTo>
                  <a:pt x="535451" y="120391"/>
                </a:lnTo>
                <a:lnTo>
                  <a:pt x="536706" y="122353"/>
                </a:lnTo>
                <a:lnTo>
                  <a:pt x="537962" y="124326"/>
                </a:lnTo>
                <a:lnTo>
                  <a:pt x="539224" y="126306"/>
                </a:lnTo>
                <a:lnTo>
                  <a:pt x="540480" y="128295"/>
                </a:lnTo>
                <a:lnTo>
                  <a:pt x="541736" y="130293"/>
                </a:lnTo>
                <a:lnTo>
                  <a:pt x="542991" y="132299"/>
                </a:lnTo>
                <a:lnTo>
                  <a:pt x="544247" y="134312"/>
                </a:lnTo>
                <a:lnTo>
                  <a:pt x="545509" y="136334"/>
                </a:lnTo>
                <a:lnTo>
                  <a:pt x="546765" y="138363"/>
                </a:lnTo>
                <a:lnTo>
                  <a:pt x="548020" y="140400"/>
                </a:lnTo>
                <a:lnTo>
                  <a:pt x="549276" y="142444"/>
                </a:lnTo>
                <a:lnTo>
                  <a:pt x="550532" y="144495"/>
                </a:lnTo>
                <a:lnTo>
                  <a:pt x="551794" y="146554"/>
                </a:lnTo>
                <a:lnTo>
                  <a:pt x="553050" y="148619"/>
                </a:lnTo>
                <a:lnTo>
                  <a:pt x="554305" y="150691"/>
                </a:lnTo>
                <a:lnTo>
                  <a:pt x="555561" y="152770"/>
                </a:lnTo>
                <a:lnTo>
                  <a:pt x="556817" y="154855"/>
                </a:lnTo>
                <a:lnTo>
                  <a:pt x="558079" y="156946"/>
                </a:lnTo>
                <a:lnTo>
                  <a:pt x="559335" y="159044"/>
                </a:lnTo>
                <a:lnTo>
                  <a:pt x="560590" y="161147"/>
                </a:lnTo>
                <a:lnTo>
                  <a:pt x="561846" y="163257"/>
                </a:lnTo>
                <a:lnTo>
                  <a:pt x="563102" y="165373"/>
                </a:lnTo>
                <a:lnTo>
                  <a:pt x="564357" y="167493"/>
                </a:lnTo>
                <a:lnTo>
                  <a:pt x="565620" y="169619"/>
                </a:lnTo>
                <a:lnTo>
                  <a:pt x="566875" y="171751"/>
                </a:lnTo>
                <a:lnTo>
                  <a:pt x="568131" y="173888"/>
                </a:lnTo>
                <a:lnTo>
                  <a:pt x="569387" y="176029"/>
                </a:lnTo>
                <a:lnTo>
                  <a:pt x="570642" y="178176"/>
                </a:lnTo>
                <a:lnTo>
                  <a:pt x="571905" y="180328"/>
                </a:lnTo>
                <a:lnTo>
                  <a:pt x="573160" y="182483"/>
                </a:lnTo>
                <a:lnTo>
                  <a:pt x="574416" y="184643"/>
                </a:lnTo>
                <a:lnTo>
                  <a:pt x="575672" y="186808"/>
                </a:lnTo>
                <a:lnTo>
                  <a:pt x="576927" y="188977"/>
                </a:lnTo>
                <a:lnTo>
                  <a:pt x="578190" y="191150"/>
                </a:lnTo>
                <a:lnTo>
                  <a:pt x="579445" y="193327"/>
                </a:lnTo>
                <a:lnTo>
                  <a:pt x="580701" y="195507"/>
                </a:lnTo>
                <a:lnTo>
                  <a:pt x="581957" y="197691"/>
                </a:lnTo>
                <a:lnTo>
                  <a:pt x="583212" y="199879"/>
                </a:lnTo>
                <a:lnTo>
                  <a:pt x="584475" y="202070"/>
                </a:lnTo>
                <a:lnTo>
                  <a:pt x="585730" y="204264"/>
                </a:lnTo>
                <a:lnTo>
                  <a:pt x="586986" y="206462"/>
                </a:lnTo>
                <a:lnTo>
                  <a:pt x="588242" y="208662"/>
                </a:lnTo>
                <a:lnTo>
                  <a:pt x="589497" y="210866"/>
                </a:lnTo>
                <a:lnTo>
                  <a:pt x="590760" y="213072"/>
                </a:lnTo>
                <a:lnTo>
                  <a:pt x="592015" y="215281"/>
                </a:lnTo>
                <a:lnTo>
                  <a:pt x="593271" y="217492"/>
                </a:lnTo>
                <a:lnTo>
                  <a:pt x="594526" y="219706"/>
                </a:lnTo>
                <a:lnTo>
                  <a:pt x="595782" y="221922"/>
                </a:lnTo>
                <a:lnTo>
                  <a:pt x="597038" y="224140"/>
                </a:lnTo>
                <a:lnTo>
                  <a:pt x="598300" y="226360"/>
                </a:lnTo>
                <a:lnTo>
                  <a:pt x="599556" y="228582"/>
                </a:lnTo>
                <a:lnTo>
                  <a:pt x="600811" y="230806"/>
                </a:lnTo>
                <a:lnTo>
                  <a:pt x="602067" y="233031"/>
                </a:lnTo>
                <a:lnTo>
                  <a:pt x="603323" y="235258"/>
                </a:lnTo>
                <a:lnTo>
                  <a:pt x="604585" y="237487"/>
                </a:lnTo>
                <a:lnTo>
                  <a:pt x="605841" y="239717"/>
                </a:lnTo>
                <a:lnTo>
                  <a:pt x="607096" y="241948"/>
                </a:lnTo>
                <a:lnTo>
                  <a:pt x="608352" y="244181"/>
                </a:lnTo>
                <a:lnTo>
                  <a:pt x="609608" y="246414"/>
                </a:lnTo>
                <a:lnTo>
                  <a:pt x="610870" y="248648"/>
                </a:lnTo>
                <a:lnTo>
                  <a:pt x="612126" y="250884"/>
                </a:lnTo>
                <a:lnTo>
                  <a:pt x="613381" y="253120"/>
                </a:lnTo>
                <a:lnTo>
                  <a:pt x="614637" y="255355"/>
                </a:lnTo>
                <a:lnTo>
                  <a:pt x="615893" y="257593"/>
                </a:lnTo>
                <a:lnTo>
                  <a:pt x="617155" y="259830"/>
                </a:lnTo>
                <a:lnTo>
                  <a:pt x="618411" y="262067"/>
                </a:lnTo>
                <a:lnTo>
                  <a:pt x="619666" y="264305"/>
                </a:lnTo>
                <a:lnTo>
                  <a:pt x="620922" y="266543"/>
                </a:lnTo>
                <a:lnTo>
                  <a:pt x="622178" y="268781"/>
                </a:lnTo>
                <a:lnTo>
                  <a:pt x="623433" y="271018"/>
                </a:lnTo>
                <a:lnTo>
                  <a:pt x="624696" y="273256"/>
                </a:lnTo>
                <a:lnTo>
                  <a:pt x="625951" y="275493"/>
                </a:lnTo>
                <a:lnTo>
                  <a:pt x="627207" y="277729"/>
                </a:lnTo>
                <a:lnTo>
                  <a:pt x="628462" y="279966"/>
                </a:lnTo>
                <a:lnTo>
                  <a:pt x="629718" y="282202"/>
                </a:lnTo>
                <a:lnTo>
                  <a:pt x="630980" y="284437"/>
                </a:lnTo>
                <a:lnTo>
                  <a:pt x="632236" y="286671"/>
                </a:lnTo>
                <a:lnTo>
                  <a:pt x="633492" y="288905"/>
                </a:lnTo>
                <a:lnTo>
                  <a:pt x="634747" y="291136"/>
                </a:lnTo>
                <a:lnTo>
                  <a:pt x="636003" y="293368"/>
                </a:lnTo>
                <a:lnTo>
                  <a:pt x="637265" y="295599"/>
                </a:lnTo>
                <a:lnTo>
                  <a:pt x="638521" y="297828"/>
                </a:lnTo>
                <a:lnTo>
                  <a:pt x="639777" y="300055"/>
                </a:lnTo>
                <a:lnTo>
                  <a:pt x="641032" y="302282"/>
                </a:lnTo>
                <a:lnTo>
                  <a:pt x="642288" y="304507"/>
                </a:lnTo>
                <a:lnTo>
                  <a:pt x="643550" y="306730"/>
                </a:lnTo>
                <a:lnTo>
                  <a:pt x="644806" y="308952"/>
                </a:lnTo>
                <a:lnTo>
                  <a:pt x="646062" y="311172"/>
                </a:lnTo>
                <a:lnTo>
                  <a:pt x="647317" y="313390"/>
                </a:lnTo>
                <a:lnTo>
                  <a:pt x="648573" y="315606"/>
                </a:lnTo>
                <a:lnTo>
                  <a:pt x="649829" y="317821"/>
                </a:lnTo>
                <a:lnTo>
                  <a:pt x="651091" y="320033"/>
                </a:lnTo>
                <a:lnTo>
                  <a:pt x="652347" y="322244"/>
                </a:lnTo>
                <a:lnTo>
                  <a:pt x="653602" y="324452"/>
                </a:lnTo>
                <a:lnTo>
                  <a:pt x="654858" y="326657"/>
                </a:lnTo>
                <a:lnTo>
                  <a:pt x="656113" y="328861"/>
                </a:lnTo>
                <a:lnTo>
                  <a:pt x="657376" y="331062"/>
                </a:lnTo>
                <a:lnTo>
                  <a:pt x="658632" y="333261"/>
                </a:lnTo>
                <a:lnTo>
                  <a:pt x="659887" y="335457"/>
                </a:lnTo>
                <a:lnTo>
                  <a:pt x="661143" y="337650"/>
                </a:lnTo>
                <a:lnTo>
                  <a:pt x="662398" y="339842"/>
                </a:lnTo>
                <a:lnTo>
                  <a:pt x="663661" y="342030"/>
                </a:lnTo>
                <a:lnTo>
                  <a:pt x="664916" y="344215"/>
                </a:lnTo>
                <a:lnTo>
                  <a:pt x="666172" y="346397"/>
                </a:lnTo>
                <a:lnTo>
                  <a:pt x="667428" y="348576"/>
                </a:lnTo>
                <a:lnTo>
                  <a:pt x="668683" y="350753"/>
                </a:lnTo>
                <a:lnTo>
                  <a:pt x="669946" y="352927"/>
                </a:lnTo>
                <a:lnTo>
                  <a:pt x="671201" y="355096"/>
                </a:lnTo>
                <a:lnTo>
                  <a:pt x="672457" y="357263"/>
                </a:lnTo>
                <a:lnTo>
                  <a:pt x="673713" y="359427"/>
                </a:lnTo>
                <a:lnTo>
                  <a:pt x="674968" y="361588"/>
                </a:lnTo>
                <a:lnTo>
                  <a:pt x="676224" y="363745"/>
                </a:lnTo>
                <a:lnTo>
                  <a:pt x="677486" y="365898"/>
                </a:lnTo>
                <a:lnTo>
                  <a:pt x="678742" y="368048"/>
                </a:lnTo>
                <a:lnTo>
                  <a:pt x="679998" y="370194"/>
                </a:lnTo>
                <a:lnTo>
                  <a:pt x="681253" y="372337"/>
                </a:lnTo>
                <a:lnTo>
                  <a:pt x="682509" y="374476"/>
                </a:lnTo>
                <a:lnTo>
                  <a:pt x="683771" y="376612"/>
                </a:lnTo>
                <a:lnTo>
                  <a:pt x="685027" y="378744"/>
                </a:lnTo>
                <a:lnTo>
                  <a:pt x="686283" y="380871"/>
                </a:lnTo>
                <a:lnTo>
                  <a:pt x="687538" y="382995"/>
                </a:lnTo>
                <a:lnTo>
                  <a:pt x="688794" y="385115"/>
                </a:lnTo>
                <a:lnTo>
                  <a:pt x="690056" y="387231"/>
                </a:lnTo>
                <a:lnTo>
                  <a:pt x="691312" y="389343"/>
                </a:lnTo>
                <a:lnTo>
                  <a:pt x="692568" y="391450"/>
                </a:lnTo>
                <a:lnTo>
                  <a:pt x="693823" y="393554"/>
                </a:lnTo>
                <a:lnTo>
                  <a:pt x="695079" y="395654"/>
                </a:lnTo>
                <a:lnTo>
                  <a:pt x="696341" y="397749"/>
                </a:lnTo>
                <a:lnTo>
                  <a:pt x="697597" y="399840"/>
                </a:lnTo>
                <a:lnTo>
                  <a:pt x="698853" y="401926"/>
                </a:lnTo>
                <a:lnTo>
                  <a:pt x="700108" y="404008"/>
                </a:lnTo>
                <a:lnTo>
                  <a:pt x="701364" y="406085"/>
                </a:lnTo>
                <a:lnTo>
                  <a:pt x="702619" y="408159"/>
                </a:lnTo>
                <a:lnTo>
                  <a:pt x="703882" y="410228"/>
                </a:lnTo>
                <a:lnTo>
                  <a:pt x="705137" y="412291"/>
                </a:lnTo>
                <a:lnTo>
                  <a:pt x="706393" y="414351"/>
                </a:lnTo>
                <a:lnTo>
                  <a:pt x="707649" y="416406"/>
                </a:lnTo>
                <a:lnTo>
                  <a:pt x="708904" y="418456"/>
                </a:lnTo>
                <a:lnTo>
                  <a:pt x="710167" y="420502"/>
                </a:lnTo>
                <a:lnTo>
                  <a:pt x="711422" y="422542"/>
                </a:lnTo>
                <a:lnTo>
                  <a:pt x="712678" y="424578"/>
                </a:lnTo>
                <a:lnTo>
                  <a:pt x="713934" y="426608"/>
                </a:lnTo>
                <a:lnTo>
                  <a:pt x="715189" y="428635"/>
                </a:lnTo>
                <a:lnTo>
                  <a:pt x="716452" y="430655"/>
                </a:lnTo>
                <a:lnTo>
                  <a:pt x="717707" y="432672"/>
                </a:lnTo>
                <a:lnTo>
                  <a:pt x="718963" y="434683"/>
                </a:lnTo>
                <a:lnTo>
                  <a:pt x="720219" y="436689"/>
                </a:lnTo>
                <a:lnTo>
                  <a:pt x="721474" y="438690"/>
                </a:lnTo>
                <a:lnTo>
                  <a:pt x="722737" y="440686"/>
                </a:lnTo>
                <a:lnTo>
                  <a:pt x="723992" y="442677"/>
                </a:lnTo>
                <a:lnTo>
                  <a:pt x="725248" y="444663"/>
                </a:lnTo>
                <a:lnTo>
                  <a:pt x="726504" y="446643"/>
                </a:lnTo>
                <a:lnTo>
                  <a:pt x="727759" y="448619"/>
                </a:lnTo>
                <a:lnTo>
                  <a:pt x="729015" y="450588"/>
                </a:lnTo>
                <a:lnTo>
                  <a:pt x="730277" y="452553"/>
                </a:lnTo>
                <a:lnTo>
                  <a:pt x="731533" y="454512"/>
                </a:lnTo>
                <a:lnTo>
                  <a:pt x="732789" y="456466"/>
                </a:lnTo>
                <a:lnTo>
                  <a:pt x="734044" y="458415"/>
                </a:lnTo>
                <a:lnTo>
                  <a:pt x="735300" y="460358"/>
                </a:lnTo>
                <a:lnTo>
                  <a:pt x="736562" y="462296"/>
                </a:lnTo>
                <a:lnTo>
                  <a:pt x="737818" y="464228"/>
                </a:lnTo>
                <a:lnTo>
                  <a:pt x="739073" y="466155"/>
                </a:lnTo>
                <a:lnTo>
                  <a:pt x="740329" y="468076"/>
                </a:lnTo>
                <a:lnTo>
                  <a:pt x="741585" y="469991"/>
                </a:lnTo>
                <a:lnTo>
                  <a:pt x="742847" y="471902"/>
                </a:lnTo>
                <a:lnTo>
                  <a:pt x="744103" y="473806"/>
                </a:lnTo>
                <a:lnTo>
                  <a:pt x="745358" y="475705"/>
                </a:lnTo>
                <a:lnTo>
                  <a:pt x="746614" y="477599"/>
                </a:lnTo>
                <a:lnTo>
                  <a:pt x="747870" y="479486"/>
                </a:lnTo>
                <a:lnTo>
                  <a:pt x="749132" y="481368"/>
                </a:lnTo>
                <a:lnTo>
                  <a:pt x="750388" y="483245"/>
                </a:lnTo>
                <a:lnTo>
                  <a:pt x="751643" y="485115"/>
                </a:lnTo>
                <a:lnTo>
                  <a:pt x="752899" y="486980"/>
                </a:lnTo>
                <a:lnTo>
                  <a:pt x="754155" y="488840"/>
                </a:lnTo>
                <a:lnTo>
                  <a:pt x="755417" y="490693"/>
                </a:lnTo>
                <a:lnTo>
                  <a:pt x="756673" y="492540"/>
                </a:lnTo>
                <a:lnTo>
                  <a:pt x="757928" y="494382"/>
                </a:lnTo>
                <a:lnTo>
                  <a:pt x="759184" y="496217"/>
                </a:lnTo>
                <a:lnTo>
                  <a:pt x="760440" y="498048"/>
                </a:lnTo>
                <a:lnTo>
                  <a:pt x="761695" y="499872"/>
                </a:lnTo>
                <a:lnTo>
                  <a:pt x="762958" y="501690"/>
                </a:lnTo>
                <a:lnTo>
                  <a:pt x="764213" y="503503"/>
                </a:lnTo>
                <a:lnTo>
                  <a:pt x="765469" y="505309"/>
                </a:lnTo>
                <a:lnTo>
                  <a:pt x="766725" y="507110"/>
                </a:lnTo>
                <a:lnTo>
                  <a:pt x="767980" y="508904"/>
                </a:lnTo>
                <a:lnTo>
                  <a:pt x="769243" y="510693"/>
                </a:lnTo>
                <a:lnTo>
                  <a:pt x="770498" y="512475"/>
                </a:lnTo>
                <a:lnTo>
                  <a:pt x="771754" y="514252"/>
                </a:lnTo>
                <a:lnTo>
                  <a:pt x="773010" y="516023"/>
                </a:lnTo>
                <a:lnTo>
                  <a:pt x="774265" y="517787"/>
                </a:lnTo>
                <a:lnTo>
                  <a:pt x="775528" y="519546"/>
                </a:lnTo>
                <a:lnTo>
                  <a:pt x="776783" y="521298"/>
                </a:lnTo>
                <a:lnTo>
                  <a:pt x="778039" y="523046"/>
                </a:lnTo>
                <a:lnTo>
                  <a:pt x="779294" y="524786"/>
                </a:lnTo>
                <a:lnTo>
                  <a:pt x="780550" y="526520"/>
                </a:lnTo>
                <a:lnTo>
                  <a:pt x="781813" y="528248"/>
                </a:lnTo>
                <a:lnTo>
                  <a:pt x="783068" y="529971"/>
                </a:lnTo>
                <a:lnTo>
                  <a:pt x="784324" y="531687"/>
                </a:lnTo>
                <a:lnTo>
                  <a:pt x="785579" y="533397"/>
                </a:lnTo>
                <a:lnTo>
                  <a:pt x="786835" y="535101"/>
                </a:lnTo>
                <a:lnTo>
                  <a:pt x="788091" y="536800"/>
                </a:lnTo>
                <a:lnTo>
                  <a:pt x="789353" y="538491"/>
                </a:lnTo>
                <a:lnTo>
                  <a:pt x="790609" y="540177"/>
                </a:lnTo>
                <a:lnTo>
                  <a:pt x="791864" y="541857"/>
                </a:lnTo>
                <a:lnTo>
                  <a:pt x="793120" y="543529"/>
                </a:lnTo>
                <a:lnTo>
                  <a:pt x="794376" y="545197"/>
                </a:lnTo>
                <a:lnTo>
                  <a:pt x="795638" y="546858"/>
                </a:lnTo>
                <a:lnTo>
                  <a:pt x="796894" y="548513"/>
                </a:lnTo>
                <a:lnTo>
                  <a:pt x="798149" y="550162"/>
                </a:lnTo>
                <a:lnTo>
                  <a:pt x="799405" y="551804"/>
                </a:lnTo>
                <a:lnTo>
                  <a:pt x="800661" y="553441"/>
                </a:lnTo>
                <a:lnTo>
                  <a:pt x="801923" y="555071"/>
                </a:lnTo>
                <a:lnTo>
                  <a:pt x="803179" y="556695"/>
                </a:lnTo>
                <a:lnTo>
                  <a:pt x="804434" y="558314"/>
                </a:lnTo>
                <a:lnTo>
                  <a:pt x="805690" y="559925"/>
                </a:lnTo>
                <a:lnTo>
                  <a:pt x="806946" y="561530"/>
                </a:lnTo>
                <a:lnTo>
                  <a:pt x="808208" y="563130"/>
                </a:lnTo>
                <a:lnTo>
                  <a:pt x="809464" y="564723"/>
                </a:lnTo>
                <a:lnTo>
                  <a:pt x="810719" y="566310"/>
                </a:lnTo>
                <a:lnTo>
                  <a:pt x="811975" y="567891"/>
                </a:lnTo>
                <a:lnTo>
                  <a:pt x="813231" y="569466"/>
                </a:lnTo>
                <a:lnTo>
                  <a:pt x="814486" y="571034"/>
                </a:lnTo>
                <a:lnTo>
                  <a:pt x="815749" y="572597"/>
                </a:lnTo>
                <a:lnTo>
                  <a:pt x="817004" y="574153"/>
                </a:lnTo>
                <a:lnTo>
                  <a:pt x="818260" y="575703"/>
                </a:lnTo>
                <a:lnTo>
                  <a:pt x="819515" y="577247"/>
                </a:lnTo>
                <a:lnTo>
                  <a:pt x="820771" y="578784"/>
                </a:lnTo>
                <a:lnTo>
                  <a:pt x="822033" y="580316"/>
                </a:lnTo>
                <a:lnTo>
                  <a:pt x="823289" y="581841"/>
                </a:lnTo>
                <a:lnTo>
                  <a:pt x="824545" y="583359"/>
                </a:lnTo>
                <a:lnTo>
                  <a:pt x="825800" y="584872"/>
                </a:lnTo>
                <a:lnTo>
                  <a:pt x="827056" y="586379"/>
                </a:lnTo>
                <a:lnTo>
                  <a:pt x="828318" y="587880"/>
                </a:lnTo>
                <a:lnTo>
                  <a:pt x="829574" y="589374"/>
                </a:lnTo>
                <a:lnTo>
                  <a:pt x="830830" y="590862"/>
                </a:lnTo>
                <a:lnTo>
                  <a:pt x="832085" y="592344"/>
                </a:lnTo>
                <a:lnTo>
                  <a:pt x="833341" y="593820"/>
                </a:lnTo>
                <a:lnTo>
                  <a:pt x="834603" y="595290"/>
                </a:lnTo>
                <a:lnTo>
                  <a:pt x="835859" y="596754"/>
                </a:lnTo>
                <a:lnTo>
                  <a:pt x="837115" y="598211"/>
                </a:lnTo>
                <a:lnTo>
                  <a:pt x="838370" y="599663"/>
                </a:lnTo>
                <a:lnTo>
                  <a:pt x="839626" y="601108"/>
                </a:lnTo>
                <a:lnTo>
                  <a:pt x="840882" y="602547"/>
                </a:lnTo>
                <a:lnTo>
                  <a:pt x="842144" y="603980"/>
                </a:lnTo>
                <a:lnTo>
                  <a:pt x="843400" y="605407"/>
                </a:lnTo>
                <a:lnTo>
                  <a:pt x="844655" y="606828"/>
                </a:lnTo>
                <a:lnTo>
                  <a:pt x="845911" y="608242"/>
                </a:lnTo>
                <a:lnTo>
                  <a:pt x="847166" y="609651"/>
                </a:lnTo>
                <a:lnTo>
                  <a:pt x="848429" y="611053"/>
                </a:lnTo>
                <a:lnTo>
                  <a:pt x="849685" y="612450"/>
                </a:lnTo>
                <a:lnTo>
                  <a:pt x="850940" y="613840"/>
                </a:lnTo>
                <a:lnTo>
                  <a:pt x="852196" y="615224"/>
                </a:lnTo>
                <a:lnTo>
                  <a:pt x="853451" y="616603"/>
                </a:lnTo>
                <a:lnTo>
                  <a:pt x="854714" y="617977"/>
                </a:lnTo>
                <a:lnTo>
                  <a:pt x="855969" y="619341"/>
                </a:lnTo>
                <a:lnTo>
                  <a:pt x="857225" y="620705"/>
                </a:lnTo>
                <a:lnTo>
                  <a:pt x="858481" y="622055"/>
                </a:lnTo>
                <a:lnTo>
                  <a:pt x="859736" y="623405"/>
                </a:lnTo>
                <a:lnTo>
                  <a:pt x="860999" y="624748"/>
                </a:lnTo>
                <a:lnTo>
                  <a:pt x="862254" y="626085"/>
                </a:lnTo>
                <a:lnTo>
                  <a:pt x="863510" y="627415"/>
                </a:lnTo>
                <a:lnTo>
                  <a:pt x="864766" y="628738"/>
                </a:lnTo>
                <a:lnTo>
                  <a:pt x="866021" y="630054"/>
                </a:lnTo>
                <a:lnTo>
                  <a:pt x="867277" y="631364"/>
                </a:lnTo>
                <a:lnTo>
                  <a:pt x="868539" y="632674"/>
                </a:lnTo>
                <a:lnTo>
                  <a:pt x="869795" y="633977"/>
                </a:lnTo>
                <a:lnTo>
                  <a:pt x="871051" y="635266"/>
                </a:lnTo>
                <a:lnTo>
                  <a:pt x="872306" y="636555"/>
                </a:lnTo>
                <a:lnTo>
                  <a:pt x="873562" y="637838"/>
                </a:lnTo>
                <a:lnTo>
                  <a:pt x="874824" y="639114"/>
                </a:lnTo>
                <a:lnTo>
                  <a:pt x="876080" y="640390"/>
                </a:lnTo>
                <a:lnTo>
                  <a:pt x="877336" y="641652"/>
                </a:lnTo>
                <a:lnTo>
                  <a:pt x="878591" y="642915"/>
                </a:lnTo>
                <a:lnTo>
                  <a:pt x="879847" y="644164"/>
                </a:lnTo>
                <a:lnTo>
                  <a:pt x="881109" y="645412"/>
                </a:lnTo>
                <a:lnTo>
                  <a:pt x="882365" y="646654"/>
                </a:lnTo>
                <a:lnTo>
                  <a:pt x="883621" y="647890"/>
                </a:lnTo>
                <a:lnTo>
                  <a:pt x="884876" y="649119"/>
                </a:lnTo>
                <a:lnTo>
                  <a:pt x="886132" y="650347"/>
                </a:lnTo>
                <a:lnTo>
                  <a:pt x="887394" y="651562"/>
                </a:lnTo>
                <a:lnTo>
                  <a:pt x="888650" y="652777"/>
                </a:lnTo>
                <a:lnTo>
                  <a:pt x="889906" y="653986"/>
                </a:lnTo>
                <a:lnTo>
                  <a:pt x="891161" y="655187"/>
                </a:lnTo>
                <a:lnTo>
                  <a:pt x="892417" y="656382"/>
                </a:lnTo>
                <a:lnTo>
                  <a:pt x="893672" y="657570"/>
                </a:lnTo>
                <a:lnTo>
                  <a:pt x="894935" y="658759"/>
                </a:lnTo>
                <a:lnTo>
                  <a:pt x="896190" y="659933"/>
                </a:lnTo>
                <a:lnTo>
                  <a:pt x="897446" y="661108"/>
                </a:lnTo>
                <a:lnTo>
                  <a:pt x="898702" y="662276"/>
                </a:lnTo>
                <a:lnTo>
                  <a:pt x="899957" y="663437"/>
                </a:lnTo>
                <a:lnTo>
                  <a:pt x="901220" y="664591"/>
                </a:lnTo>
                <a:lnTo>
                  <a:pt x="902475" y="665746"/>
                </a:lnTo>
                <a:lnTo>
                  <a:pt x="903731" y="666886"/>
                </a:lnTo>
                <a:lnTo>
                  <a:pt x="904987" y="668027"/>
                </a:lnTo>
                <a:lnTo>
                  <a:pt x="906242" y="669161"/>
                </a:lnTo>
                <a:lnTo>
                  <a:pt x="907505" y="670289"/>
                </a:lnTo>
                <a:lnTo>
                  <a:pt x="908760" y="671410"/>
                </a:lnTo>
                <a:lnTo>
                  <a:pt x="910016" y="672530"/>
                </a:lnTo>
                <a:lnTo>
                  <a:pt x="911272" y="673644"/>
                </a:lnTo>
                <a:lnTo>
                  <a:pt x="912527" y="674744"/>
                </a:lnTo>
                <a:lnTo>
                  <a:pt x="913790" y="675845"/>
                </a:lnTo>
                <a:lnTo>
                  <a:pt x="915045" y="676945"/>
                </a:lnTo>
                <a:lnTo>
                  <a:pt x="916301" y="678032"/>
                </a:lnTo>
                <a:lnTo>
                  <a:pt x="917557" y="679119"/>
                </a:lnTo>
                <a:lnTo>
                  <a:pt x="918812" y="680199"/>
                </a:lnTo>
                <a:lnTo>
                  <a:pt x="920068" y="681272"/>
                </a:lnTo>
                <a:lnTo>
                  <a:pt x="921330" y="682339"/>
                </a:lnTo>
                <a:lnTo>
                  <a:pt x="922586" y="683399"/>
                </a:lnTo>
                <a:lnTo>
                  <a:pt x="923842" y="684459"/>
                </a:lnTo>
                <a:lnTo>
                  <a:pt x="925097" y="685512"/>
                </a:lnTo>
                <a:lnTo>
                  <a:pt x="926353" y="686558"/>
                </a:lnTo>
                <a:lnTo>
                  <a:pt x="927615" y="687598"/>
                </a:lnTo>
                <a:lnTo>
                  <a:pt x="928871" y="688637"/>
                </a:lnTo>
                <a:lnTo>
                  <a:pt x="930126" y="689670"/>
                </a:lnTo>
                <a:lnTo>
                  <a:pt x="931382" y="690690"/>
                </a:lnTo>
                <a:lnTo>
                  <a:pt x="932638" y="691716"/>
                </a:lnTo>
                <a:lnTo>
                  <a:pt x="933900" y="692728"/>
                </a:lnTo>
                <a:lnTo>
                  <a:pt x="935156" y="693741"/>
                </a:lnTo>
                <a:lnTo>
                  <a:pt x="936411" y="694747"/>
                </a:lnTo>
                <a:lnTo>
                  <a:pt x="937667" y="695746"/>
                </a:lnTo>
                <a:lnTo>
                  <a:pt x="938923" y="696738"/>
                </a:lnTo>
                <a:lnTo>
                  <a:pt x="940185" y="697731"/>
                </a:lnTo>
                <a:lnTo>
                  <a:pt x="941441" y="698710"/>
                </a:lnTo>
                <a:lnTo>
                  <a:pt x="942696" y="699688"/>
                </a:lnTo>
                <a:lnTo>
                  <a:pt x="943952" y="700667"/>
                </a:lnTo>
                <a:lnTo>
                  <a:pt x="945208" y="701633"/>
                </a:lnTo>
                <a:lnTo>
                  <a:pt x="946470" y="702598"/>
                </a:lnTo>
                <a:lnTo>
                  <a:pt x="947726" y="703557"/>
                </a:lnTo>
                <a:lnTo>
                  <a:pt x="948981" y="704515"/>
                </a:lnTo>
                <a:lnTo>
                  <a:pt x="950237" y="705460"/>
                </a:lnTo>
                <a:lnTo>
                  <a:pt x="951493" y="706405"/>
                </a:lnTo>
                <a:lnTo>
                  <a:pt x="952748" y="707344"/>
                </a:lnTo>
                <a:lnTo>
                  <a:pt x="954011" y="708275"/>
                </a:lnTo>
                <a:lnTo>
                  <a:pt x="955266" y="709207"/>
                </a:lnTo>
                <a:lnTo>
                  <a:pt x="956522" y="710132"/>
                </a:lnTo>
                <a:lnTo>
                  <a:pt x="957778" y="711050"/>
                </a:lnTo>
                <a:lnTo>
                  <a:pt x="959033" y="711968"/>
                </a:lnTo>
                <a:lnTo>
                  <a:pt x="960296" y="712873"/>
                </a:lnTo>
                <a:lnTo>
                  <a:pt x="961551" y="713777"/>
                </a:lnTo>
                <a:lnTo>
                  <a:pt x="962807" y="714682"/>
                </a:lnTo>
                <a:lnTo>
                  <a:pt x="964062" y="715573"/>
                </a:lnTo>
                <a:lnTo>
                  <a:pt x="965318" y="716464"/>
                </a:lnTo>
                <a:lnTo>
                  <a:pt x="966581" y="717348"/>
                </a:lnTo>
                <a:lnTo>
                  <a:pt x="967836" y="718233"/>
                </a:lnTo>
                <a:lnTo>
                  <a:pt x="969092" y="719110"/>
                </a:lnTo>
                <a:lnTo>
                  <a:pt x="970347" y="719981"/>
                </a:lnTo>
                <a:lnTo>
                  <a:pt x="971603" y="720845"/>
                </a:lnTo>
                <a:lnTo>
                  <a:pt x="972865" y="721709"/>
                </a:lnTo>
                <a:lnTo>
                  <a:pt x="974121" y="722567"/>
                </a:lnTo>
                <a:lnTo>
                  <a:pt x="975377" y="723417"/>
                </a:lnTo>
                <a:lnTo>
                  <a:pt x="976632" y="724268"/>
                </a:lnTo>
                <a:lnTo>
                  <a:pt x="977888" y="725112"/>
                </a:lnTo>
                <a:lnTo>
                  <a:pt x="979144" y="725949"/>
                </a:lnTo>
                <a:lnTo>
                  <a:pt x="980406" y="726786"/>
                </a:lnTo>
                <a:lnTo>
                  <a:pt x="981662" y="727610"/>
                </a:lnTo>
                <a:lnTo>
                  <a:pt x="982917" y="728440"/>
                </a:lnTo>
                <a:lnTo>
                  <a:pt x="984173" y="729257"/>
                </a:lnTo>
                <a:lnTo>
                  <a:pt x="985429" y="730074"/>
                </a:lnTo>
                <a:lnTo>
                  <a:pt x="986691" y="730884"/>
                </a:lnTo>
                <a:lnTo>
                  <a:pt x="987947" y="731694"/>
                </a:lnTo>
                <a:lnTo>
                  <a:pt x="989202" y="732497"/>
                </a:lnTo>
                <a:lnTo>
                  <a:pt x="990458" y="733294"/>
                </a:lnTo>
                <a:lnTo>
                  <a:pt x="991714" y="734090"/>
                </a:lnTo>
                <a:lnTo>
                  <a:pt x="992976" y="734880"/>
                </a:lnTo>
                <a:lnTo>
                  <a:pt x="994232" y="735663"/>
                </a:lnTo>
                <a:lnTo>
                  <a:pt x="995487" y="736439"/>
                </a:lnTo>
                <a:lnTo>
                  <a:pt x="996743" y="737216"/>
                </a:lnTo>
                <a:lnTo>
                  <a:pt x="997999" y="737992"/>
                </a:lnTo>
                <a:lnTo>
                  <a:pt x="999261" y="738755"/>
                </a:lnTo>
                <a:lnTo>
                  <a:pt x="1000517" y="739525"/>
                </a:lnTo>
                <a:lnTo>
                  <a:pt x="1001772" y="740281"/>
                </a:lnTo>
                <a:lnTo>
                  <a:pt x="1003028" y="741037"/>
                </a:lnTo>
                <a:lnTo>
                  <a:pt x="1004283" y="741786"/>
                </a:lnTo>
                <a:lnTo>
                  <a:pt x="1005539" y="742535"/>
                </a:lnTo>
                <a:lnTo>
                  <a:pt x="1006802" y="743271"/>
                </a:lnTo>
                <a:lnTo>
                  <a:pt x="1008057" y="744014"/>
                </a:lnTo>
                <a:lnTo>
                  <a:pt x="1009313" y="744743"/>
                </a:lnTo>
                <a:lnTo>
                  <a:pt x="1010568" y="745472"/>
                </a:lnTo>
                <a:lnTo>
                  <a:pt x="1011824" y="746201"/>
                </a:lnTo>
                <a:lnTo>
                  <a:pt x="1013086" y="746923"/>
                </a:lnTo>
                <a:lnTo>
                  <a:pt x="1014342" y="747639"/>
                </a:lnTo>
                <a:lnTo>
                  <a:pt x="1015598" y="748355"/>
                </a:lnTo>
                <a:lnTo>
                  <a:pt x="1016853" y="749063"/>
                </a:lnTo>
                <a:lnTo>
                  <a:pt x="1018109" y="749765"/>
                </a:lnTo>
                <a:lnTo>
                  <a:pt x="1019371" y="750468"/>
                </a:lnTo>
                <a:lnTo>
                  <a:pt x="1020627" y="751163"/>
                </a:lnTo>
                <a:lnTo>
                  <a:pt x="1021883" y="751858"/>
                </a:lnTo>
                <a:lnTo>
                  <a:pt x="1023138" y="752547"/>
                </a:lnTo>
                <a:lnTo>
                  <a:pt x="1024394" y="753229"/>
                </a:lnTo>
                <a:lnTo>
                  <a:pt x="1025656" y="753910"/>
                </a:lnTo>
                <a:lnTo>
                  <a:pt x="1026912" y="754592"/>
                </a:lnTo>
                <a:lnTo>
                  <a:pt x="1028168" y="755261"/>
                </a:lnTo>
                <a:lnTo>
                  <a:pt x="1029423" y="755929"/>
                </a:lnTo>
                <a:lnTo>
                  <a:pt x="1030679" y="756597"/>
                </a:lnTo>
                <a:lnTo>
                  <a:pt x="1031935" y="757259"/>
                </a:lnTo>
                <a:lnTo>
                  <a:pt x="1033197" y="757914"/>
                </a:lnTo>
                <a:lnTo>
                  <a:pt x="1034453" y="758568"/>
                </a:lnTo>
                <a:lnTo>
                  <a:pt x="1035708" y="759223"/>
                </a:lnTo>
                <a:lnTo>
                  <a:pt x="1036964" y="759865"/>
                </a:lnTo>
                <a:lnTo>
                  <a:pt x="1038219" y="760506"/>
                </a:lnTo>
                <a:lnTo>
                  <a:pt x="1039482" y="761147"/>
                </a:lnTo>
                <a:lnTo>
                  <a:pt x="1040737" y="761782"/>
                </a:lnTo>
                <a:lnTo>
                  <a:pt x="1041993" y="762416"/>
                </a:lnTo>
                <a:lnTo>
                  <a:pt x="1043249" y="763044"/>
                </a:lnTo>
                <a:lnTo>
                  <a:pt x="1044504" y="763665"/>
                </a:lnTo>
                <a:lnTo>
                  <a:pt x="1045767" y="764286"/>
                </a:lnTo>
                <a:lnTo>
                  <a:pt x="1047022" y="764901"/>
                </a:lnTo>
                <a:lnTo>
                  <a:pt x="1048278" y="765515"/>
                </a:lnTo>
                <a:lnTo>
                  <a:pt x="1049534" y="766122"/>
                </a:lnTo>
                <a:lnTo>
                  <a:pt x="1050789" y="766730"/>
                </a:lnTo>
                <a:lnTo>
                  <a:pt x="1052052" y="767331"/>
                </a:lnTo>
                <a:lnTo>
                  <a:pt x="1053307" y="767932"/>
                </a:lnTo>
                <a:lnTo>
                  <a:pt x="1054563" y="768526"/>
                </a:lnTo>
                <a:lnTo>
                  <a:pt x="1055819" y="769120"/>
                </a:lnTo>
                <a:lnTo>
                  <a:pt x="1057074" y="769707"/>
                </a:lnTo>
                <a:lnTo>
                  <a:pt x="1058330" y="770288"/>
                </a:lnTo>
                <a:lnTo>
                  <a:pt x="1059592" y="770868"/>
                </a:lnTo>
                <a:lnTo>
                  <a:pt x="1060848" y="771449"/>
                </a:lnTo>
                <a:lnTo>
                  <a:pt x="1062104" y="772023"/>
                </a:lnTo>
                <a:lnTo>
                  <a:pt x="1063359" y="772590"/>
                </a:lnTo>
                <a:lnTo>
                  <a:pt x="1064615" y="773157"/>
                </a:lnTo>
                <a:lnTo>
                  <a:pt x="1065877" y="773724"/>
                </a:lnTo>
                <a:lnTo>
                  <a:pt x="1067133" y="774284"/>
                </a:lnTo>
                <a:lnTo>
                  <a:pt x="1068389" y="774838"/>
                </a:lnTo>
                <a:lnTo>
                  <a:pt x="1069644" y="775398"/>
                </a:lnTo>
                <a:lnTo>
                  <a:pt x="1070900" y="775945"/>
                </a:lnTo>
                <a:lnTo>
                  <a:pt x="1072162" y="776492"/>
                </a:lnTo>
                <a:lnTo>
                  <a:pt x="1073418" y="777038"/>
                </a:lnTo>
                <a:lnTo>
                  <a:pt x="1074674" y="777579"/>
                </a:lnTo>
                <a:lnTo>
                  <a:pt x="1075929" y="778112"/>
                </a:lnTo>
                <a:lnTo>
                  <a:pt x="1077185" y="778645"/>
                </a:lnTo>
                <a:lnTo>
                  <a:pt x="1078447" y="779179"/>
                </a:lnTo>
                <a:lnTo>
                  <a:pt x="1079703" y="779705"/>
                </a:lnTo>
                <a:lnTo>
                  <a:pt x="1080959" y="780232"/>
                </a:lnTo>
                <a:lnTo>
                  <a:pt x="1082214" y="780751"/>
                </a:lnTo>
                <a:lnTo>
                  <a:pt x="1083470" y="781271"/>
                </a:lnTo>
                <a:lnTo>
                  <a:pt x="1084725" y="781784"/>
                </a:lnTo>
                <a:lnTo>
                  <a:pt x="1085988" y="782297"/>
                </a:lnTo>
                <a:lnTo>
                  <a:pt x="1087243" y="782804"/>
                </a:lnTo>
                <a:lnTo>
                  <a:pt x="1088499" y="783310"/>
                </a:lnTo>
                <a:lnTo>
                  <a:pt x="1089755" y="783810"/>
                </a:lnTo>
                <a:lnTo>
                  <a:pt x="1091010" y="784309"/>
                </a:lnTo>
                <a:lnTo>
                  <a:pt x="1092273" y="784809"/>
                </a:lnTo>
                <a:lnTo>
                  <a:pt x="1093528" y="785301"/>
                </a:lnTo>
                <a:lnTo>
                  <a:pt x="1094784" y="785787"/>
                </a:lnTo>
                <a:lnTo>
                  <a:pt x="1096040" y="786274"/>
                </a:lnTo>
                <a:lnTo>
                  <a:pt x="1097295" y="786760"/>
                </a:lnTo>
                <a:lnTo>
                  <a:pt x="1098558" y="787239"/>
                </a:lnTo>
                <a:lnTo>
                  <a:pt x="1099813" y="787718"/>
                </a:lnTo>
                <a:lnTo>
                  <a:pt x="1101069" y="788191"/>
                </a:lnTo>
                <a:lnTo>
                  <a:pt x="1102325" y="788663"/>
                </a:lnTo>
                <a:lnTo>
                  <a:pt x="1103580" y="789136"/>
                </a:lnTo>
                <a:lnTo>
                  <a:pt x="1104843" y="789602"/>
                </a:lnTo>
                <a:lnTo>
                  <a:pt x="1106098" y="790061"/>
                </a:lnTo>
                <a:lnTo>
                  <a:pt x="1107354" y="790526"/>
                </a:lnTo>
                <a:lnTo>
                  <a:pt x="1108610" y="790979"/>
                </a:lnTo>
                <a:lnTo>
                  <a:pt x="1109865" y="791438"/>
                </a:lnTo>
                <a:lnTo>
                  <a:pt x="1111128" y="791890"/>
                </a:lnTo>
                <a:lnTo>
                  <a:pt x="1112383" y="792336"/>
                </a:lnTo>
                <a:lnTo>
                  <a:pt x="1113639" y="792781"/>
                </a:lnTo>
                <a:lnTo>
                  <a:pt x="1114894" y="793227"/>
                </a:lnTo>
                <a:lnTo>
                  <a:pt x="1116150" y="793666"/>
                </a:lnTo>
                <a:lnTo>
                  <a:pt x="1117406" y="794104"/>
                </a:lnTo>
                <a:lnTo>
                  <a:pt x="1118668" y="794543"/>
                </a:lnTo>
                <a:lnTo>
                  <a:pt x="1119924" y="794975"/>
                </a:lnTo>
                <a:lnTo>
                  <a:pt x="1121179" y="795400"/>
                </a:lnTo>
                <a:lnTo>
                  <a:pt x="1122435" y="795833"/>
                </a:lnTo>
                <a:lnTo>
                  <a:pt x="1123691" y="796251"/>
                </a:lnTo>
                <a:lnTo>
                  <a:pt x="1124953" y="796676"/>
                </a:lnTo>
                <a:lnTo>
                  <a:pt x="1126209" y="797095"/>
                </a:lnTo>
                <a:lnTo>
                  <a:pt x="1127464" y="797513"/>
                </a:lnTo>
                <a:lnTo>
                  <a:pt x="1128720" y="797925"/>
                </a:lnTo>
                <a:lnTo>
                  <a:pt x="1129976" y="798337"/>
                </a:lnTo>
                <a:lnTo>
                  <a:pt x="1131238" y="798742"/>
                </a:lnTo>
                <a:lnTo>
                  <a:pt x="1132494" y="799147"/>
                </a:lnTo>
                <a:lnTo>
                  <a:pt x="1133749" y="799552"/>
                </a:lnTo>
                <a:lnTo>
                  <a:pt x="1135005" y="799951"/>
                </a:lnTo>
                <a:lnTo>
                  <a:pt x="1136261" y="800349"/>
                </a:lnTo>
                <a:lnTo>
                  <a:pt x="1137523" y="800747"/>
                </a:lnTo>
                <a:lnTo>
                  <a:pt x="1138779" y="801139"/>
                </a:lnTo>
                <a:lnTo>
                  <a:pt x="1140034" y="801530"/>
                </a:lnTo>
                <a:lnTo>
                  <a:pt x="1141290" y="801922"/>
                </a:lnTo>
                <a:lnTo>
                  <a:pt x="1142546" y="802307"/>
                </a:lnTo>
                <a:lnTo>
                  <a:pt x="1143801" y="802691"/>
                </a:lnTo>
                <a:lnTo>
                  <a:pt x="1145064" y="803069"/>
                </a:lnTo>
                <a:lnTo>
                  <a:pt x="1146319" y="803447"/>
                </a:lnTo>
                <a:lnTo>
                  <a:pt x="1147575" y="803826"/>
                </a:lnTo>
                <a:lnTo>
                  <a:pt x="1148831" y="804197"/>
                </a:lnTo>
                <a:lnTo>
                  <a:pt x="1150086" y="804568"/>
                </a:lnTo>
                <a:lnTo>
                  <a:pt x="1151349" y="804933"/>
                </a:lnTo>
                <a:lnTo>
                  <a:pt x="1152604" y="805304"/>
                </a:lnTo>
                <a:lnTo>
                  <a:pt x="1153860" y="805668"/>
                </a:lnTo>
                <a:lnTo>
                  <a:pt x="1155116" y="806026"/>
                </a:lnTo>
                <a:lnTo>
                  <a:pt x="1156371" y="806384"/>
                </a:lnTo>
                <a:lnTo>
                  <a:pt x="1157634" y="806742"/>
                </a:lnTo>
                <a:lnTo>
                  <a:pt x="1158889" y="807100"/>
                </a:lnTo>
                <a:lnTo>
                  <a:pt x="1160145" y="807451"/>
                </a:lnTo>
                <a:lnTo>
                  <a:pt x="1161400" y="807802"/>
                </a:lnTo>
                <a:lnTo>
                  <a:pt x="1162656" y="808146"/>
                </a:lnTo>
                <a:lnTo>
                  <a:pt x="1163919" y="808490"/>
                </a:lnTo>
                <a:lnTo>
                  <a:pt x="1165174" y="808835"/>
                </a:lnTo>
                <a:lnTo>
                  <a:pt x="1166430" y="809179"/>
                </a:lnTo>
                <a:lnTo>
                  <a:pt x="1167685" y="809516"/>
                </a:lnTo>
                <a:lnTo>
                  <a:pt x="1168941" y="809854"/>
                </a:lnTo>
                <a:lnTo>
                  <a:pt x="1170197" y="810185"/>
                </a:lnTo>
                <a:lnTo>
                  <a:pt x="1171459" y="810522"/>
                </a:lnTo>
                <a:lnTo>
                  <a:pt x="1172715" y="810846"/>
                </a:lnTo>
                <a:lnTo>
                  <a:pt x="1173970" y="811177"/>
                </a:lnTo>
                <a:lnTo>
                  <a:pt x="1175226" y="811501"/>
                </a:lnTo>
                <a:lnTo>
                  <a:pt x="1176482" y="811825"/>
                </a:lnTo>
                <a:lnTo>
                  <a:pt x="1177744" y="812149"/>
                </a:lnTo>
                <a:lnTo>
                  <a:pt x="1179000" y="812466"/>
                </a:lnTo>
                <a:lnTo>
                  <a:pt x="1180255" y="812784"/>
                </a:lnTo>
                <a:lnTo>
                  <a:pt x="1181511" y="813101"/>
                </a:lnTo>
                <a:lnTo>
                  <a:pt x="1182767" y="813412"/>
                </a:lnTo>
                <a:lnTo>
                  <a:pt x="1184029" y="813722"/>
                </a:lnTo>
                <a:lnTo>
                  <a:pt x="1185285" y="814033"/>
                </a:lnTo>
                <a:lnTo>
                  <a:pt x="1186540" y="814343"/>
                </a:lnTo>
                <a:lnTo>
                  <a:pt x="1187796" y="814647"/>
                </a:lnTo>
                <a:lnTo>
                  <a:pt x="1189052" y="814951"/>
                </a:lnTo>
                <a:lnTo>
                  <a:pt x="1190314" y="815248"/>
                </a:lnTo>
                <a:lnTo>
                  <a:pt x="1191570" y="815545"/>
                </a:lnTo>
                <a:lnTo>
                  <a:pt x="1192825" y="815842"/>
                </a:lnTo>
                <a:lnTo>
                  <a:pt x="1194081" y="816139"/>
                </a:lnTo>
                <a:lnTo>
                  <a:pt x="1195337" y="816429"/>
                </a:lnTo>
                <a:lnTo>
                  <a:pt x="1196592" y="816726"/>
                </a:lnTo>
                <a:lnTo>
                  <a:pt x="1197855" y="817010"/>
                </a:lnTo>
                <a:lnTo>
                  <a:pt x="1199110" y="817300"/>
                </a:lnTo>
                <a:lnTo>
                  <a:pt x="1200366" y="817584"/>
                </a:lnTo>
                <a:lnTo>
                  <a:pt x="1201621" y="817867"/>
                </a:lnTo>
                <a:lnTo>
                  <a:pt x="1202877" y="818151"/>
                </a:lnTo>
                <a:lnTo>
                  <a:pt x="1204140" y="818427"/>
                </a:lnTo>
                <a:lnTo>
                  <a:pt x="1205395" y="818711"/>
                </a:lnTo>
                <a:lnTo>
                  <a:pt x="1206651" y="818981"/>
                </a:lnTo>
                <a:lnTo>
                  <a:pt x="1207906" y="819258"/>
                </a:lnTo>
                <a:lnTo>
                  <a:pt x="1209162" y="819528"/>
                </a:lnTo>
                <a:lnTo>
                  <a:pt x="1210424" y="819798"/>
                </a:lnTo>
                <a:lnTo>
                  <a:pt x="1211680" y="820068"/>
                </a:lnTo>
                <a:lnTo>
                  <a:pt x="1212936" y="820338"/>
                </a:lnTo>
                <a:lnTo>
                  <a:pt x="1214191" y="820601"/>
                </a:lnTo>
                <a:lnTo>
                  <a:pt x="1215447" y="820864"/>
                </a:lnTo>
                <a:lnTo>
                  <a:pt x="1216709" y="821128"/>
                </a:lnTo>
                <a:lnTo>
                  <a:pt x="1217965" y="821384"/>
                </a:lnTo>
                <a:lnTo>
                  <a:pt x="1219221" y="821641"/>
                </a:lnTo>
                <a:lnTo>
                  <a:pt x="1220476" y="821897"/>
                </a:lnTo>
                <a:lnTo>
                  <a:pt x="1221732" y="822154"/>
                </a:lnTo>
                <a:lnTo>
                  <a:pt x="1222988" y="822403"/>
                </a:lnTo>
                <a:lnTo>
                  <a:pt x="1224250" y="822660"/>
                </a:lnTo>
                <a:lnTo>
                  <a:pt x="1225506" y="822910"/>
                </a:lnTo>
                <a:lnTo>
                  <a:pt x="1226761" y="823153"/>
                </a:lnTo>
                <a:lnTo>
                  <a:pt x="1228017" y="823403"/>
                </a:lnTo>
                <a:lnTo>
                  <a:pt x="1229273" y="823646"/>
                </a:lnTo>
                <a:lnTo>
                  <a:pt x="1230535" y="823889"/>
                </a:lnTo>
                <a:lnTo>
                  <a:pt x="1231791" y="824132"/>
                </a:lnTo>
                <a:lnTo>
                  <a:pt x="1233046" y="824368"/>
                </a:lnTo>
                <a:lnTo>
                  <a:pt x="1234302" y="824604"/>
                </a:lnTo>
                <a:lnTo>
                  <a:pt x="1235557" y="824841"/>
                </a:lnTo>
                <a:lnTo>
                  <a:pt x="1236820" y="825077"/>
                </a:lnTo>
                <a:lnTo>
                  <a:pt x="1238075" y="825313"/>
                </a:lnTo>
                <a:lnTo>
                  <a:pt x="1239331" y="825543"/>
                </a:lnTo>
                <a:lnTo>
                  <a:pt x="1240587" y="825772"/>
                </a:lnTo>
                <a:lnTo>
                  <a:pt x="1241842" y="826002"/>
                </a:lnTo>
                <a:lnTo>
                  <a:pt x="1243105" y="826224"/>
                </a:lnTo>
                <a:lnTo>
                  <a:pt x="1244360" y="826454"/>
                </a:lnTo>
                <a:lnTo>
                  <a:pt x="1245616" y="826677"/>
                </a:lnTo>
                <a:lnTo>
                  <a:pt x="1246872" y="826900"/>
                </a:lnTo>
                <a:lnTo>
                  <a:pt x="1248127" y="827116"/>
                </a:lnTo>
                <a:lnTo>
                  <a:pt x="1249383" y="827338"/>
                </a:lnTo>
                <a:lnTo>
                  <a:pt x="1250645" y="827554"/>
                </a:lnTo>
                <a:lnTo>
                  <a:pt x="1251901" y="827770"/>
                </a:lnTo>
                <a:lnTo>
                  <a:pt x="1253157" y="827986"/>
                </a:lnTo>
                <a:lnTo>
                  <a:pt x="1254412" y="828196"/>
                </a:lnTo>
                <a:lnTo>
                  <a:pt x="1255668" y="828412"/>
                </a:lnTo>
              </a:path>
            </a:pathLst>
          </a:custGeom>
          <a:noFill/>
          <a:ln w="809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B82C44E-3307-2C13-B9D7-ABF32D34A108}"/>
              </a:ext>
            </a:extLst>
          </p:cNvPr>
          <p:cNvGrpSpPr/>
          <p:nvPr/>
        </p:nvGrpSpPr>
        <p:grpSpPr>
          <a:xfrm>
            <a:off x="7720662" y="3034873"/>
            <a:ext cx="192160" cy="397613"/>
            <a:chOff x="7720662" y="3034873"/>
            <a:chExt cx="192160" cy="397613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1AA5051-EC16-D4A2-434D-8DDEBDAC8065}"/>
                </a:ext>
              </a:extLst>
            </p:cNvPr>
            <p:cNvSpPr/>
            <p:nvPr/>
          </p:nvSpPr>
          <p:spPr>
            <a:xfrm>
              <a:off x="7720662" y="3034873"/>
              <a:ext cx="192160" cy="397613"/>
            </a:xfrm>
            <a:custGeom>
              <a:avLst/>
              <a:gdLst>
                <a:gd name="connsiteX0" fmla="*/ 0 w 192160"/>
                <a:gd name="connsiteY0" fmla="*/ 397613 h 397613"/>
                <a:gd name="connsiteX1" fmla="*/ 643 w 192160"/>
                <a:gd name="connsiteY1" fmla="*/ 397613 h 397613"/>
                <a:gd name="connsiteX2" fmla="*/ 1285 w 192160"/>
                <a:gd name="connsiteY2" fmla="*/ 397613 h 397613"/>
                <a:gd name="connsiteX3" fmla="*/ 1928 w 192160"/>
                <a:gd name="connsiteY3" fmla="*/ 397613 h 397613"/>
                <a:gd name="connsiteX4" fmla="*/ 2571 w 192160"/>
                <a:gd name="connsiteY4" fmla="*/ 397613 h 397613"/>
                <a:gd name="connsiteX5" fmla="*/ 3213 w 192160"/>
                <a:gd name="connsiteY5" fmla="*/ 397613 h 397613"/>
                <a:gd name="connsiteX6" fmla="*/ 3856 w 192160"/>
                <a:gd name="connsiteY6" fmla="*/ 397613 h 397613"/>
                <a:gd name="connsiteX7" fmla="*/ 4499 w 192160"/>
                <a:gd name="connsiteY7" fmla="*/ 397613 h 397613"/>
                <a:gd name="connsiteX8" fmla="*/ 5141 w 192160"/>
                <a:gd name="connsiteY8" fmla="*/ 397606 h 397613"/>
                <a:gd name="connsiteX9" fmla="*/ 5784 w 192160"/>
                <a:gd name="connsiteY9" fmla="*/ 397606 h 397613"/>
                <a:gd name="connsiteX10" fmla="*/ 6427 w 192160"/>
                <a:gd name="connsiteY10" fmla="*/ 397600 h 397613"/>
                <a:gd name="connsiteX11" fmla="*/ 7069 w 192160"/>
                <a:gd name="connsiteY11" fmla="*/ 397600 h 397613"/>
                <a:gd name="connsiteX12" fmla="*/ 7712 w 192160"/>
                <a:gd name="connsiteY12" fmla="*/ 397593 h 397613"/>
                <a:gd name="connsiteX13" fmla="*/ 8355 w 192160"/>
                <a:gd name="connsiteY13" fmla="*/ 397579 h 397613"/>
                <a:gd name="connsiteX14" fmla="*/ 8997 w 192160"/>
                <a:gd name="connsiteY14" fmla="*/ 397573 h 397613"/>
                <a:gd name="connsiteX15" fmla="*/ 9640 w 192160"/>
                <a:gd name="connsiteY15" fmla="*/ 397559 h 397613"/>
                <a:gd name="connsiteX16" fmla="*/ 10283 w 192160"/>
                <a:gd name="connsiteY16" fmla="*/ 397546 h 397613"/>
                <a:gd name="connsiteX17" fmla="*/ 10925 w 192160"/>
                <a:gd name="connsiteY17" fmla="*/ 397532 h 397613"/>
                <a:gd name="connsiteX18" fmla="*/ 11568 w 192160"/>
                <a:gd name="connsiteY18" fmla="*/ 397512 h 397613"/>
                <a:gd name="connsiteX19" fmla="*/ 12211 w 192160"/>
                <a:gd name="connsiteY19" fmla="*/ 397492 h 397613"/>
                <a:gd name="connsiteX20" fmla="*/ 12853 w 192160"/>
                <a:gd name="connsiteY20" fmla="*/ 397471 h 397613"/>
                <a:gd name="connsiteX21" fmla="*/ 13496 w 192160"/>
                <a:gd name="connsiteY21" fmla="*/ 397444 h 397613"/>
                <a:gd name="connsiteX22" fmla="*/ 14139 w 192160"/>
                <a:gd name="connsiteY22" fmla="*/ 397417 h 397613"/>
                <a:gd name="connsiteX23" fmla="*/ 14781 w 192160"/>
                <a:gd name="connsiteY23" fmla="*/ 397384 h 397613"/>
                <a:gd name="connsiteX24" fmla="*/ 15424 w 192160"/>
                <a:gd name="connsiteY24" fmla="*/ 397350 h 397613"/>
                <a:gd name="connsiteX25" fmla="*/ 16067 w 192160"/>
                <a:gd name="connsiteY25" fmla="*/ 397309 h 397613"/>
                <a:gd name="connsiteX26" fmla="*/ 16709 w 192160"/>
                <a:gd name="connsiteY26" fmla="*/ 397262 h 397613"/>
                <a:gd name="connsiteX27" fmla="*/ 17352 w 192160"/>
                <a:gd name="connsiteY27" fmla="*/ 397215 h 397613"/>
                <a:gd name="connsiteX28" fmla="*/ 17995 w 192160"/>
                <a:gd name="connsiteY28" fmla="*/ 397168 h 397613"/>
                <a:gd name="connsiteX29" fmla="*/ 18637 w 192160"/>
                <a:gd name="connsiteY29" fmla="*/ 397107 h 397613"/>
                <a:gd name="connsiteX30" fmla="*/ 19280 w 192160"/>
                <a:gd name="connsiteY30" fmla="*/ 397046 h 397613"/>
                <a:gd name="connsiteX31" fmla="*/ 19923 w 192160"/>
                <a:gd name="connsiteY31" fmla="*/ 396985 h 397613"/>
                <a:gd name="connsiteX32" fmla="*/ 20565 w 192160"/>
                <a:gd name="connsiteY32" fmla="*/ 396911 h 397613"/>
                <a:gd name="connsiteX33" fmla="*/ 21208 w 192160"/>
                <a:gd name="connsiteY33" fmla="*/ 396837 h 397613"/>
                <a:gd name="connsiteX34" fmla="*/ 21851 w 192160"/>
                <a:gd name="connsiteY34" fmla="*/ 396756 h 397613"/>
                <a:gd name="connsiteX35" fmla="*/ 22494 w 192160"/>
                <a:gd name="connsiteY35" fmla="*/ 396668 h 397613"/>
                <a:gd name="connsiteX36" fmla="*/ 23136 w 192160"/>
                <a:gd name="connsiteY36" fmla="*/ 396574 h 397613"/>
                <a:gd name="connsiteX37" fmla="*/ 23779 w 192160"/>
                <a:gd name="connsiteY37" fmla="*/ 396479 h 397613"/>
                <a:gd name="connsiteX38" fmla="*/ 24422 w 192160"/>
                <a:gd name="connsiteY38" fmla="*/ 396371 h 397613"/>
                <a:gd name="connsiteX39" fmla="*/ 25064 w 192160"/>
                <a:gd name="connsiteY39" fmla="*/ 396263 h 397613"/>
                <a:gd name="connsiteX40" fmla="*/ 25707 w 192160"/>
                <a:gd name="connsiteY40" fmla="*/ 396148 h 397613"/>
                <a:gd name="connsiteX41" fmla="*/ 26350 w 192160"/>
                <a:gd name="connsiteY41" fmla="*/ 396020 h 397613"/>
                <a:gd name="connsiteX42" fmla="*/ 26992 w 192160"/>
                <a:gd name="connsiteY42" fmla="*/ 395892 h 397613"/>
                <a:gd name="connsiteX43" fmla="*/ 27635 w 192160"/>
                <a:gd name="connsiteY43" fmla="*/ 395757 h 397613"/>
                <a:gd name="connsiteX44" fmla="*/ 28278 w 192160"/>
                <a:gd name="connsiteY44" fmla="*/ 395608 h 397613"/>
                <a:gd name="connsiteX45" fmla="*/ 28920 w 192160"/>
                <a:gd name="connsiteY45" fmla="*/ 395460 h 397613"/>
                <a:gd name="connsiteX46" fmla="*/ 29564 w 192160"/>
                <a:gd name="connsiteY46" fmla="*/ 395298 h 397613"/>
                <a:gd name="connsiteX47" fmla="*/ 30206 w 192160"/>
                <a:gd name="connsiteY47" fmla="*/ 395129 h 397613"/>
                <a:gd name="connsiteX48" fmla="*/ 30849 w 192160"/>
                <a:gd name="connsiteY48" fmla="*/ 394953 h 397613"/>
                <a:gd name="connsiteX49" fmla="*/ 31492 w 192160"/>
                <a:gd name="connsiteY49" fmla="*/ 394771 h 397613"/>
                <a:gd name="connsiteX50" fmla="*/ 32134 w 192160"/>
                <a:gd name="connsiteY50" fmla="*/ 394582 h 397613"/>
                <a:gd name="connsiteX51" fmla="*/ 32777 w 192160"/>
                <a:gd name="connsiteY51" fmla="*/ 394380 h 397613"/>
                <a:gd name="connsiteX52" fmla="*/ 33420 w 192160"/>
                <a:gd name="connsiteY52" fmla="*/ 394170 h 397613"/>
                <a:gd name="connsiteX53" fmla="*/ 34062 w 192160"/>
                <a:gd name="connsiteY53" fmla="*/ 393954 h 397613"/>
                <a:gd name="connsiteX54" fmla="*/ 34705 w 192160"/>
                <a:gd name="connsiteY54" fmla="*/ 393731 h 397613"/>
                <a:gd name="connsiteX55" fmla="*/ 35348 w 192160"/>
                <a:gd name="connsiteY55" fmla="*/ 393495 h 397613"/>
                <a:gd name="connsiteX56" fmla="*/ 35990 w 192160"/>
                <a:gd name="connsiteY56" fmla="*/ 393252 h 397613"/>
                <a:gd name="connsiteX57" fmla="*/ 36633 w 192160"/>
                <a:gd name="connsiteY57" fmla="*/ 392996 h 397613"/>
                <a:gd name="connsiteX58" fmla="*/ 37276 w 192160"/>
                <a:gd name="connsiteY58" fmla="*/ 392732 h 397613"/>
                <a:gd name="connsiteX59" fmla="*/ 37918 w 192160"/>
                <a:gd name="connsiteY59" fmla="*/ 392462 h 397613"/>
                <a:gd name="connsiteX60" fmla="*/ 38561 w 192160"/>
                <a:gd name="connsiteY60" fmla="*/ 392179 h 397613"/>
                <a:gd name="connsiteX61" fmla="*/ 39204 w 192160"/>
                <a:gd name="connsiteY61" fmla="*/ 391888 h 397613"/>
                <a:gd name="connsiteX62" fmla="*/ 39846 w 192160"/>
                <a:gd name="connsiteY62" fmla="*/ 391585 h 397613"/>
                <a:gd name="connsiteX63" fmla="*/ 40489 w 192160"/>
                <a:gd name="connsiteY63" fmla="*/ 391274 h 397613"/>
                <a:gd name="connsiteX64" fmla="*/ 41132 w 192160"/>
                <a:gd name="connsiteY64" fmla="*/ 390950 h 397613"/>
                <a:gd name="connsiteX65" fmla="*/ 41774 w 192160"/>
                <a:gd name="connsiteY65" fmla="*/ 390619 h 397613"/>
                <a:gd name="connsiteX66" fmla="*/ 42417 w 192160"/>
                <a:gd name="connsiteY66" fmla="*/ 390275 h 397613"/>
                <a:gd name="connsiteX67" fmla="*/ 43060 w 192160"/>
                <a:gd name="connsiteY67" fmla="*/ 389924 h 397613"/>
                <a:gd name="connsiteX68" fmla="*/ 43702 w 192160"/>
                <a:gd name="connsiteY68" fmla="*/ 389559 h 397613"/>
                <a:gd name="connsiteX69" fmla="*/ 44345 w 192160"/>
                <a:gd name="connsiteY69" fmla="*/ 389181 h 397613"/>
                <a:gd name="connsiteX70" fmla="*/ 44988 w 192160"/>
                <a:gd name="connsiteY70" fmla="*/ 388797 h 397613"/>
                <a:gd name="connsiteX71" fmla="*/ 45630 w 192160"/>
                <a:gd name="connsiteY71" fmla="*/ 388398 h 397613"/>
                <a:gd name="connsiteX72" fmla="*/ 46273 w 192160"/>
                <a:gd name="connsiteY72" fmla="*/ 387987 h 397613"/>
                <a:gd name="connsiteX73" fmla="*/ 46916 w 192160"/>
                <a:gd name="connsiteY73" fmla="*/ 387568 h 397613"/>
                <a:gd name="connsiteX74" fmla="*/ 47558 w 192160"/>
                <a:gd name="connsiteY74" fmla="*/ 387136 h 397613"/>
                <a:gd name="connsiteX75" fmla="*/ 48201 w 192160"/>
                <a:gd name="connsiteY75" fmla="*/ 386697 h 397613"/>
                <a:gd name="connsiteX76" fmla="*/ 48844 w 192160"/>
                <a:gd name="connsiteY76" fmla="*/ 386238 h 397613"/>
                <a:gd name="connsiteX77" fmla="*/ 49486 w 192160"/>
                <a:gd name="connsiteY77" fmla="*/ 385772 h 397613"/>
                <a:gd name="connsiteX78" fmla="*/ 50129 w 192160"/>
                <a:gd name="connsiteY78" fmla="*/ 385293 h 397613"/>
                <a:gd name="connsiteX79" fmla="*/ 50772 w 192160"/>
                <a:gd name="connsiteY79" fmla="*/ 384807 h 397613"/>
                <a:gd name="connsiteX80" fmla="*/ 51414 w 192160"/>
                <a:gd name="connsiteY80" fmla="*/ 384301 h 397613"/>
                <a:gd name="connsiteX81" fmla="*/ 52057 w 192160"/>
                <a:gd name="connsiteY81" fmla="*/ 383788 h 397613"/>
                <a:gd name="connsiteX82" fmla="*/ 52700 w 192160"/>
                <a:gd name="connsiteY82" fmla="*/ 383261 h 397613"/>
                <a:gd name="connsiteX83" fmla="*/ 53342 w 192160"/>
                <a:gd name="connsiteY83" fmla="*/ 382721 h 397613"/>
                <a:gd name="connsiteX84" fmla="*/ 53985 w 192160"/>
                <a:gd name="connsiteY84" fmla="*/ 382174 h 397613"/>
                <a:gd name="connsiteX85" fmla="*/ 54628 w 192160"/>
                <a:gd name="connsiteY85" fmla="*/ 381607 h 397613"/>
                <a:gd name="connsiteX86" fmla="*/ 55270 w 192160"/>
                <a:gd name="connsiteY86" fmla="*/ 381033 h 397613"/>
                <a:gd name="connsiteX87" fmla="*/ 55913 w 192160"/>
                <a:gd name="connsiteY87" fmla="*/ 380439 h 397613"/>
                <a:gd name="connsiteX88" fmla="*/ 56556 w 192160"/>
                <a:gd name="connsiteY88" fmla="*/ 379838 h 397613"/>
                <a:gd name="connsiteX89" fmla="*/ 57198 w 192160"/>
                <a:gd name="connsiteY89" fmla="*/ 379224 h 397613"/>
                <a:gd name="connsiteX90" fmla="*/ 57841 w 192160"/>
                <a:gd name="connsiteY90" fmla="*/ 378596 h 397613"/>
                <a:gd name="connsiteX91" fmla="*/ 58484 w 192160"/>
                <a:gd name="connsiteY91" fmla="*/ 377955 h 397613"/>
                <a:gd name="connsiteX92" fmla="*/ 59126 w 192160"/>
                <a:gd name="connsiteY92" fmla="*/ 377307 h 397613"/>
                <a:gd name="connsiteX93" fmla="*/ 59769 w 192160"/>
                <a:gd name="connsiteY93" fmla="*/ 376639 h 397613"/>
                <a:gd name="connsiteX94" fmla="*/ 60412 w 192160"/>
                <a:gd name="connsiteY94" fmla="*/ 375957 h 397613"/>
                <a:gd name="connsiteX95" fmla="*/ 61054 w 192160"/>
                <a:gd name="connsiteY95" fmla="*/ 375268 h 397613"/>
                <a:gd name="connsiteX96" fmla="*/ 61697 w 192160"/>
                <a:gd name="connsiteY96" fmla="*/ 374559 h 397613"/>
                <a:gd name="connsiteX97" fmla="*/ 62340 w 192160"/>
                <a:gd name="connsiteY97" fmla="*/ 373844 h 397613"/>
                <a:gd name="connsiteX98" fmla="*/ 62982 w 192160"/>
                <a:gd name="connsiteY98" fmla="*/ 373108 h 397613"/>
                <a:gd name="connsiteX99" fmla="*/ 63625 w 192160"/>
                <a:gd name="connsiteY99" fmla="*/ 372365 h 397613"/>
                <a:gd name="connsiteX100" fmla="*/ 64268 w 192160"/>
                <a:gd name="connsiteY100" fmla="*/ 371602 h 397613"/>
                <a:gd name="connsiteX101" fmla="*/ 64910 w 192160"/>
                <a:gd name="connsiteY101" fmla="*/ 370833 h 397613"/>
                <a:gd name="connsiteX102" fmla="*/ 65553 w 192160"/>
                <a:gd name="connsiteY102" fmla="*/ 370043 h 397613"/>
                <a:gd name="connsiteX103" fmla="*/ 66196 w 192160"/>
                <a:gd name="connsiteY103" fmla="*/ 369246 h 397613"/>
                <a:gd name="connsiteX104" fmla="*/ 66839 w 192160"/>
                <a:gd name="connsiteY104" fmla="*/ 368436 h 397613"/>
                <a:gd name="connsiteX105" fmla="*/ 67481 w 192160"/>
                <a:gd name="connsiteY105" fmla="*/ 367606 h 397613"/>
                <a:gd name="connsiteX106" fmla="*/ 68124 w 192160"/>
                <a:gd name="connsiteY106" fmla="*/ 366769 h 397613"/>
                <a:gd name="connsiteX107" fmla="*/ 68767 w 192160"/>
                <a:gd name="connsiteY107" fmla="*/ 365912 h 397613"/>
                <a:gd name="connsiteX108" fmla="*/ 69409 w 192160"/>
                <a:gd name="connsiteY108" fmla="*/ 365047 h 397613"/>
                <a:gd name="connsiteX109" fmla="*/ 70052 w 192160"/>
                <a:gd name="connsiteY109" fmla="*/ 364163 h 397613"/>
                <a:gd name="connsiteX110" fmla="*/ 70695 w 192160"/>
                <a:gd name="connsiteY110" fmla="*/ 363265 h 397613"/>
                <a:gd name="connsiteX111" fmla="*/ 71337 w 192160"/>
                <a:gd name="connsiteY111" fmla="*/ 362361 h 397613"/>
                <a:gd name="connsiteX112" fmla="*/ 71980 w 192160"/>
                <a:gd name="connsiteY112" fmla="*/ 361436 h 397613"/>
                <a:gd name="connsiteX113" fmla="*/ 72623 w 192160"/>
                <a:gd name="connsiteY113" fmla="*/ 360497 h 397613"/>
                <a:gd name="connsiteX114" fmla="*/ 73265 w 192160"/>
                <a:gd name="connsiteY114" fmla="*/ 359552 h 397613"/>
                <a:gd name="connsiteX115" fmla="*/ 73908 w 192160"/>
                <a:gd name="connsiteY115" fmla="*/ 358587 h 397613"/>
                <a:gd name="connsiteX116" fmla="*/ 74551 w 192160"/>
                <a:gd name="connsiteY116" fmla="*/ 357608 h 397613"/>
                <a:gd name="connsiteX117" fmla="*/ 75193 w 192160"/>
                <a:gd name="connsiteY117" fmla="*/ 356616 h 397613"/>
                <a:gd name="connsiteX118" fmla="*/ 75836 w 192160"/>
                <a:gd name="connsiteY118" fmla="*/ 355610 h 397613"/>
                <a:gd name="connsiteX119" fmla="*/ 76479 w 192160"/>
                <a:gd name="connsiteY119" fmla="*/ 354591 h 397613"/>
                <a:gd name="connsiteX120" fmla="*/ 77121 w 192160"/>
                <a:gd name="connsiteY120" fmla="*/ 353558 h 397613"/>
                <a:gd name="connsiteX121" fmla="*/ 77764 w 192160"/>
                <a:gd name="connsiteY121" fmla="*/ 352511 h 397613"/>
                <a:gd name="connsiteX122" fmla="*/ 78407 w 192160"/>
                <a:gd name="connsiteY122" fmla="*/ 351451 h 397613"/>
                <a:gd name="connsiteX123" fmla="*/ 79049 w 192160"/>
                <a:gd name="connsiteY123" fmla="*/ 350378 h 397613"/>
                <a:gd name="connsiteX124" fmla="*/ 79692 w 192160"/>
                <a:gd name="connsiteY124" fmla="*/ 349291 h 397613"/>
                <a:gd name="connsiteX125" fmla="*/ 80335 w 192160"/>
                <a:gd name="connsiteY125" fmla="*/ 348184 h 397613"/>
                <a:gd name="connsiteX126" fmla="*/ 80977 w 192160"/>
                <a:gd name="connsiteY126" fmla="*/ 347070 h 397613"/>
                <a:gd name="connsiteX127" fmla="*/ 81620 w 192160"/>
                <a:gd name="connsiteY127" fmla="*/ 345943 h 397613"/>
                <a:gd name="connsiteX128" fmla="*/ 82263 w 192160"/>
                <a:gd name="connsiteY128" fmla="*/ 344795 h 397613"/>
                <a:gd name="connsiteX129" fmla="*/ 82905 w 192160"/>
                <a:gd name="connsiteY129" fmla="*/ 343641 h 397613"/>
                <a:gd name="connsiteX130" fmla="*/ 83548 w 192160"/>
                <a:gd name="connsiteY130" fmla="*/ 342466 h 397613"/>
                <a:gd name="connsiteX131" fmla="*/ 84191 w 192160"/>
                <a:gd name="connsiteY131" fmla="*/ 341285 h 397613"/>
                <a:gd name="connsiteX132" fmla="*/ 84833 w 192160"/>
                <a:gd name="connsiteY132" fmla="*/ 340083 h 397613"/>
                <a:gd name="connsiteX133" fmla="*/ 85476 w 192160"/>
                <a:gd name="connsiteY133" fmla="*/ 338875 h 397613"/>
                <a:gd name="connsiteX134" fmla="*/ 86119 w 192160"/>
                <a:gd name="connsiteY134" fmla="*/ 337646 h 397613"/>
                <a:gd name="connsiteX135" fmla="*/ 86761 w 192160"/>
                <a:gd name="connsiteY135" fmla="*/ 336404 h 397613"/>
                <a:gd name="connsiteX136" fmla="*/ 87404 w 192160"/>
                <a:gd name="connsiteY136" fmla="*/ 335155 h 397613"/>
                <a:gd name="connsiteX137" fmla="*/ 88047 w 192160"/>
                <a:gd name="connsiteY137" fmla="*/ 333886 h 397613"/>
                <a:gd name="connsiteX138" fmla="*/ 88689 w 192160"/>
                <a:gd name="connsiteY138" fmla="*/ 332603 h 397613"/>
                <a:gd name="connsiteX139" fmla="*/ 89332 w 192160"/>
                <a:gd name="connsiteY139" fmla="*/ 331314 h 397613"/>
                <a:gd name="connsiteX140" fmla="*/ 89975 w 192160"/>
                <a:gd name="connsiteY140" fmla="*/ 330004 h 397613"/>
                <a:gd name="connsiteX141" fmla="*/ 90617 w 192160"/>
                <a:gd name="connsiteY141" fmla="*/ 328681 h 397613"/>
                <a:gd name="connsiteX142" fmla="*/ 91260 w 192160"/>
                <a:gd name="connsiteY142" fmla="*/ 327351 h 397613"/>
                <a:gd name="connsiteX143" fmla="*/ 91903 w 192160"/>
                <a:gd name="connsiteY143" fmla="*/ 326001 h 397613"/>
                <a:gd name="connsiteX144" fmla="*/ 92545 w 192160"/>
                <a:gd name="connsiteY144" fmla="*/ 324638 h 397613"/>
                <a:gd name="connsiteX145" fmla="*/ 93188 w 192160"/>
                <a:gd name="connsiteY145" fmla="*/ 323267 h 397613"/>
                <a:gd name="connsiteX146" fmla="*/ 93831 w 192160"/>
                <a:gd name="connsiteY146" fmla="*/ 321876 h 397613"/>
                <a:gd name="connsiteX147" fmla="*/ 94473 w 192160"/>
                <a:gd name="connsiteY147" fmla="*/ 320472 h 397613"/>
                <a:gd name="connsiteX148" fmla="*/ 95116 w 192160"/>
                <a:gd name="connsiteY148" fmla="*/ 319061 h 397613"/>
                <a:gd name="connsiteX149" fmla="*/ 95759 w 192160"/>
                <a:gd name="connsiteY149" fmla="*/ 317637 h 397613"/>
                <a:gd name="connsiteX150" fmla="*/ 96401 w 192160"/>
                <a:gd name="connsiteY150" fmla="*/ 316192 h 397613"/>
                <a:gd name="connsiteX151" fmla="*/ 97044 w 192160"/>
                <a:gd name="connsiteY151" fmla="*/ 314741 h 397613"/>
                <a:gd name="connsiteX152" fmla="*/ 97687 w 192160"/>
                <a:gd name="connsiteY152" fmla="*/ 313276 h 397613"/>
                <a:gd name="connsiteX153" fmla="*/ 98329 w 192160"/>
                <a:gd name="connsiteY153" fmla="*/ 311791 h 397613"/>
                <a:gd name="connsiteX154" fmla="*/ 98972 w 192160"/>
                <a:gd name="connsiteY154" fmla="*/ 310299 h 397613"/>
                <a:gd name="connsiteX155" fmla="*/ 99615 w 192160"/>
                <a:gd name="connsiteY155" fmla="*/ 308794 h 397613"/>
                <a:gd name="connsiteX156" fmla="*/ 100257 w 192160"/>
                <a:gd name="connsiteY156" fmla="*/ 307275 h 397613"/>
                <a:gd name="connsiteX157" fmla="*/ 100900 w 192160"/>
                <a:gd name="connsiteY157" fmla="*/ 305749 h 397613"/>
                <a:gd name="connsiteX158" fmla="*/ 101543 w 192160"/>
                <a:gd name="connsiteY158" fmla="*/ 304203 h 397613"/>
                <a:gd name="connsiteX159" fmla="*/ 102185 w 192160"/>
                <a:gd name="connsiteY159" fmla="*/ 302644 h 397613"/>
                <a:gd name="connsiteX160" fmla="*/ 102828 w 192160"/>
                <a:gd name="connsiteY160" fmla="*/ 301077 h 397613"/>
                <a:gd name="connsiteX161" fmla="*/ 103471 w 192160"/>
                <a:gd name="connsiteY161" fmla="*/ 299498 h 397613"/>
                <a:gd name="connsiteX162" fmla="*/ 104113 w 192160"/>
                <a:gd name="connsiteY162" fmla="*/ 297905 h 397613"/>
                <a:gd name="connsiteX163" fmla="*/ 104756 w 192160"/>
                <a:gd name="connsiteY163" fmla="*/ 296298 h 397613"/>
                <a:gd name="connsiteX164" fmla="*/ 105399 w 192160"/>
                <a:gd name="connsiteY164" fmla="*/ 294678 h 397613"/>
                <a:gd name="connsiteX165" fmla="*/ 106042 w 192160"/>
                <a:gd name="connsiteY165" fmla="*/ 293051 h 397613"/>
                <a:gd name="connsiteX166" fmla="*/ 106685 w 192160"/>
                <a:gd name="connsiteY166" fmla="*/ 291404 h 397613"/>
                <a:gd name="connsiteX167" fmla="*/ 107327 w 192160"/>
                <a:gd name="connsiteY167" fmla="*/ 289750 h 397613"/>
                <a:gd name="connsiteX168" fmla="*/ 107970 w 192160"/>
                <a:gd name="connsiteY168" fmla="*/ 288082 h 397613"/>
                <a:gd name="connsiteX169" fmla="*/ 108613 w 192160"/>
                <a:gd name="connsiteY169" fmla="*/ 286408 h 397613"/>
                <a:gd name="connsiteX170" fmla="*/ 109255 w 192160"/>
                <a:gd name="connsiteY170" fmla="*/ 284714 h 397613"/>
                <a:gd name="connsiteX171" fmla="*/ 109898 w 192160"/>
                <a:gd name="connsiteY171" fmla="*/ 283012 h 397613"/>
                <a:gd name="connsiteX172" fmla="*/ 110541 w 192160"/>
                <a:gd name="connsiteY172" fmla="*/ 281298 h 397613"/>
                <a:gd name="connsiteX173" fmla="*/ 111184 w 192160"/>
                <a:gd name="connsiteY173" fmla="*/ 279569 h 397613"/>
                <a:gd name="connsiteX174" fmla="*/ 111826 w 192160"/>
                <a:gd name="connsiteY174" fmla="*/ 277835 h 397613"/>
                <a:gd name="connsiteX175" fmla="*/ 112469 w 192160"/>
                <a:gd name="connsiteY175" fmla="*/ 276086 h 397613"/>
                <a:gd name="connsiteX176" fmla="*/ 113112 w 192160"/>
                <a:gd name="connsiteY176" fmla="*/ 274324 h 397613"/>
                <a:gd name="connsiteX177" fmla="*/ 113754 w 192160"/>
                <a:gd name="connsiteY177" fmla="*/ 272549 h 397613"/>
                <a:gd name="connsiteX178" fmla="*/ 114397 w 192160"/>
                <a:gd name="connsiteY178" fmla="*/ 270766 h 397613"/>
                <a:gd name="connsiteX179" fmla="*/ 115040 w 192160"/>
                <a:gd name="connsiteY179" fmla="*/ 268971 h 397613"/>
                <a:gd name="connsiteX180" fmla="*/ 115682 w 192160"/>
                <a:gd name="connsiteY180" fmla="*/ 267168 h 397613"/>
                <a:gd name="connsiteX181" fmla="*/ 116325 w 192160"/>
                <a:gd name="connsiteY181" fmla="*/ 265352 h 397613"/>
                <a:gd name="connsiteX182" fmla="*/ 116968 w 192160"/>
                <a:gd name="connsiteY182" fmla="*/ 263523 h 397613"/>
                <a:gd name="connsiteX183" fmla="*/ 117610 w 192160"/>
                <a:gd name="connsiteY183" fmla="*/ 261687 h 397613"/>
                <a:gd name="connsiteX184" fmla="*/ 118253 w 192160"/>
                <a:gd name="connsiteY184" fmla="*/ 259837 h 397613"/>
                <a:gd name="connsiteX185" fmla="*/ 118896 w 192160"/>
                <a:gd name="connsiteY185" fmla="*/ 257974 h 397613"/>
                <a:gd name="connsiteX186" fmla="*/ 119538 w 192160"/>
                <a:gd name="connsiteY186" fmla="*/ 256104 h 397613"/>
                <a:gd name="connsiteX187" fmla="*/ 120181 w 192160"/>
                <a:gd name="connsiteY187" fmla="*/ 254227 h 397613"/>
                <a:gd name="connsiteX188" fmla="*/ 120824 w 192160"/>
                <a:gd name="connsiteY188" fmla="*/ 252330 h 397613"/>
                <a:gd name="connsiteX189" fmla="*/ 121466 w 192160"/>
                <a:gd name="connsiteY189" fmla="*/ 250433 h 397613"/>
                <a:gd name="connsiteX190" fmla="*/ 122109 w 192160"/>
                <a:gd name="connsiteY190" fmla="*/ 248516 h 397613"/>
                <a:gd name="connsiteX191" fmla="*/ 122752 w 192160"/>
                <a:gd name="connsiteY191" fmla="*/ 246599 h 397613"/>
                <a:gd name="connsiteX192" fmla="*/ 123394 w 192160"/>
                <a:gd name="connsiteY192" fmla="*/ 244661 h 397613"/>
                <a:gd name="connsiteX193" fmla="*/ 124037 w 192160"/>
                <a:gd name="connsiteY193" fmla="*/ 242717 h 397613"/>
                <a:gd name="connsiteX194" fmla="*/ 124680 w 192160"/>
                <a:gd name="connsiteY194" fmla="*/ 240766 h 397613"/>
                <a:gd name="connsiteX195" fmla="*/ 125322 w 192160"/>
                <a:gd name="connsiteY195" fmla="*/ 238802 h 397613"/>
                <a:gd name="connsiteX196" fmla="*/ 125965 w 192160"/>
                <a:gd name="connsiteY196" fmla="*/ 236831 h 397613"/>
                <a:gd name="connsiteX197" fmla="*/ 126608 w 192160"/>
                <a:gd name="connsiteY197" fmla="*/ 234853 h 397613"/>
                <a:gd name="connsiteX198" fmla="*/ 127250 w 192160"/>
                <a:gd name="connsiteY198" fmla="*/ 232861 h 397613"/>
                <a:gd name="connsiteX199" fmla="*/ 127893 w 192160"/>
                <a:gd name="connsiteY199" fmla="*/ 230856 h 397613"/>
                <a:gd name="connsiteX200" fmla="*/ 128536 w 192160"/>
                <a:gd name="connsiteY200" fmla="*/ 228851 h 397613"/>
                <a:gd name="connsiteX201" fmla="*/ 129178 w 192160"/>
                <a:gd name="connsiteY201" fmla="*/ 226826 h 397613"/>
                <a:gd name="connsiteX202" fmla="*/ 129821 w 192160"/>
                <a:gd name="connsiteY202" fmla="*/ 224801 h 397613"/>
                <a:gd name="connsiteX203" fmla="*/ 130464 w 192160"/>
                <a:gd name="connsiteY203" fmla="*/ 222762 h 397613"/>
                <a:gd name="connsiteX204" fmla="*/ 131106 w 192160"/>
                <a:gd name="connsiteY204" fmla="*/ 220716 h 397613"/>
                <a:gd name="connsiteX205" fmla="*/ 131749 w 192160"/>
                <a:gd name="connsiteY205" fmla="*/ 218657 h 397613"/>
                <a:gd name="connsiteX206" fmla="*/ 132392 w 192160"/>
                <a:gd name="connsiteY206" fmla="*/ 216592 h 397613"/>
                <a:gd name="connsiteX207" fmla="*/ 133034 w 192160"/>
                <a:gd name="connsiteY207" fmla="*/ 214519 h 397613"/>
                <a:gd name="connsiteX208" fmla="*/ 133677 w 192160"/>
                <a:gd name="connsiteY208" fmla="*/ 212440 h 397613"/>
                <a:gd name="connsiteX209" fmla="*/ 134320 w 192160"/>
                <a:gd name="connsiteY209" fmla="*/ 210347 h 397613"/>
                <a:gd name="connsiteX210" fmla="*/ 134962 w 192160"/>
                <a:gd name="connsiteY210" fmla="*/ 208248 h 397613"/>
                <a:gd name="connsiteX211" fmla="*/ 135605 w 192160"/>
                <a:gd name="connsiteY211" fmla="*/ 206142 h 397613"/>
                <a:gd name="connsiteX212" fmla="*/ 136248 w 192160"/>
                <a:gd name="connsiteY212" fmla="*/ 204029 h 397613"/>
                <a:gd name="connsiteX213" fmla="*/ 136890 w 192160"/>
                <a:gd name="connsiteY213" fmla="*/ 201902 h 397613"/>
                <a:gd name="connsiteX214" fmla="*/ 137533 w 192160"/>
                <a:gd name="connsiteY214" fmla="*/ 199769 h 397613"/>
                <a:gd name="connsiteX215" fmla="*/ 138176 w 192160"/>
                <a:gd name="connsiteY215" fmla="*/ 197629 h 397613"/>
                <a:gd name="connsiteX216" fmla="*/ 138818 w 192160"/>
                <a:gd name="connsiteY216" fmla="*/ 195482 h 397613"/>
                <a:gd name="connsiteX217" fmla="*/ 139461 w 192160"/>
                <a:gd name="connsiteY217" fmla="*/ 193329 h 397613"/>
                <a:gd name="connsiteX218" fmla="*/ 140104 w 192160"/>
                <a:gd name="connsiteY218" fmla="*/ 191168 h 397613"/>
                <a:gd name="connsiteX219" fmla="*/ 140746 w 192160"/>
                <a:gd name="connsiteY219" fmla="*/ 188995 h 397613"/>
                <a:gd name="connsiteX220" fmla="*/ 141389 w 192160"/>
                <a:gd name="connsiteY220" fmla="*/ 186821 h 397613"/>
                <a:gd name="connsiteX221" fmla="*/ 142032 w 192160"/>
                <a:gd name="connsiteY221" fmla="*/ 184634 h 397613"/>
                <a:gd name="connsiteX222" fmla="*/ 142674 w 192160"/>
                <a:gd name="connsiteY222" fmla="*/ 182440 h 397613"/>
                <a:gd name="connsiteX223" fmla="*/ 143317 w 192160"/>
                <a:gd name="connsiteY223" fmla="*/ 180239 h 397613"/>
                <a:gd name="connsiteX224" fmla="*/ 143960 w 192160"/>
                <a:gd name="connsiteY224" fmla="*/ 178031 h 397613"/>
                <a:gd name="connsiteX225" fmla="*/ 144602 w 192160"/>
                <a:gd name="connsiteY225" fmla="*/ 175817 h 397613"/>
                <a:gd name="connsiteX226" fmla="*/ 145245 w 192160"/>
                <a:gd name="connsiteY226" fmla="*/ 173603 h 397613"/>
                <a:gd name="connsiteX227" fmla="*/ 145888 w 192160"/>
                <a:gd name="connsiteY227" fmla="*/ 171375 h 397613"/>
                <a:gd name="connsiteX228" fmla="*/ 146530 w 192160"/>
                <a:gd name="connsiteY228" fmla="*/ 169141 h 397613"/>
                <a:gd name="connsiteX229" fmla="*/ 147173 w 192160"/>
                <a:gd name="connsiteY229" fmla="*/ 166899 h 397613"/>
                <a:gd name="connsiteX230" fmla="*/ 147816 w 192160"/>
                <a:gd name="connsiteY230" fmla="*/ 164651 h 397613"/>
                <a:gd name="connsiteX231" fmla="*/ 148458 w 192160"/>
                <a:gd name="connsiteY231" fmla="*/ 162403 h 397613"/>
                <a:gd name="connsiteX232" fmla="*/ 149101 w 192160"/>
                <a:gd name="connsiteY232" fmla="*/ 160142 h 397613"/>
                <a:gd name="connsiteX233" fmla="*/ 149744 w 192160"/>
                <a:gd name="connsiteY233" fmla="*/ 157876 h 397613"/>
                <a:gd name="connsiteX234" fmla="*/ 150386 w 192160"/>
                <a:gd name="connsiteY234" fmla="*/ 155605 h 397613"/>
                <a:gd name="connsiteX235" fmla="*/ 151029 w 192160"/>
                <a:gd name="connsiteY235" fmla="*/ 153328 h 397613"/>
                <a:gd name="connsiteX236" fmla="*/ 151672 w 192160"/>
                <a:gd name="connsiteY236" fmla="*/ 151045 h 397613"/>
                <a:gd name="connsiteX237" fmla="*/ 152314 w 192160"/>
                <a:gd name="connsiteY237" fmla="*/ 148756 h 397613"/>
                <a:gd name="connsiteX238" fmla="*/ 152957 w 192160"/>
                <a:gd name="connsiteY238" fmla="*/ 146462 h 397613"/>
                <a:gd name="connsiteX239" fmla="*/ 153600 w 192160"/>
                <a:gd name="connsiteY239" fmla="*/ 144162 h 397613"/>
                <a:gd name="connsiteX240" fmla="*/ 154243 w 192160"/>
                <a:gd name="connsiteY240" fmla="*/ 141858 h 397613"/>
                <a:gd name="connsiteX241" fmla="*/ 154885 w 192160"/>
                <a:gd name="connsiteY241" fmla="*/ 139547 h 397613"/>
                <a:gd name="connsiteX242" fmla="*/ 155528 w 192160"/>
                <a:gd name="connsiteY242" fmla="*/ 137231 h 397613"/>
                <a:gd name="connsiteX243" fmla="*/ 156170 w 192160"/>
                <a:gd name="connsiteY243" fmla="*/ 134911 h 397613"/>
                <a:gd name="connsiteX244" fmla="*/ 156813 w 192160"/>
                <a:gd name="connsiteY244" fmla="*/ 132585 h 397613"/>
                <a:gd name="connsiteX245" fmla="*/ 157456 w 192160"/>
                <a:gd name="connsiteY245" fmla="*/ 130255 h 397613"/>
                <a:gd name="connsiteX246" fmla="*/ 158099 w 192160"/>
                <a:gd name="connsiteY246" fmla="*/ 127920 h 397613"/>
                <a:gd name="connsiteX247" fmla="*/ 158741 w 192160"/>
                <a:gd name="connsiteY247" fmla="*/ 125580 h 397613"/>
                <a:gd name="connsiteX248" fmla="*/ 159384 w 192160"/>
                <a:gd name="connsiteY248" fmla="*/ 123236 h 397613"/>
                <a:gd name="connsiteX249" fmla="*/ 160027 w 192160"/>
                <a:gd name="connsiteY249" fmla="*/ 120887 h 397613"/>
                <a:gd name="connsiteX250" fmla="*/ 160669 w 192160"/>
                <a:gd name="connsiteY250" fmla="*/ 118534 h 397613"/>
                <a:gd name="connsiteX251" fmla="*/ 161312 w 192160"/>
                <a:gd name="connsiteY251" fmla="*/ 116176 h 397613"/>
                <a:gd name="connsiteX252" fmla="*/ 161955 w 192160"/>
                <a:gd name="connsiteY252" fmla="*/ 113814 h 397613"/>
                <a:gd name="connsiteX253" fmla="*/ 162597 w 192160"/>
                <a:gd name="connsiteY253" fmla="*/ 111449 h 397613"/>
                <a:gd name="connsiteX254" fmla="*/ 163240 w 192160"/>
                <a:gd name="connsiteY254" fmla="*/ 109079 h 397613"/>
                <a:gd name="connsiteX255" fmla="*/ 163883 w 192160"/>
                <a:gd name="connsiteY255" fmla="*/ 106706 h 397613"/>
                <a:gd name="connsiteX256" fmla="*/ 164525 w 192160"/>
                <a:gd name="connsiteY256" fmla="*/ 104329 h 397613"/>
                <a:gd name="connsiteX257" fmla="*/ 165168 w 192160"/>
                <a:gd name="connsiteY257" fmla="*/ 101948 h 397613"/>
                <a:gd name="connsiteX258" fmla="*/ 165811 w 192160"/>
                <a:gd name="connsiteY258" fmla="*/ 99563 h 397613"/>
                <a:gd name="connsiteX259" fmla="*/ 166453 w 192160"/>
                <a:gd name="connsiteY259" fmla="*/ 97176 h 397613"/>
                <a:gd name="connsiteX260" fmla="*/ 167096 w 192160"/>
                <a:gd name="connsiteY260" fmla="*/ 94785 h 397613"/>
                <a:gd name="connsiteX261" fmla="*/ 167739 w 192160"/>
                <a:gd name="connsiteY261" fmla="*/ 92390 h 397613"/>
                <a:gd name="connsiteX262" fmla="*/ 168381 w 192160"/>
                <a:gd name="connsiteY262" fmla="*/ 89993 h 397613"/>
                <a:gd name="connsiteX263" fmla="*/ 169024 w 192160"/>
                <a:gd name="connsiteY263" fmla="*/ 87592 h 397613"/>
                <a:gd name="connsiteX264" fmla="*/ 169667 w 192160"/>
                <a:gd name="connsiteY264" fmla="*/ 85189 h 397613"/>
                <a:gd name="connsiteX265" fmla="*/ 170309 w 192160"/>
                <a:gd name="connsiteY265" fmla="*/ 82783 h 397613"/>
                <a:gd name="connsiteX266" fmla="*/ 170952 w 192160"/>
                <a:gd name="connsiteY266" fmla="*/ 80374 h 397613"/>
                <a:gd name="connsiteX267" fmla="*/ 171595 w 192160"/>
                <a:gd name="connsiteY267" fmla="*/ 77962 h 397613"/>
                <a:gd name="connsiteX268" fmla="*/ 172237 w 192160"/>
                <a:gd name="connsiteY268" fmla="*/ 75548 h 397613"/>
                <a:gd name="connsiteX269" fmla="*/ 172880 w 192160"/>
                <a:gd name="connsiteY269" fmla="*/ 73132 h 397613"/>
                <a:gd name="connsiteX270" fmla="*/ 173523 w 192160"/>
                <a:gd name="connsiteY270" fmla="*/ 70713 h 397613"/>
                <a:gd name="connsiteX271" fmla="*/ 174165 w 192160"/>
                <a:gd name="connsiteY271" fmla="*/ 68292 h 397613"/>
                <a:gd name="connsiteX272" fmla="*/ 174808 w 192160"/>
                <a:gd name="connsiteY272" fmla="*/ 65869 h 397613"/>
                <a:gd name="connsiteX273" fmla="*/ 175451 w 192160"/>
                <a:gd name="connsiteY273" fmla="*/ 63444 h 397613"/>
                <a:gd name="connsiteX274" fmla="*/ 176093 w 192160"/>
                <a:gd name="connsiteY274" fmla="*/ 61017 h 397613"/>
                <a:gd name="connsiteX275" fmla="*/ 176736 w 192160"/>
                <a:gd name="connsiteY275" fmla="*/ 58588 h 397613"/>
                <a:gd name="connsiteX276" fmla="*/ 177379 w 192160"/>
                <a:gd name="connsiteY276" fmla="*/ 56157 h 397613"/>
                <a:gd name="connsiteX277" fmla="*/ 178021 w 192160"/>
                <a:gd name="connsiteY277" fmla="*/ 53725 h 397613"/>
                <a:gd name="connsiteX278" fmla="*/ 178664 w 192160"/>
                <a:gd name="connsiteY278" fmla="*/ 51292 h 397613"/>
                <a:gd name="connsiteX279" fmla="*/ 179307 w 192160"/>
                <a:gd name="connsiteY279" fmla="*/ 48856 h 397613"/>
                <a:gd name="connsiteX280" fmla="*/ 179949 w 192160"/>
                <a:gd name="connsiteY280" fmla="*/ 46419 h 397613"/>
                <a:gd name="connsiteX281" fmla="*/ 180592 w 192160"/>
                <a:gd name="connsiteY281" fmla="*/ 43982 h 397613"/>
                <a:gd name="connsiteX282" fmla="*/ 181235 w 192160"/>
                <a:gd name="connsiteY282" fmla="*/ 41543 h 397613"/>
                <a:gd name="connsiteX283" fmla="*/ 181877 w 192160"/>
                <a:gd name="connsiteY283" fmla="*/ 39103 h 397613"/>
                <a:gd name="connsiteX284" fmla="*/ 182521 w 192160"/>
                <a:gd name="connsiteY284" fmla="*/ 36662 h 397613"/>
                <a:gd name="connsiteX285" fmla="*/ 183163 w 192160"/>
                <a:gd name="connsiteY285" fmla="*/ 34220 h 397613"/>
                <a:gd name="connsiteX286" fmla="*/ 183806 w 192160"/>
                <a:gd name="connsiteY286" fmla="*/ 31778 h 397613"/>
                <a:gd name="connsiteX287" fmla="*/ 184449 w 192160"/>
                <a:gd name="connsiteY287" fmla="*/ 29335 h 397613"/>
                <a:gd name="connsiteX288" fmla="*/ 185091 w 192160"/>
                <a:gd name="connsiteY288" fmla="*/ 26891 h 397613"/>
                <a:gd name="connsiteX289" fmla="*/ 185734 w 192160"/>
                <a:gd name="connsiteY289" fmla="*/ 24447 h 397613"/>
                <a:gd name="connsiteX290" fmla="*/ 186377 w 192160"/>
                <a:gd name="connsiteY290" fmla="*/ 22002 h 397613"/>
                <a:gd name="connsiteX291" fmla="*/ 187019 w 192160"/>
                <a:gd name="connsiteY291" fmla="*/ 19558 h 397613"/>
                <a:gd name="connsiteX292" fmla="*/ 187662 w 192160"/>
                <a:gd name="connsiteY292" fmla="*/ 17112 h 397613"/>
                <a:gd name="connsiteX293" fmla="*/ 188305 w 192160"/>
                <a:gd name="connsiteY293" fmla="*/ 14667 h 397613"/>
                <a:gd name="connsiteX294" fmla="*/ 188947 w 192160"/>
                <a:gd name="connsiteY294" fmla="*/ 12222 h 397613"/>
                <a:gd name="connsiteX295" fmla="*/ 189590 w 192160"/>
                <a:gd name="connsiteY295" fmla="*/ 9777 h 397613"/>
                <a:gd name="connsiteX296" fmla="*/ 190233 w 192160"/>
                <a:gd name="connsiteY296" fmla="*/ 7332 h 397613"/>
                <a:gd name="connsiteX297" fmla="*/ 190875 w 192160"/>
                <a:gd name="connsiteY297" fmla="*/ 4888 h 397613"/>
                <a:gd name="connsiteX298" fmla="*/ 191518 w 192160"/>
                <a:gd name="connsiteY298" fmla="*/ 2443 h 397613"/>
                <a:gd name="connsiteX299" fmla="*/ 192161 w 192160"/>
                <a:gd name="connsiteY299" fmla="*/ 0 h 397613"/>
                <a:gd name="connsiteX300" fmla="*/ 192161 w 192160"/>
                <a:gd name="connsiteY300" fmla="*/ 397613 h 397613"/>
                <a:gd name="connsiteX301" fmla="*/ 0 w 192160"/>
                <a:gd name="connsiteY301" fmla="*/ 397613 h 397613"/>
                <a:gd name="connsiteX302" fmla="*/ 0 w 192160"/>
                <a:gd name="connsiteY302" fmla="*/ 397613 h 3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92160" h="397613">
                  <a:moveTo>
                    <a:pt x="0" y="397613"/>
                  </a:moveTo>
                  <a:lnTo>
                    <a:pt x="643" y="397613"/>
                  </a:lnTo>
                  <a:lnTo>
                    <a:pt x="1285" y="397613"/>
                  </a:lnTo>
                  <a:lnTo>
                    <a:pt x="1928" y="397613"/>
                  </a:lnTo>
                  <a:lnTo>
                    <a:pt x="2571" y="397613"/>
                  </a:lnTo>
                  <a:lnTo>
                    <a:pt x="3213" y="397613"/>
                  </a:lnTo>
                  <a:lnTo>
                    <a:pt x="3856" y="397613"/>
                  </a:lnTo>
                  <a:lnTo>
                    <a:pt x="4499" y="397613"/>
                  </a:lnTo>
                  <a:lnTo>
                    <a:pt x="5141" y="397606"/>
                  </a:lnTo>
                  <a:lnTo>
                    <a:pt x="5784" y="397606"/>
                  </a:lnTo>
                  <a:lnTo>
                    <a:pt x="6427" y="397600"/>
                  </a:lnTo>
                  <a:lnTo>
                    <a:pt x="7069" y="397600"/>
                  </a:lnTo>
                  <a:lnTo>
                    <a:pt x="7712" y="397593"/>
                  </a:lnTo>
                  <a:lnTo>
                    <a:pt x="8355" y="397579"/>
                  </a:lnTo>
                  <a:lnTo>
                    <a:pt x="8997" y="397573"/>
                  </a:lnTo>
                  <a:lnTo>
                    <a:pt x="9640" y="397559"/>
                  </a:lnTo>
                  <a:lnTo>
                    <a:pt x="10283" y="397546"/>
                  </a:lnTo>
                  <a:lnTo>
                    <a:pt x="10925" y="397532"/>
                  </a:lnTo>
                  <a:lnTo>
                    <a:pt x="11568" y="397512"/>
                  </a:lnTo>
                  <a:lnTo>
                    <a:pt x="12211" y="397492"/>
                  </a:lnTo>
                  <a:lnTo>
                    <a:pt x="12853" y="397471"/>
                  </a:lnTo>
                  <a:lnTo>
                    <a:pt x="13496" y="397444"/>
                  </a:lnTo>
                  <a:lnTo>
                    <a:pt x="14139" y="397417"/>
                  </a:lnTo>
                  <a:lnTo>
                    <a:pt x="14781" y="397384"/>
                  </a:lnTo>
                  <a:lnTo>
                    <a:pt x="15424" y="397350"/>
                  </a:lnTo>
                  <a:lnTo>
                    <a:pt x="16067" y="397309"/>
                  </a:lnTo>
                  <a:lnTo>
                    <a:pt x="16709" y="397262"/>
                  </a:lnTo>
                  <a:lnTo>
                    <a:pt x="17352" y="397215"/>
                  </a:lnTo>
                  <a:lnTo>
                    <a:pt x="17995" y="397168"/>
                  </a:lnTo>
                  <a:lnTo>
                    <a:pt x="18637" y="397107"/>
                  </a:lnTo>
                  <a:lnTo>
                    <a:pt x="19280" y="397046"/>
                  </a:lnTo>
                  <a:lnTo>
                    <a:pt x="19923" y="396985"/>
                  </a:lnTo>
                  <a:lnTo>
                    <a:pt x="20565" y="396911"/>
                  </a:lnTo>
                  <a:lnTo>
                    <a:pt x="21208" y="396837"/>
                  </a:lnTo>
                  <a:lnTo>
                    <a:pt x="21851" y="396756"/>
                  </a:lnTo>
                  <a:lnTo>
                    <a:pt x="22494" y="396668"/>
                  </a:lnTo>
                  <a:lnTo>
                    <a:pt x="23136" y="396574"/>
                  </a:lnTo>
                  <a:lnTo>
                    <a:pt x="23779" y="396479"/>
                  </a:lnTo>
                  <a:lnTo>
                    <a:pt x="24422" y="396371"/>
                  </a:lnTo>
                  <a:lnTo>
                    <a:pt x="25064" y="396263"/>
                  </a:lnTo>
                  <a:lnTo>
                    <a:pt x="25707" y="396148"/>
                  </a:lnTo>
                  <a:lnTo>
                    <a:pt x="26350" y="396020"/>
                  </a:lnTo>
                  <a:lnTo>
                    <a:pt x="26992" y="395892"/>
                  </a:lnTo>
                  <a:lnTo>
                    <a:pt x="27635" y="395757"/>
                  </a:lnTo>
                  <a:lnTo>
                    <a:pt x="28278" y="395608"/>
                  </a:lnTo>
                  <a:lnTo>
                    <a:pt x="28920" y="395460"/>
                  </a:lnTo>
                  <a:lnTo>
                    <a:pt x="29564" y="395298"/>
                  </a:lnTo>
                  <a:lnTo>
                    <a:pt x="30206" y="395129"/>
                  </a:lnTo>
                  <a:lnTo>
                    <a:pt x="30849" y="394953"/>
                  </a:lnTo>
                  <a:lnTo>
                    <a:pt x="31492" y="394771"/>
                  </a:lnTo>
                  <a:lnTo>
                    <a:pt x="32134" y="394582"/>
                  </a:lnTo>
                  <a:lnTo>
                    <a:pt x="32777" y="394380"/>
                  </a:lnTo>
                  <a:lnTo>
                    <a:pt x="33420" y="394170"/>
                  </a:lnTo>
                  <a:lnTo>
                    <a:pt x="34062" y="393954"/>
                  </a:lnTo>
                  <a:lnTo>
                    <a:pt x="34705" y="393731"/>
                  </a:lnTo>
                  <a:lnTo>
                    <a:pt x="35348" y="393495"/>
                  </a:lnTo>
                  <a:lnTo>
                    <a:pt x="35990" y="393252"/>
                  </a:lnTo>
                  <a:lnTo>
                    <a:pt x="36633" y="392996"/>
                  </a:lnTo>
                  <a:lnTo>
                    <a:pt x="37276" y="392732"/>
                  </a:lnTo>
                  <a:lnTo>
                    <a:pt x="37918" y="392462"/>
                  </a:lnTo>
                  <a:lnTo>
                    <a:pt x="38561" y="392179"/>
                  </a:lnTo>
                  <a:lnTo>
                    <a:pt x="39204" y="391888"/>
                  </a:lnTo>
                  <a:lnTo>
                    <a:pt x="39846" y="391585"/>
                  </a:lnTo>
                  <a:lnTo>
                    <a:pt x="40489" y="391274"/>
                  </a:lnTo>
                  <a:lnTo>
                    <a:pt x="41132" y="390950"/>
                  </a:lnTo>
                  <a:lnTo>
                    <a:pt x="41774" y="390619"/>
                  </a:lnTo>
                  <a:lnTo>
                    <a:pt x="42417" y="390275"/>
                  </a:lnTo>
                  <a:lnTo>
                    <a:pt x="43060" y="389924"/>
                  </a:lnTo>
                  <a:lnTo>
                    <a:pt x="43702" y="389559"/>
                  </a:lnTo>
                  <a:lnTo>
                    <a:pt x="44345" y="389181"/>
                  </a:lnTo>
                  <a:lnTo>
                    <a:pt x="44988" y="388797"/>
                  </a:lnTo>
                  <a:lnTo>
                    <a:pt x="45630" y="388398"/>
                  </a:lnTo>
                  <a:lnTo>
                    <a:pt x="46273" y="387987"/>
                  </a:lnTo>
                  <a:lnTo>
                    <a:pt x="46916" y="387568"/>
                  </a:lnTo>
                  <a:lnTo>
                    <a:pt x="47558" y="387136"/>
                  </a:lnTo>
                  <a:lnTo>
                    <a:pt x="48201" y="386697"/>
                  </a:lnTo>
                  <a:lnTo>
                    <a:pt x="48844" y="386238"/>
                  </a:lnTo>
                  <a:lnTo>
                    <a:pt x="49486" y="385772"/>
                  </a:lnTo>
                  <a:lnTo>
                    <a:pt x="50129" y="385293"/>
                  </a:lnTo>
                  <a:lnTo>
                    <a:pt x="50772" y="384807"/>
                  </a:lnTo>
                  <a:lnTo>
                    <a:pt x="51414" y="384301"/>
                  </a:lnTo>
                  <a:lnTo>
                    <a:pt x="52057" y="383788"/>
                  </a:lnTo>
                  <a:lnTo>
                    <a:pt x="52700" y="383261"/>
                  </a:lnTo>
                  <a:lnTo>
                    <a:pt x="53342" y="382721"/>
                  </a:lnTo>
                  <a:lnTo>
                    <a:pt x="53985" y="382174"/>
                  </a:lnTo>
                  <a:lnTo>
                    <a:pt x="54628" y="381607"/>
                  </a:lnTo>
                  <a:lnTo>
                    <a:pt x="55270" y="381033"/>
                  </a:lnTo>
                  <a:lnTo>
                    <a:pt x="55913" y="380439"/>
                  </a:lnTo>
                  <a:lnTo>
                    <a:pt x="56556" y="379838"/>
                  </a:lnTo>
                  <a:lnTo>
                    <a:pt x="57198" y="379224"/>
                  </a:lnTo>
                  <a:lnTo>
                    <a:pt x="57841" y="378596"/>
                  </a:lnTo>
                  <a:lnTo>
                    <a:pt x="58484" y="377955"/>
                  </a:lnTo>
                  <a:lnTo>
                    <a:pt x="59126" y="377307"/>
                  </a:lnTo>
                  <a:lnTo>
                    <a:pt x="59769" y="376639"/>
                  </a:lnTo>
                  <a:lnTo>
                    <a:pt x="60412" y="375957"/>
                  </a:lnTo>
                  <a:lnTo>
                    <a:pt x="61054" y="375268"/>
                  </a:lnTo>
                  <a:lnTo>
                    <a:pt x="61697" y="374559"/>
                  </a:lnTo>
                  <a:lnTo>
                    <a:pt x="62340" y="373844"/>
                  </a:lnTo>
                  <a:lnTo>
                    <a:pt x="62982" y="373108"/>
                  </a:lnTo>
                  <a:lnTo>
                    <a:pt x="63625" y="372365"/>
                  </a:lnTo>
                  <a:lnTo>
                    <a:pt x="64268" y="371602"/>
                  </a:lnTo>
                  <a:lnTo>
                    <a:pt x="64910" y="370833"/>
                  </a:lnTo>
                  <a:lnTo>
                    <a:pt x="65553" y="370043"/>
                  </a:lnTo>
                  <a:lnTo>
                    <a:pt x="66196" y="369246"/>
                  </a:lnTo>
                  <a:lnTo>
                    <a:pt x="66839" y="368436"/>
                  </a:lnTo>
                  <a:lnTo>
                    <a:pt x="67481" y="367606"/>
                  </a:lnTo>
                  <a:lnTo>
                    <a:pt x="68124" y="366769"/>
                  </a:lnTo>
                  <a:lnTo>
                    <a:pt x="68767" y="365912"/>
                  </a:lnTo>
                  <a:lnTo>
                    <a:pt x="69409" y="365047"/>
                  </a:lnTo>
                  <a:lnTo>
                    <a:pt x="70052" y="364163"/>
                  </a:lnTo>
                  <a:lnTo>
                    <a:pt x="70695" y="363265"/>
                  </a:lnTo>
                  <a:lnTo>
                    <a:pt x="71337" y="362361"/>
                  </a:lnTo>
                  <a:lnTo>
                    <a:pt x="71980" y="361436"/>
                  </a:lnTo>
                  <a:lnTo>
                    <a:pt x="72623" y="360497"/>
                  </a:lnTo>
                  <a:lnTo>
                    <a:pt x="73265" y="359552"/>
                  </a:lnTo>
                  <a:lnTo>
                    <a:pt x="73908" y="358587"/>
                  </a:lnTo>
                  <a:lnTo>
                    <a:pt x="74551" y="357608"/>
                  </a:lnTo>
                  <a:lnTo>
                    <a:pt x="75193" y="356616"/>
                  </a:lnTo>
                  <a:lnTo>
                    <a:pt x="75836" y="355610"/>
                  </a:lnTo>
                  <a:lnTo>
                    <a:pt x="76479" y="354591"/>
                  </a:lnTo>
                  <a:lnTo>
                    <a:pt x="77121" y="353558"/>
                  </a:lnTo>
                  <a:lnTo>
                    <a:pt x="77764" y="352511"/>
                  </a:lnTo>
                  <a:lnTo>
                    <a:pt x="78407" y="351451"/>
                  </a:lnTo>
                  <a:lnTo>
                    <a:pt x="79049" y="350378"/>
                  </a:lnTo>
                  <a:lnTo>
                    <a:pt x="79692" y="349291"/>
                  </a:lnTo>
                  <a:lnTo>
                    <a:pt x="80335" y="348184"/>
                  </a:lnTo>
                  <a:lnTo>
                    <a:pt x="80977" y="347070"/>
                  </a:lnTo>
                  <a:lnTo>
                    <a:pt x="81620" y="345943"/>
                  </a:lnTo>
                  <a:lnTo>
                    <a:pt x="82263" y="344795"/>
                  </a:lnTo>
                  <a:lnTo>
                    <a:pt x="82905" y="343641"/>
                  </a:lnTo>
                  <a:lnTo>
                    <a:pt x="83548" y="342466"/>
                  </a:lnTo>
                  <a:lnTo>
                    <a:pt x="84191" y="341285"/>
                  </a:lnTo>
                  <a:lnTo>
                    <a:pt x="84833" y="340083"/>
                  </a:lnTo>
                  <a:lnTo>
                    <a:pt x="85476" y="338875"/>
                  </a:lnTo>
                  <a:lnTo>
                    <a:pt x="86119" y="337646"/>
                  </a:lnTo>
                  <a:lnTo>
                    <a:pt x="86761" y="336404"/>
                  </a:lnTo>
                  <a:lnTo>
                    <a:pt x="87404" y="335155"/>
                  </a:lnTo>
                  <a:lnTo>
                    <a:pt x="88047" y="333886"/>
                  </a:lnTo>
                  <a:lnTo>
                    <a:pt x="88689" y="332603"/>
                  </a:lnTo>
                  <a:lnTo>
                    <a:pt x="89332" y="331314"/>
                  </a:lnTo>
                  <a:lnTo>
                    <a:pt x="89975" y="330004"/>
                  </a:lnTo>
                  <a:lnTo>
                    <a:pt x="90617" y="328681"/>
                  </a:lnTo>
                  <a:lnTo>
                    <a:pt x="91260" y="327351"/>
                  </a:lnTo>
                  <a:lnTo>
                    <a:pt x="91903" y="326001"/>
                  </a:lnTo>
                  <a:lnTo>
                    <a:pt x="92545" y="324638"/>
                  </a:lnTo>
                  <a:lnTo>
                    <a:pt x="93188" y="323267"/>
                  </a:lnTo>
                  <a:lnTo>
                    <a:pt x="93831" y="321876"/>
                  </a:lnTo>
                  <a:lnTo>
                    <a:pt x="94473" y="320472"/>
                  </a:lnTo>
                  <a:lnTo>
                    <a:pt x="95116" y="319061"/>
                  </a:lnTo>
                  <a:lnTo>
                    <a:pt x="95759" y="317637"/>
                  </a:lnTo>
                  <a:lnTo>
                    <a:pt x="96401" y="316192"/>
                  </a:lnTo>
                  <a:lnTo>
                    <a:pt x="97044" y="314741"/>
                  </a:lnTo>
                  <a:lnTo>
                    <a:pt x="97687" y="313276"/>
                  </a:lnTo>
                  <a:lnTo>
                    <a:pt x="98329" y="311791"/>
                  </a:lnTo>
                  <a:lnTo>
                    <a:pt x="98972" y="310299"/>
                  </a:lnTo>
                  <a:lnTo>
                    <a:pt x="99615" y="308794"/>
                  </a:lnTo>
                  <a:lnTo>
                    <a:pt x="100257" y="307275"/>
                  </a:lnTo>
                  <a:lnTo>
                    <a:pt x="100900" y="305749"/>
                  </a:lnTo>
                  <a:lnTo>
                    <a:pt x="101543" y="304203"/>
                  </a:lnTo>
                  <a:lnTo>
                    <a:pt x="102185" y="302644"/>
                  </a:lnTo>
                  <a:lnTo>
                    <a:pt x="102828" y="301077"/>
                  </a:lnTo>
                  <a:lnTo>
                    <a:pt x="103471" y="299498"/>
                  </a:lnTo>
                  <a:lnTo>
                    <a:pt x="104113" y="297905"/>
                  </a:lnTo>
                  <a:lnTo>
                    <a:pt x="104756" y="296298"/>
                  </a:lnTo>
                  <a:lnTo>
                    <a:pt x="105399" y="294678"/>
                  </a:lnTo>
                  <a:lnTo>
                    <a:pt x="106042" y="293051"/>
                  </a:lnTo>
                  <a:lnTo>
                    <a:pt x="106685" y="291404"/>
                  </a:lnTo>
                  <a:lnTo>
                    <a:pt x="107327" y="289750"/>
                  </a:lnTo>
                  <a:lnTo>
                    <a:pt x="107970" y="288082"/>
                  </a:lnTo>
                  <a:lnTo>
                    <a:pt x="108613" y="286408"/>
                  </a:lnTo>
                  <a:lnTo>
                    <a:pt x="109255" y="284714"/>
                  </a:lnTo>
                  <a:lnTo>
                    <a:pt x="109898" y="283012"/>
                  </a:lnTo>
                  <a:lnTo>
                    <a:pt x="110541" y="281298"/>
                  </a:lnTo>
                  <a:lnTo>
                    <a:pt x="111184" y="279569"/>
                  </a:lnTo>
                  <a:lnTo>
                    <a:pt x="111826" y="277835"/>
                  </a:lnTo>
                  <a:lnTo>
                    <a:pt x="112469" y="276086"/>
                  </a:lnTo>
                  <a:lnTo>
                    <a:pt x="113112" y="274324"/>
                  </a:lnTo>
                  <a:lnTo>
                    <a:pt x="113754" y="272549"/>
                  </a:lnTo>
                  <a:lnTo>
                    <a:pt x="114397" y="270766"/>
                  </a:lnTo>
                  <a:lnTo>
                    <a:pt x="115040" y="268971"/>
                  </a:lnTo>
                  <a:lnTo>
                    <a:pt x="115682" y="267168"/>
                  </a:lnTo>
                  <a:lnTo>
                    <a:pt x="116325" y="265352"/>
                  </a:lnTo>
                  <a:lnTo>
                    <a:pt x="116968" y="263523"/>
                  </a:lnTo>
                  <a:lnTo>
                    <a:pt x="117610" y="261687"/>
                  </a:lnTo>
                  <a:lnTo>
                    <a:pt x="118253" y="259837"/>
                  </a:lnTo>
                  <a:lnTo>
                    <a:pt x="118896" y="257974"/>
                  </a:lnTo>
                  <a:lnTo>
                    <a:pt x="119538" y="256104"/>
                  </a:lnTo>
                  <a:lnTo>
                    <a:pt x="120181" y="254227"/>
                  </a:lnTo>
                  <a:lnTo>
                    <a:pt x="120824" y="252330"/>
                  </a:lnTo>
                  <a:lnTo>
                    <a:pt x="121466" y="250433"/>
                  </a:lnTo>
                  <a:lnTo>
                    <a:pt x="122109" y="248516"/>
                  </a:lnTo>
                  <a:lnTo>
                    <a:pt x="122752" y="246599"/>
                  </a:lnTo>
                  <a:lnTo>
                    <a:pt x="123394" y="244661"/>
                  </a:lnTo>
                  <a:lnTo>
                    <a:pt x="124037" y="242717"/>
                  </a:lnTo>
                  <a:lnTo>
                    <a:pt x="124680" y="240766"/>
                  </a:lnTo>
                  <a:lnTo>
                    <a:pt x="125322" y="238802"/>
                  </a:lnTo>
                  <a:lnTo>
                    <a:pt x="125965" y="236831"/>
                  </a:lnTo>
                  <a:lnTo>
                    <a:pt x="126608" y="234853"/>
                  </a:lnTo>
                  <a:lnTo>
                    <a:pt x="127250" y="232861"/>
                  </a:lnTo>
                  <a:lnTo>
                    <a:pt x="127893" y="230856"/>
                  </a:lnTo>
                  <a:lnTo>
                    <a:pt x="128536" y="228851"/>
                  </a:lnTo>
                  <a:lnTo>
                    <a:pt x="129178" y="226826"/>
                  </a:lnTo>
                  <a:lnTo>
                    <a:pt x="129821" y="224801"/>
                  </a:lnTo>
                  <a:lnTo>
                    <a:pt x="130464" y="222762"/>
                  </a:lnTo>
                  <a:lnTo>
                    <a:pt x="131106" y="220716"/>
                  </a:lnTo>
                  <a:lnTo>
                    <a:pt x="131749" y="218657"/>
                  </a:lnTo>
                  <a:lnTo>
                    <a:pt x="132392" y="216592"/>
                  </a:lnTo>
                  <a:lnTo>
                    <a:pt x="133034" y="214519"/>
                  </a:lnTo>
                  <a:lnTo>
                    <a:pt x="133677" y="212440"/>
                  </a:lnTo>
                  <a:lnTo>
                    <a:pt x="134320" y="210347"/>
                  </a:lnTo>
                  <a:lnTo>
                    <a:pt x="134962" y="208248"/>
                  </a:lnTo>
                  <a:lnTo>
                    <a:pt x="135605" y="206142"/>
                  </a:lnTo>
                  <a:lnTo>
                    <a:pt x="136248" y="204029"/>
                  </a:lnTo>
                  <a:lnTo>
                    <a:pt x="136890" y="201902"/>
                  </a:lnTo>
                  <a:lnTo>
                    <a:pt x="137533" y="199769"/>
                  </a:lnTo>
                  <a:lnTo>
                    <a:pt x="138176" y="197629"/>
                  </a:lnTo>
                  <a:lnTo>
                    <a:pt x="138818" y="195482"/>
                  </a:lnTo>
                  <a:lnTo>
                    <a:pt x="139461" y="193329"/>
                  </a:lnTo>
                  <a:lnTo>
                    <a:pt x="140104" y="191168"/>
                  </a:lnTo>
                  <a:lnTo>
                    <a:pt x="140746" y="188995"/>
                  </a:lnTo>
                  <a:lnTo>
                    <a:pt x="141389" y="186821"/>
                  </a:lnTo>
                  <a:lnTo>
                    <a:pt x="142032" y="184634"/>
                  </a:lnTo>
                  <a:lnTo>
                    <a:pt x="142674" y="182440"/>
                  </a:lnTo>
                  <a:lnTo>
                    <a:pt x="143317" y="180239"/>
                  </a:lnTo>
                  <a:lnTo>
                    <a:pt x="143960" y="178031"/>
                  </a:lnTo>
                  <a:lnTo>
                    <a:pt x="144602" y="175817"/>
                  </a:lnTo>
                  <a:lnTo>
                    <a:pt x="145245" y="173603"/>
                  </a:lnTo>
                  <a:lnTo>
                    <a:pt x="145888" y="171375"/>
                  </a:lnTo>
                  <a:lnTo>
                    <a:pt x="146530" y="169141"/>
                  </a:lnTo>
                  <a:lnTo>
                    <a:pt x="147173" y="166899"/>
                  </a:lnTo>
                  <a:lnTo>
                    <a:pt x="147816" y="164651"/>
                  </a:lnTo>
                  <a:lnTo>
                    <a:pt x="148458" y="162403"/>
                  </a:lnTo>
                  <a:lnTo>
                    <a:pt x="149101" y="160142"/>
                  </a:lnTo>
                  <a:lnTo>
                    <a:pt x="149744" y="157876"/>
                  </a:lnTo>
                  <a:lnTo>
                    <a:pt x="150386" y="155605"/>
                  </a:lnTo>
                  <a:lnTo>
                    <a:pt x="151029" y="153328"/>
                  </a:lnTo>
                  <a:lnTo>
                    <a:pt x="151672" y="151045"/>
                  </a:lnTo>
                  <a:lnTo>
                    <a:pt x="152314" y="148756"/>
                  </a:lnTo>
                  <a:lnTo>
                    <a:pt x="152957" y="146462"/>
                  </a:lnTo>
                  <a:lnTo>
                    <a:pt x="153600" y="144162"/>
                  </a:lnTo>
                  <a:lnTo>
                    <a:pt x="154243" y="141858"/>
                  </a:lnTo>
                  <a:lnTo>
                    <a:pt x="154885" y="139547"/>
                  </a:lnTo>
                  <a:lnTo>
                    <a:pt x="155528" y="137231"/>
                  </a:lnTo>
                  <a:lnTo>
                    <a:pt x="156170" y="134911"/>
                  </a:lnTo>
                  <a:lnTo>
                    <a:pt x="156813" y="132585"/>
                  </a:lnTo>
                  <a:lnTo>
                    <a:pt x="157456" y="130255"/>
                  </a:lnTo>
                  <a:lnTo>
                    <a:pt x="158099" y="127920"/>
                  </a:lnTo>
                  <a:lnTo>
                    <a:pt x="158741" y="125580"/>
                  </a:lnTo>
                  <a:lnTo>
                    <a:pt x="159384" y="123236"/>
                  </a:lnTo>
                  <a:lnTo>
                    <a:pt x="160027" y="120887"/>
                  </a:lnTo>
                  <a:lnTo>
                    <a:pt x="160669" y="118534"/>
                  </a:lnTo>
                  <a:lnTo>
                    <a:pt x="161312" y="116176"/>
                  </a:lnTo>
                  <a:lnTo>
                    <a:pt x="161955" y="113814"/>
                  </a:lnTo>
                  <a:lnTo>
                    <a:pt x="162597" y="111449"/>
                  </a:lnTo>
                  <a:lnTo>
                    <a:pt x="163240" y="109079"/>
                  </a:lnTo>
                  <a:lnTo>
                    <a:pt x="163883" y="106706"/>
                  </a:lnTo>
                  <a:lnTo>
                    <a:pt x="164525" y="104329"/>
                  </a:lnTo>
                  <a:lnTo>
                    <a:pt x="165168" y="101948"/>
                  </a:lnTo>
                  <a:lnTo>
                    <a:pt x="165811" y="99563"/>
                  </a:lnTo>
                  <a:lnTo>
                    <a:pt x="166453" y="97176"/>
                  </a:lnTo>
                  <a:lnTo>
                    <a:pt x="167096" y="94785"/>
                  </a:lnTo>
                  <a:lnTo>
                    <a:pt x="167739" y="92390"/>
                  </a:lnTo>
                  <a:lnTo>
                    <a:pt x="168381" y="89993"/>
                  </a:lnTo>
                  <a:lnTo>
                    <a:pt x="169024" y="87592"/>
                  </a:lnTo>
                  <a:lnTo>
                    <a:pt x="169667" y="85189"/>
                  </a:lnTo>
                  <a:lnTo>
                    <a:pt x="170309" y="82783"/>
                  </a:lnTo>
                  <a:lnTo>
                    <a:pt x="170952" y="80374"/>
                  </a:lnTo>
                  <a:lnTo>
                    <a:pt x="171595" y="77962"/>
                  </a:lnTo>
                  <a:lnTo>
                    <a:pt x="172237" y="75548"/>
                  </a:lnTo>
                  <a:lnTo>
                    <a:pt x="172880" y="73132"/>
                  </a:lnTo>
                  <a:lnTo>
                    <a:pt x="173523" y="70713"/>
                  </a:lnTo>
                  <a:lnTo>
                    <a:pt x="174165" y="68292"/>
                  </a:lnTo>
                  <a:lnTo>
                    <a:pt x="174808" y="65869"/>
                  </a:lnTo>
                  <a:lnTo>
                    <a:pt x="175451" y="63444"/>
                  </a:lnTo>
                  <a:lnTo>
                    <a:pt x="176093" y="61017"/>
                  </a:lnTo>
                  <a:lnTo>
                    <a:pt x="176736" y="58588"/>
                  </a:lnTo>
                  <a:lnTo>
                    <a:pt x="177379" y="56157"/>
                  </a:lnTo>
                  <a:lnTo>
                    <a:pt x="178021" y="53725"/>
                  </a:lnTo>
                  <a:lnTo>
                    <a:pt x="178664" y="51292"/>
                  </a:lnTo>
                  <a:lnTo>
                    <a:pt x="179307" y="48856"/>
                  </a:lnTo>
                  <a:lnTo>
                    <a:pt x="179949" y="46419"/>
                  </a:lnTo>
                  <a:lnTo>
                    <a:pt x="180592" y="43982"/>
                  </a:lnTo>
                  <a:lnTo>
                    <a:pt x="181235" y="41543"/>
                  </a:lnTo>
                  <a:lnTo>
                    <a:pt x="181877" y="39103"/>
                  </a:lnTo>
                  <a:lnTo>
                    <a:pt x="182521" y="36662"/>
                  </a:lnTo>
                  <a:lnTo>
                    <a:pt x="183163" y="34220"/>
                  </a:lnTo>
                  <a:lnTo>
                    <a:pt x="183806" y="31778"/>
                  </a:lnTo>
                  <a:lnTo>
                    <a:pt x="184449" y="29335"/>
                  </a:lnTo>
                  <a:lnTo>
                    <a:pt x="185091" y="26891"/>
                  </a:lnTo>
                  <a:lnTo>
                    <a:pt x="185734" y="24447"/>
                  </a:lnTo>
                  <a:lnTo>
                    <a:pt x="186377" y="22002"/>
                  </a:lnTo>
                  <a:lnTo>
                    <a:pt x="187019" y="19558"/>
                  </a:lnTo>
                  <a:lnTo>
                    <a:pt x="187662" y="17112"/>
                  </a:lnTo>
                  <a:lnTo>
                    <a:pt x="188305" y="14667"/>
                  </a:lnTo>
                  <a:lnTo>
                    <a:pt x="188947" y="12222"/>
                  </a:lnTo>
                  <a:lnTo>
                    <a:pt x="189590" y="9777"/>
                  </a:lnTo>
                  <a:lnTo>
                    <a:pt x="190233" y="7332"/>
                  </a:lnTo>
                  <a:lnTo>
                    <a:pt x="190875" y="4888"/>
                  </a:lnTo>
                  <a:lnTo>
                    <a:pt x="191518" y="2443"/>
                  </a:lnTo>
                  <a:lnTo>
                    <a:pt x="192161" y="0"/>
                  </a:lnTo>
                  <a:lnTo>
                    <a:pt x="192161" y="397613"/>
                  </a:lnTo>
                  <a:lnTo>
                    <a:pt x="0" y="397613"/>
                  </a:lnTo>
                  <a:lnTo>
                    <a:pt x="0" y="39761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E57D3DB-5A27-E625-882B-C37524FABAB5}"/>
                </a:ext>
              </a:extLst>
            </p:cNvPr>
            <p:cNvSpPr/>
            <p:nvPr/>
          </p:nvSpPr>
          <p:spPr>
            <a:xfrm>
              <a:off x="7720662" y="3034873"/>
              <a:ext cx="192160" cy="397613"/>
            </a:xfrm>
            <a:custGeom>
              <a:avLst/>
              <a:gdLst>
                <a:gd name="connsiteX0" fmla="*/ 0 w 192160"/>
                <a:gd name="connsiteY0" fmla="*/ 397613 h 397613"/>
                <a:gd name="connsiteX1" fmla="*/ 643 w 192160"/>
                <a:gd name="connsiteY1" fmla="*/ 397613 h 397613"/>
                <a:gd name="connsiteX2" fmla="*/ 1285 w 192160"/>
                <a:gd name="connsiteY2" fmla="*/ 397613 h 397613"/>
                <a:gd name="connsiteX3" fmla="*/ 1928 w 192160"/>
                <a:gd name="connsiteY3" fmla="*/ 397613 h 397613"/>
                <a:gd name="connsiteX4" fmla="*/ 2571 w 192160"/>
                <a:gd name="connsiteY4" fmla="*/ 397613 h 397613"/>
                <a:gd name="connsiteX5" fmla="*/ 3213 w 192160"/>
                <a:gd name="connsiteY5" fmla="*/ 397613 h 397613"/>
                <a:gd name="connsiteX6" fmla="*/ 3856 w 192160"/>
                <a:gd name="connsiteY6" fmla="*/ 397613 h 397613"/>
                <a:gd name="connsiteX7" fmla="*/ 4499 w 192160"/>
                <a:gd name="connsiteY7" fmla="*/ 397613 h 397613"/>
                <a:gd name="connsiteX8" fmla="*/ 5141 w 192160"/>
                <a:gd name="connsiteY8" fmla="*/ 397606 h 397613"/>
                <a:gd name="connsiteX9" fmla="*/ 5784 w 192160"/>
                <a:gd name="connsiteY9" fmla="*/ 397606 h 397613"/>
                <a:gd name="connsiteX10" fmla="*/ 6427 w 192160"/>
                <a:gd name="connsiteY10" fmla="*/ 397600 h 397613"/>
                <a:gd name="connsiteX11" fmla="*/ 7069 w 192160"/>
                <a:gd name="connsiteY11" fmla="*/ 397600 h 397613"/>
                <a:gd name="connsiteX12" fmla="*/ 7712 w 192160"/>
                <a:gd name="connsiteY12" fmla="*/ 397593 h 397613"/>
                <a:gd name="connsiteX13" fmla="*/ 8355 w 192160"/>
                <a:gd name="connsiteY13" fmla="*/ 397579 h 397613"/>
                <a:gd name="connsiteX14" fmla="*/ 8997 w 192160"/>
                <a:gd name="connsiteY14" fmla="*/ 397573 h 397613"/>
                <a:gd name="connsiteX15" fmla="*/ 9640 w 192160"/>
                <a:gd name="connsiteY15" fmla="*/ 397559 h 397613"/>
                <a:gd name="connsiteX16" fmla="*/ 10283 w 192160"/>
                <a:gd name="connsiteY16" fmla="*/ 397546 h 397613"/>
                <a:gd name="connsiteX17" fmla="*/ 10925 w 192160"/>
                <a:gd name="connsiteY17" fmla="*/ 397532 h 397613"/>
                <a:gd name="connsiteX18" fmla="*/ 11568 w 192160"/>
                <a:gd name="connsiteY18" fmla="*/ 397512 h 397613"/>
                <a:gd name="connsiteX19" fmla="*/ 12211 w 192160"/>
                <a:gd name="connsiteY19" fmla="*/ 397492 h 397613"/>
                <a:gd name="connsiteX20" fmla="*/ 12853 w 192160"/>
                <a:gd name="connsiteY20" fmla="*/ 397471 h 397613"/>
                <a:gd name="connsiteX21" fmla="*/ 13496 w 192160"/>
                <a:gd name="connsiteY21" fmla="*/ 397444 h 397613"/>
                <a:gd name="connsiteX22" fmla="*/ 14139 w 192160"/>
                <a:gd name="connsiteY22" fmla="*/ 397417 h 397613"/>
                <a:gd name="connsiteX23" fmla="*/ 14781 w 192160"/>
                <a:gd name="connsiteY23" fmla="*/ 397384 h 397613"/>
                <a:gd name="connsiteX24" fmla="*/ 15424 w 192160"/>
                <a:gd name="connsiteY24" fmla="*/ 397350 h 397613"/>
                <a:gd name="connsiteX25" fmla="*/ 16067 w 192160"/>
                <a:gd name="connsiteY25" fmla="*/ 397309 h 397613"/>
                <a:gd name="connsiteX26" fmla="*/ 16709 w 192160"/>
                <a:gd name="connsiteY26" fmla="*/ 397262 h 397613"/>
                <a:gd name="connsiteX27" fmla="*/ 17352 w 192160"/>
                <a:gd name="connsiteY27" fmla="*/ 397215 h 397613"/>
                <a:gd name="connsiteX28" fmla="*/ 17995 w 192160"/>
                <a:gd name="connsiteY28" fmla="*/ 397168 h 397613"/>
                <a:gd name="connsiteX29" fmla="*/ 18637 w 192160"/>
                <a:gd name="connsiteY29" fmla="*/ 397107 h 397613"/>
                <a:gd name="connsiteX30" fmla="*/ 19280 w 192160"/>
                <a:gd name="connsiteY30" fmla="*/ 397046 h 397613"/>
                <a:gd name="connsiteX31" fmla="*/ 19923 w 192160"/>
                <a:gd name="connsiteY31" fmla="*/ 396985 h 397613"/>
                <a:gd name="connsiteX32" fmla="*/ 20565 w 192160"/>
                <a:gd name="connsiteY32" fmla="*/ 396911 h 397613"/>
                <a:gd name="connsiteX33" fmla="*/ 21208 w 192160"/>
                <a:gd name="connsiteY33" fmla="*/ 396837 h 397613"/>
                <a:gd name="connsiteX34" fmla="*/ 21851 w 192160"/>
                <a:gd name="connsiteY34" fmla="*/ 396756 h 397613"/>
                <a:gd name="connsiteX35" fmla="*/ 22494 w 192160"/>
                <a:gd name="connsiteY35" fmla="*/ 396668 h 397613"/>
                <a:gd name="connsiteX36" fmla="*/ 23136 w 192160"/>
                <a:gd name="connsiteY36" fmla="*/ 396574 h 397613"/>
                <a:gd name="connsiteX37" fmla="*/ 23779 w 192160"/>
                <a:gd name="connsiteY37" fmla="*/ 396479 h 397613"/>
                <a:gd name="connsiteX38" fmla="*/ 24422 w 192160"/>
                <a:gd name="connsiteY38" fmla="*/ 396371 h 397613"/>
                <a:gd name="connsiteX39" fmla="*/ 25064 w 192160"/>
                <a:gd name="connsiteY39" fmla="*/ 396263 h 397613"/>
                <a:gd name="connsiteX40" fmla="*/ 25707 w 192160"/>
                <a:gd name="connsiteY40" fmla="*/ 396148 h 397613"/>
                <a:gd name="connsiteX41" fmla="*/ 26350 w 192160"/>
                <a:gd name="connsiteY41" fmla="*/ 396020 h 397613"/>
                <a:gd name="connsiteX42" fmla="*/ 26992 w 192160"/>
                <a:gd name="connsiteY42" fmla="*/ 395892 h 397613"/>
                <a:gd name="connsiteX43" fmla="*/ 27635 w 192160"/>
                <a:gd name="connsiteY43" fmla="*/ 395757 h 397613"/>
                <a:gd name="connsiteX44" fmla="*/ 28278 w 192160"/>
                <a:gd name="connsiteY44" fmla="*/ 395608 h 397613"/>
                <a:gd name="connsiteX45" fmla="*/ 28920 w 192160"/>
                <a:gd name="connsiteY45" fmla="*/ 395460 h 397613"/>
                <a:gd name="connsiteX46" fmla="*/ 29564 w 192160"/>
                <a:gd name="connsiteY46" fmla="*/ 395298 h 397613"/>
                <a:gd name="connsiteX47" fmla="*/ 30206 w 192160"/>
                <a:gd name="connsiteY47" fmla="*/ 395129 h 397613"/>
                <a:gd name="connsiteX48" fmla="*/ 30849 w 192160"/>
                <a:gd name="connsiteY48" fmla="*/ 394953 h 397613"/>
                <a:gd name="connsiteX49" fmla="*/ 31492 w 192160"/>
                <a:gd name="connsiteY49" fmla="*/ 394771 h 397613"/>
                <a:gd name="connsiteX50" fmla="*/ 32134 w 192160"/>
                <a:gd name="connsiteY50" fmla="*/ 394582 h 397613"/>
                <a:gd name="connsiteX51" fmla="*/ 32777 w 192160"/>
                <a:gd name="connsiteY51" fmla="*/ 394380 h 397613"/>
                <a:gd name="connsiteX52" fmla="*/ 33420 w 192160"/>
                <a:gd name="connsiteY52" fmla="*/ 394170 h 397613"/>
                <a:gd name="connsiteX53" fmla="*/ 34062 w 192160"/>
                <a:gd name="connsiteY53" fmla="*/ 393954 h 397613"/>
                <a:gd name="connsiteX54" fmla="*/ 34705 w 192160"/>
                <a:gd name="connsiteY54" fmla="*/ 393731 h 397613"/>
                <a:gd name="connsiteX55" fmla="*/ 35348 w 192160"/>
                <a:gd name="connsiteY55" fmla="*/ 393495 h 397613"/>
                <a:gd name="connsiteX56" fmla="*/ 35990 w 192160"/>
                <a:gd name="connsiteY56" fmla="*/ 393252 h 397613"/>
                <a:gd name="connsiteX57" fmla="*/ 36633 w 192160"/>
                <a:gd name="connsiteY57" fmla="*/ 392996 h 397613"/>
                <a:gd name="connsiteX58" fmla="*/ 37276 w 192160"/>
                <a:gd name="connsiteY58" fmla="*/ 392732 h 397613"/>
                <a:gd name="connsiteX59" fmla="*/ 37918 w 192160"/>
                <a:gd name="connsiteY59" fmla="*/ 392462 h 397613"/>
                <a:gd name="connsiteX60" fmla="*/ 38561 w 192160"/>
                <a:gd name="connsiteY60" fmla="*/ 392179 h 397613"/>
                <a:gd name="connsiteX61" fmla="*/ 39204 w 192160"/>
                <a:gd name="connsiteY61" fmla="*/ 391888 h 397613"/>
                <a:gd name="connsiteX62" fmla="*/ 39846 w 192160"/>
                <a:gd name="connsiteY62" fmla="*/ 391585 h 397613"/>
                <a:gd name="connsiteX63" fmla="*/ 40489 w 192160"/>
                <a:gd name="connsiteY63" fmla="*/ 391274 h 397613"/>
                <a:gd name="connsiteX64" fmla="*/ 41132 w 192160"/>
                <a:gd name="connsiteY64" fmla="*/ 390950 h 397613"/>
                <a:gd name="connsiteX65" fmla="*/ 41774 w 192160"/>
                <a:gd name="connsiteY65" fmla="*/ 390619 h 397613"/>
                <a:gd name="connsiteX66" fmla="*/ 42417 w 192160"/>
                <a:gd name="connsiteY66" fmla="*/ 390275 h 397613"/>
                <a:gd name="connsiteX67" fmla="*/ 43060 w 192160"/>
                <a:gd name="connsiteY67" fmla="*/ 389924 h 397613"/>
                <a:gd name="connsiteX68" fmla="*/ 43702 w 192160"/>
                <a:gd name="connsiteY68" fmla="*/ 389559 h 397613"/>
                <a:gd name="connsiteX69" fmla="*/ 44345 w 192160"/>
                <a:gd name="connsiteY69" fmla="*/ 389181 h 397613"/>
                <a:gd name="connsiteX70" fmla="*/ 44988 w 192160"/>
                <a:gd name="connsiteY70" fmla="*/ 388797 h 397613"/>
                <a:gd name="connsiteX71" fmla="*/ 45630 w 192160"/>
                <a:gd name="connsiteY71" fmla="*/ 388398 h 397613"/>
                <a:gd name="connsiteX72" fmla="*/ 46273 w 192160"/>
                <a:gd name="connsiteY72" fmla="*/ 387987 h 397613"/>
                <a:gd name="connsiteX73" fmla="*/ 46916 w 192160"/>
                <a:gd name="connsiteY73" fmla="*/ 387568 h 397613"/>
                <a:gd name="connsiteX74" fmla="*/ 47558 w 192160"/>
                <a:gd name="connsiteY74" fmla="*/ 387136 h 397613"/>
                <a:gd name="connsiteX75" fmla="*/ 48201 w 192160"/>
                <a:gd name="connsiteY75" fmla="*/ 386697 h 397613"/>
                <a:gd name="connsiteX76" fmla="*/ 48844 w 192160"/>
                <a:gd name="connsiteY76" fmla="*/ 386238 h 397613"/>
                <a:gd name="connsiteX77" fmla="*/ 49486 w 192160"/>
                <a:gd name="connsiteY77" fmla="*/ 385772 h 397613"/>
                <a:gd name="connsiteX78" fmla="*/ 50129 w 192160"/>
                <a:gd name="connsiteY78" fmla="*/ 385293 h 397613"/>
                <a:gd name="connsiteX79" fmla="*/ 50772 w 192160"/>
                <a:gd name="connsiteY79" fmla="*/ 384807 h 397613"/>
                <a:gd name="connsiteX80" fmla="*/ 51414 w 192160"/>
                <a:gd name="connsiteY80" fmla="*/ 384301 h 397613"/>
                <a:gd name="connsiteX81" fmla="*/ 52057 w 192160"/>
                <a:gd name="connsiteY81" fmla="*/ 383788 h 397613"/>
                <a:gd name="connsiteX82" fmla="*/ 52700 w 192160"/>
                <a:gd name="connsiteY82" fmla="*/ 383261 h 397613"/>
                <a:gd name="connsiteX83" fmla="*/ 53342 w 192160"/>
                <a:gd name="connsiteY83" fmla="*/ 382721 h 397613"/>
                <a:gd name="connsiteX84" fmla="*/ 53985 w 192160"/>
                <a:gd name="connsiteY84" fmla="*/ 382174 h 397613"/>
                <a:gd name="connsiteX85" fmla="*/ 54628 w 192160"/>
                <a:gd name="connsiteY85" fmla="*/ 381607 h 397613"/>
                <a:gd name="connsiteX86" fmla="*/ 55270 w 192160"/>
                <a:gd name="connsiteY86" fmla="*/ 381033 h 397613"/>
                <a:gd name="connsiteX87" fmla="*/ 55913 w 192160"/>
                <a:gd name="connsiteY87" fmla="*/ 380439 h 397613"/>
                <a:gd name="connsiteX88" fmla="*/ 56556 w 192160"/>
                <a:gd name="connsiteY88" fmla="*/ 379838 h 397613"/>
                <a:gd name="connsiteX89" fmla="*/ 57198 w 192160"/>
                <a:gd name="connsiteY89" fmla="*/ 379224 h 397613"/>
                <a:gd name="connsiteX90" fmla="*/ 57841 w 192160"/>
                <a:gd name="connsiteY90" fmla="*/ 378596 h 397613"/>
                <a:gd name="connsiteX91" fmla="*/ 58484 w 192160"/>
                <a:gd name="connsiteY91" fmla="*/ 377955 h 397613"/>
                <a:gd name="connsiteX92" fmla="*/ 59126 w 192160"/>
                <a:gd name="connsiteY92" fmla="*/ 377307 h 397613"/>
                <a:gd name="connsiteX93" fmla="*/ 59769 w 192160"/>
                <a:gd name="connsiteY93" fmla="*/ 376639 h 397613"/>
                <a:gd name="connsiteX94" fmla="*/ 60412 w 192160"/>
                <a:gd name="connsiteY94" fmla="*/ 375957 h 397613"/>
                <a:gd name="connsiteX95" fmla="*/ 61054 w 192160"/>
                <a:gd name="connsiteY95" fmla="*/ 375268 h 397613"/>
                <a:gd name="connsiteX96" fmla="*/ 61697 w 192160"/>
                <a:gd name="connsiteY96" fmla="*/ 374559 h 397613"/>
                <a:gd name="connsiteX97" fmla="*/ 62340 w 192160"/>
                <a:gd name="connsiteY97" fmla="*/ 373844 h 397613"/>
                <a:gd name="connsiteX98" fmla="*/ 62982 w 192160"/>
                <a:gd name="connsiteY98" fmla="*/ 373108 h 397613"/>
                <a:gd name="connsiteX99" fmla="*/ 63625 w 192160"/>
                <a:gd name="connsiteY99" fmla="*/ 372365 h 397613"/>
                <a:gd name="connsiteX100" fmla="*/ 64268 w 192160"/>
                <a:gd name="connsiteY100" fmla="*/ 371602 h 397613"/>
                <a:gd name="connsiteX101" fmla="*/ 64910 w 192160"/>
                <a:gd name="connsiteY101" fmla="*/ 370833 h 397613"/>
                <a:gd name="connsiteX102" fmla="*/ 65553 w 192160"/>
                <a:gd name="connsiteY102" fmla="*/ 370043 h 397613"/>
                <a:gd name="connsiteX103" fmla="*/ 66196 w 192160"/>
                <a:gd name="connsiteY103" fmla="*/ 369246 h 397613"/>
                <a:gd name="connsiteX104" fmla="*/ 66839 w 192160"/>
                <a:gd name="connsiteY104" fmla="*/ 368436 h 397613"/>
                <a:gd name="connsiteX105" fmla="*/ 67481 w 192160"/>
                <a:gd name="connsiteY105" fmla="*/ 367606 h 397613"/>
                <a:gd name="connsiteX106" fmla="*/ 68124 w 192160"/>
                <a:gd name="connsiteY106" fmla="*/ 366769 h 397613"/>
                <a:gd name="connsiteX107" fmla="*/ 68767 w 192160"/>
                <a:gd name="connsiteY107" fmla="*/ 365912 h 397613"/>
                <a:gd name="connsiteX108" fmla="*/ 69409 w 192160"/>
                <a:gd name="connsiteY108" fmla="*/ 365047 h 397613"/>
                <a:gd name="connsiteX109" fmla="*/ 70052 w 192160"/>
                <a:gd name="connsiteY109" fmla="*/ 364163 h 397613"/>
                <a:gd name="connsiteX110" fmla="*/ 70695 w 192160"/>
                <a:gd name="connsiteY110" fmla="*/ 363265 h 397613"/>
                <a:gd name="connsiteX111" fmla="*/ 71337 w 192160"/>
                <a:gd name="connsiteY111" fmla="*/ 362361 h 397613"/>
                <a:gd name="connsiteX112" fmla="*/ 71980 w 192160"/>
                <a:gd name="connsiteY112" fmla="*/ 361436 h 397613"/>
                <a:gd name="connsiteX113" fmla="*/ 72623 w 192160"/>
                <a:gd name="connsiteY113" fmla="*/ 360497 h 397613"/>
                <a:gd name="connsiteX114" fmla="*/ 73265 w 192160"/>
                <a:gd name="connsiteY114" fmla="*/ 359552 h 397613"/>
                <a:gd name="connsiteX115" fmla="*/ 73908 w 192160"/>
                <a:gd name="connsiteY115" fmla="*/ 358587 h 397613"/>
                <a:gd name="connsiteX116" fmla="*/ 74551 w 192160"/>
                <a:gd name="connsiteY116" fmla="*/ 357608 h 397613"/>
                <a:gd name="connsiteX117" fmla="*/ 75193 w 192160"/>
                <a:gd name="connsiteY117" fmla="*/ 356616 h 397613"/>
                <a:gd name="connsiteX118" fmla="*/ 75836 w 192160"/>
                <a:gd name="connsiteY118" fmla="*/ 355610 h 397613"/>
                <a:gd name="connsiteX119" fmla="*/ 76479 w 192160"/>
                <a:gd name="connsiteY119" fmla="*/ 354591 h 397613"/>
                <a:gd name="connsiteX120" fmla="*/ 77121 w 192160"/>
                <a:gd name="connsiteY120" fmla="*/ 353558 h 397613"/>
                <a:gd name="connsiteX121" fmla="*/ 77764 w 192160"/>
                <a:gd name="connsiteY121" fmla="*/ 352511 h 397613"/>
                <a:gd name="connsiteX122" fmla="*/ 78407 w 192160"/>
                <a:gd name="connsiteY122" fmla="*/ 351451 h 397613"/>
                <a:gd name="connsiteX123" fmla="*/ 79049 w 192160"/>
                <a:gd name="connsiteY123" fmla="*/ 350378 h 397613"/>
                <a:gd name="connsiteX124" fmla="*/ 79692 w 192160"/>
                <a:gd name="connsiteY124" fmla="*/ 349291 h 397613"/>
                <a:gd name="connsiteX125" fmla="*/ 80335 w 192160"/>
                <a:gd name="connsiteY125" fmla="*/ 348184 h 397613"/>
                <a:gd name="connsiteX126" fmla="*/ 80977 w 192160"/>
                <a:gd name="connsiteY126" fmla="*/ 347070 h 397613"/>
                <a:gd name="connsiteX127" fmla="*/ 81620 w 192160"/>
                <a:gd name="connsiteY127" fmla="*/ 345943 h 397613"/>
                <a:gd name="connsiteX128" fmla="*/ 82263 w 192160"/>
                <a:gd name="connsiteY128" fmla="*/ 344795 h 397613"/>
                <a:gd name="connsiteX129" fmla="*/ 82905 w 192160"/>
                <a:gd name="connsiteY129" fmla="*/ 343641 h 397613"/>
                <a:gd name="connsiteX130" fmla="*/ 83548 w 192160"/>
                <a:gd name="connsiteY130" fmla="*/ 342466 h 397613"/>
                <a:gd name="connsiteX131" fmla="*/ 84191 w 192160"/>
                <a:gd name="connsiteY131" fmla="*/ 341285 h 397613"/>
                <a:gd name="connsiteX132" fmla="*/ 84833 w 192160"/>
                <a:gd name="connsiteY132" fmla="*/ 340083 h 397613"/>
                <a:gd name="connsiteX133" fmla="*/ 85476 w 192160"/>
                <a:gd name="connsiteY133" fmla="*/ 338875 h 397613"/>
                <a:gd name="connsiteX134" fmla="*/ 86119 w 192160"/>
                <a:gd name="connsiteY134" fmla="*/ 337646 h 397613"/>
                <a:gd name="connsiteX135" fmla="*/ 86761 w 192160"/>
                <a:gd name="connsiteY135" fmla="*/ 336404 h 397613"/>
                <a:gd name="connsiteX136" fmla="*/ 87404 w 192160"/>
                <a:gd name="connsiteY136" fmla="*/ 335155 h 397613"/>
                <a:gd name="connsiteX137" fmla="*/ 88047 w 192160"/>
                <a:gd name="connsiteY137" fmla="*/ 333886 h 397613"/>
                <a:gd name="connsiteX138" fmla="*/ 88689 w 192160"/>
                <a:gd name="connsiteY138" fmla="*/ 332603 h 397613"/>
                <a:gd name="connsiteX139" fmla="*/ 89332 w 192160"/>
                <a:gd name="connsiteY139" fmla="*/ 331314 h 397613"/>
                <a:gd name="connsiteX140" fmla="*/ 89975 w 192160"/>
                <a:gd name="connsiteY140" fmla="*/ 330004 h 397613"/>
                <a:gd name="connsiteX141" fmla="*/ 90617 w 192160"/>
                <a:gd name="connsiteY141" fmla="*/ 328681 h 397613"/>
                <a:gd name="connsiteX142" fmla="*/ 91260 w 192160"/>
                <a:gd name="connsiteY142" fmla="*/ 327351 h 397613"/>
                <a:gd name="connsiteX143" fmla="*/ 91903 w 192160"/>
                <a:gd name="connsiteY143" fmla="*/ 326001 h 397613"/>
                <a:gd name="connsiteX144" fmla="*/ 92545 w 192160"/>
                <a:gd name="connsiteY144" fmla="*/ 324638 h 397613"/>
                <a:gd name="connsiteX145" fmla="*/ 93188 w 192160"/>
                <a:gd name="connsiteY145" fmla="*/ 323267 h 397613"/>
                <a:gd name="connsiteX146" fmla="*/ 93831 w 192160"/>
                <a:gd name="connsiteY146" fmla="*/ 321876 h 397613"/>
                <a:gd name="connsiteX147" fmla="*/ 94473 w 192160"/>
                <a:gd name="connsiteY147" fmla="*/ 320472 h 397613"/>
                <a:gd name="connsiteX148" fmla="*/ 95116 w 192160"/>
                <a:gd name="connsiteY148" fmla="*/ 319061 h 397613"/>
                <a:gd name="connsiteX149" fmla="*/ 95759 w 192160"/>
                <a:gd name="connsiteY149" fmla="*/ 317637 h 397613"/>
                <a:gd name="connsiteX150" fmla="*/ 96401 w 192160"/>
                <a:gd name="connsiteY150" fmla="*/ 316192 h 397613"/>
                <a:gd name="connsiteX151" fmla="*/ 97044 w 192160"/>
                <a:gd name="connsiteY151" fmla="*/ 314741 h 397613"/>
                <a:gd name="connsiteX152" fmla="*/ 97687 w 192160"/>
                <a:gd name="connsiteY152" fmla="*/ 313276 h 397613"/>
                <a:gd name="connsiteX153" fmla="*/ 98329 w 192160"/>
                <a:gd name="connsiteY153" fmla="*/ 311791 h 397613"/>
                <a:gd name="connsiteX154" fmla="*/ 98972 w 192160"/>
                <a:gd name="connsiteY154" fmla="*/ 310299 h 397613"/>
                <a:gd name="connsiteX155" fmla="*/ 99615 w 192160"/>
                <a:gd name="connsiteY155" fmla="*/ 308794 h 397613"/>
                <a:gd name="connsiteX156" fmla="*/ 100257 w 192160"/>
                <a:gd name="connsiteY156" fmla="*/ 307275 h 397613"/>
                <a:gd name="connsiteX157" fmla="*/ 100900 w 192160"/>
                <a:gd name="connsiteY157" fmla="*/ 305749 h 397613"/>
                <a:gd name="connsiteX158" fmla="*/ 101543 w 192160"/>
                <a:gd name="connsiteY158" fmla="*/ 304203 h 397613"/>
                <a:gd name="connsiteX159" fmla="*/ 102185 w 192160"/>
                <a:gd name="connsiteY159" fmla="*/ 302644 h 397613"/>
                <a:gd name="connsiteX160" fmla="*/ 102828 w 192160"/>
                <a:gd name="connsiteY160" fmla="*/ 301077 h 397613"/>
                <a:gd name="connsiteX161" fmla="*/ 103471 w 192160"/>
                <a:gd name="connsiteY161" fmla="*/ 299498 h 397613"/>
                <a:gd name="connsiteX162" fmla="*/ 104113 w 192160"/>
                <a:gd name="connsiteY162" fmla="*/ 297905 h 397613"/>
                <a:gd name="connsiteX163" fmla="*/ 104756 w 192160"/>
                <a:gd name="connsiteY163" fmla="*/ 296298 h 397613"/>
                <a:gd name="connsiteX164" fmla="*/ 105399 w 192160"/>
                <a:gd name="connsiteY164" fmla="*/ 294678 h 397613"/>
                <a:gd name="connsiteX165" fmla="*/ 106042 w 192160"/>
                <a:gd name="connsiteY165" fmla="*/ 293051 h 397613"/>
                <a:gd name="connsiteX166" fmla="*/ 106685 w 192160"/>
                <a:gd name="connsiteY166" fmla="*/ 291404 h 397613"/>
                <a:gd name="connsiteX167" fmla="*/ 107327 w 192160"/>
                <a:gd name="connsiteY167" fmla="*/ 289750 h 397613"/>
                <a:gd name="connsiteX168" fmla="*/ 107970 w 192160"/>
                <a:gd name="connsiteY168" fmla="*/ 288082 h 397613"/>
                <a:gd name="connsiteX169" fmla="*/ 108613 w 192160"/>
                <a:gd name="connsiteY169" fmla="*/ 286408 h 397613"/>
                <a:gd name="connsiteX170" fmla="*/ 109255 w 192160"/>
                <a:gd name="connsiteY170" fmla="*/ 284714 h 397613"/>
                <a:gd name="connsiteX171" fmla="*/ 109898 w 192160"/>
                <a:gd name="connsiteY171" fmla="*/ 283012 h 397613"/>
                <a:gd name="connsiteX172" fmla="*/ 110541 w 192160"/>
                <a:gd name="connsiteY172" fmla="*/ 281298 h 397613"/>
                <a:gd name="connsiteX173" fmla="*/ 111184 w 192160"/>
                <a:gd name="connsiteY173" fmla="*/ 279569 h 397613"/>
                <a:gd name="connsiteX174" fmla="*/ 111826 w 192160"/>
                <a:gd name="connsiteY174" fmla="*/ 277835 h 397613"/>
                <a:gd name="connsiteX175" fmla="*/ 112469 w 192160"/>
                <a:gd name="connsiteY175" fmla="*/ 276086 h 397613"/>
                <a:gd name="connsiteX176" fmla="*/ 113112 w 192160"/>
                <a:gd name="connsiteY176" fmla="*/ 274324 h 397613"/>
                <a:gd name="connsiteX177" fmla="*/ 113754 w 192160"/>
                <a:gd name="connsiteY177" fmla="*/ 272549 h 397613"/>
                <a:gd name="connsiteX178" fmla="*/ 114397 w 192160"/>
                <a:gd name="connsiteY178" fmla="*/ 270766 h 397613"/>
                <a:gd name="connsiteX179" fmla="*/ 115040 w 192160"/>
                <a:gd name="connsiteY179" fmla="*/ 268971 h 397613"/>
                <a:gd name="connsiteX180" fmla="*/ 115682 w 192160"/>
                <a:gd name="connsiteY180" fmla="*/ 267168 h 397613"/>
                <a:gd name="connsiteX181" fmla="*/ 116325 w 192160"/>
                <a:gd name="connsiteY181" fmla="*/ 265352 h 397613"/>
                <a:gd name="connsiteX182" fmla="*/ 116968 w 192160"/>
                <a:gd name="connsiteY182" fmla="*/ 263523 h 397613"/>
                <a:gd name="connsiteX183" fmla="*/ 117610 w 192160"/>
                <a:gd name="connsiteY183" fmla="*/ 261687 h 397613"/>
                <a:gd name="connsiteX184" fmla="*/ 118253 w 192160"/>
                <a:gd name="connsiteY184" fmla="*/ 259837 h 397613"/>
                <a:gd name="connsiteX185" fmla="*/ 118896 w 192160"/>
                <a:gd name="connsiteY185" fmla="*/ 257974 h 397613"/>
                <a:gd name="connsiteX186" fmla="*/ 119538 w 192160"/>
                <a:gd name="connsiteY186" fmla="*/ 256104 h 397613"/>
                <a:gd name="connsiteX187" fmla="*/ 120181 w 192160"/>
                <a:gd name="connsiteY187" fmla="*/ 254227 h 397613"/>
                <a:gd name="connsiteX188" fmla="*/ 120824 w 192160"/>
                <a:gd name="connsiteY188" fmla="*/ 252330 h 397613"/>
                <a:gd name="connsiteX189" fmla="*/ 121466 w 192160"/>
                <a:gd name="connsiteY189" fmla="*/ 250433 h 397613"/>
                <a:gd name="connsiteX190" fmla="*/ 122109 w 192160"/>
                <a:gd name="connsiteY190" fmla="*/ 248516 h 397613"/>
                <a:gd name="connsiteX191" fmla="*/ 122752 w 192160"/>
                <a:gd name="connsiteY191" fmla="*/ 246599 h 397613"/>
                <a:gd name="connsiteX192" fmla="*/ 123394 w 192160"/>
                <a:gd name="connsiteY192" fmla="*/ 244661 h 397613"/>
                <a:gd name="connsiteX193" fmla="*/ 124037 w 192160"/>
                <a:gd name="connsiteY193" fmla="*/ 242717 h 397613"/>
                <a:gd name="connsiteX194" fmla="*/ 124680 w 192160"/>
                <a:gd name="connsiteY194" fmla="*/ 240766 h 397613"/>
                <a:gd name="connsiteX195" fmla="*/ 125322 w 192160"/>
                <a:gd name="connsiteY195" fmla="*/ 238802 h 397613"/>
                <a:gd name="connsiteX196" fmla="*/ 125965 w 192160"/>
                <a:gd name="connsiteY196" fmla="*/ 236831 h 397613"/>
                <a:gd name="connsiteX197" fmla="*/ 126608 w 192160"/>
                <a:gd name="connsiteY197" fmla="*/ 234853 h 397613"/>
                <a:gd name="connsiteX198" fmla="*/ 127250 w 192160"/>
                <a:gd name="connsiteY198" fmla="*/ 232861 h 397613"/>
                <a:gd name="connsiteX199" fmla="*/ 127893 w 192160"/>
                <a:gd name="connsiteY199" fmla="*/ 230856 h 397613"/>
                <a:gd name="connsiteX200" fmla="*/ 128536 w 192160"/>
                <a:gd name="connsiteY200" fmla="*/ 228851 h 397613"/>
                <a:gd name="connsiteX201" fmla="*/ 129178 w 192160"/>
                <a:gd name="connsiteY201" fmla="*/ 226826 h 397613"/>
                <a:gd name="connsiteX202" fmla="*/ 129821 w 192160"/>
                <a:gd name="connsiteY202" fmla="*/ 224801 h 397613"/>
                <a:gd name="connsiteX203" fmla="*/ 130464 w 192160"/>
                <a:gd name="connsiteY203" fmla="*/ 222762 h 397613"/>
                <a:gd name="connsiteX204" fmla="*/ 131106 w 192160"/>
                <a:gd name="connsiteY204" fmla="*/ 220716 h 397613"/>
                <a:gd name="connsiteX205" fmla="*/ 131749 w 192160"/>
                <a:gd name="connsiteY205" fmla="*/ 218657 h 397613"/>
                <a:gd name="connsiteX206" fmla="*/ 132392 w 192160"/>
                <a:gd name="connsiteY206" fmla="*/ 216592 h 397613"/>
                <a:gd name="connsiteX207" fmla="*/ 133034 w 192160"/>
                <a:gd name="connsiteY207" fmla="*/ 214519 h 397613"/>
                <a:gd name="connsiteX208" fmla="*/ 133677 w 192160"/>
                <a:gd name="connsiteY208" fmla="*/ 212440 h 397613"/>
                <a:gd name="connsiteX209" fmla="*/ 134320 w 192160"/>
                <a:gd name="connsiteY209" fmla="*/ 210347 h 397613"/>
                <a:gd name="connsiteX210" fmla="*/ 134962 w 192160"/>
                <a:gd name="connsiteY210" fmla="*/ 208248 h 397613"/>
                <a:gd name="connsiteX211" fmla="*/ 135605 w 192160"/>
                <a:gd name="connsiteY211" fmla="*/ 206142 h 397613"/>
                <a:gd name="connsiteX212" fmla="*/ 136248 w 192160"/>
                <a:gd name="connsiteY212" fmla="*/ 204029 h 397613"/>
                <a:gd name="connsiteX213" fmla="*/ 136890 w 192160"/>
                <a:gd name="connsiteY213" fmla="*/ 201902 h 397613"/>
                <a:gd name="connsiteX214" fmla="*/ 137533 w 192160"/>
                <a:gd name="connsiteY214" fmla="*/ 199769 h 397613"/>
                <a:gd name="connsiteX215" fmla="*/ 138176 w 192160"/>
                <a:gd name="connsiteY215" fmla="*/ 197629 h 397613"/>
                <a:gd name="connsiteX216" fmla="*/ 138818 w 192160"/>
                <a:gd name="connsiteY216" fmla="*/ 195482 h 397613"/>
                <a:gd name="connsiteX217" fmla="*/ 139461 w 192160"/>
                <a:gd name="connsiteY217" fmla="*/ 193329 h 397613"/>
                <a:gd name="connsiteX218" fmla="*/ 140104 w 192160"/>
                <a:gd name="connsiteY218" fmla="*/ 191168 h 397613"/>
                <a:gd name="connsiteX219" fmla="*/ 140746 w 192160"/>
                <a:gd name="connsiteY219" fmla="*/ 188995 h 397613"/>
                <a:gd name="connsiteX220" fmla="*/ 141389 w 192160"/>
                <a:gd name="connsiteY220" fmla="*/ 186821 h 397613"/>
                <a:gd name="connsiteX221" fmla="*/ 142032 w 192160"/>
                <a:gd name="connsiteY221" fmla="*/ 184634 h 397613"/>
                <a:gd name="connsiteX222" fmla="*/ 142674 w 192160"/>
                <a:gd name="connsiteY222" fmla="*/ 182440 h 397613"/>
                <a:gd name="connsiteX223" fmla="*/ 143317 w 192160"/>
                <a:gd name="connsiteY223" fmla="*/ 180239 h 397613"/>
                <a:gd name="connsiteX224" fmla="*/ 143960 w 192160"/>
                <a:gd name="connsiteY224" fmla="*/ 178031 h 397613"/>
                <a:gd name="connsiteX225" fmla="*/ 144602 w 192160"/>
                <a:gd name="connsiteY225" fmla="*/ 175817 h 397613"/>
                <a:gd name="connsiteX226" fmla="*/ 145245 w 192160"/>
                <a:gd name="connsiteY226" fmla="*/ 173603 h 397613"/>
                <a:gd name="connsiteX227" fmla="*/ 145888 w 192160"/>
                <a:gd name="connsiteY227" fmla="*/ 171375 h 397613"/>
                <a:gd name="connsiteX228" fmla="*/ 146530 w 192160"/>
                <a:gd name="connsiteY228" fmla="*/ 169141 h 397613"/>
                <a:gd name="connsiteX229" fmla="*/ 147173 w 192160"/>
                <a:gd name="connsiteY229" fmla="*/ 166899 h 397613"/>
                <a:gd name="connsiteX230" fmla="*/ 147816 w 192160"/>
                <a:gd name="connsiteY230" fmla="*/ 164651 h 397613"/>
                <a:gd name="connsiteX231" fmla="*/ 148458 w 192160"/>
                <a:gd name="connsiteY231" fmla="*/ 162403 h 397613"/>
                <a:gd name="connsiteX232" fmla="*/ 149101 w 192160"/>
                <a:gd name="connsiteY232" fmla="*/ 160142 h 397613"/>
                <a:gd name="connsiteX233" fmla="*/ 149744 w 192160"/>
                <a:gd name="connsiteY233" fmla="*/ 157876 h 397613"/>
                <a:gd name="connsiteX234" fmla="*/ 150386 w 192160"/>
                <a:gd name="connsiteY234" fmla="*/ 155605 h 397613"/>
                <a:gd name="connsiteX235" fmla="*/ 151029 w 192160"/>
                <a:gd name="connsiteY235" fmla="*/ 153328 h 397613"/>
                <a:gd name="connsiteX236" fmla="*/ 151672 w 192160"/>
                <a:gd name="connsiteY236" fmla="*/ 151045 h 397613"/>
                <a:gd name="connsiteX237" fmla="*/ 152314 w 192160"/>
                <a:gd name="connsiteY237" fmla="*/ 148756 h 397613"/>
                <a:gd name="connsiteX238" fmla="*/ 152957 w 192160"/>
                <a:gd name="connsiteY238" fmla="*/ 146462 h 397613"/>
                <a:gd name="connsiteX239" fmla="*/ 153600 w 192160"/>
                <a:gd name="connsiteY239" fmla="*/ 144162 h 397613"/>
                <a:gd name="connsiteX240" fmla="*/ 154243 w 192160"/>
                <a:gd name="connsiteY240" fmla="*/ 141858 h 397613"/>
                <a:gd name="connsiteX241" fmla="*/ 154885 w 192160"/>
                <a:gd name="connsiteY241" fmla="*/ 139547 h 397613"/>
                <a:gd name="connsiteX242" fmla="*/ 155528 w 192160"/>
                <a:gd name="connsiteY242" fmla="*/ 137231 h 397613"/>
                <a:gd name="connsiteX243" fmla="*/ 156170 w 192160"/>
                <a:gd name="connsiteY243" fmla="*/ 134911 h 397613"/>
                <a:gd name="connsiteX244" fmla="*/ 156813 w 192160"/>
                <a:gd name="connsiteY244" fmla="*/ 132585 h 397613"/>
                <a:gd name="connsiteX245" fmla="*/ 157456 w 192160"/>
                <a:gd name="connsiteY245" fmla="*/ 130255 h 397613"/>
                <a:gd name="connsiteX246" fmla="*/ 158099 w 192160"/>
                <a:gd name="connsiteY246" fmla="*/ 127920 h 397613"/>
                <a:gd name="connsiteX247" fmla="*/ 158741 w 192160"/>
                <a:gd name="connsiteY247" fmla="*/ 125580 h 397613"/>
                <a:gd name="connsiteX248" fmla="*/ 159384 w 192160"/>
                <a:gd name="connsiteY248" fmla="*/ 123236 h 397613"/>
                <a:gd name="connsiteX249" fmla="*/ 160027 w 192160"/>
                <a:gd name="connsiteY249" fmla="*/ 120887 h 397613"/>
                <a:gd name="connsiteX250" fmla="*/ 160669 w 192160"/>
                <a:gd name="connsiteY250" fmla="*/ 118534 h 397613"/>
                <a:gd name="connsiteX251" fmla="*/ 161312 w 192160"/>
                <a:gd name="connsiteY251" fmla="*/ 116176 h 397613"/>
                <a:gd name="connsiteX252" fmla="*/ 161955 w 192160"/>
                <a:gd name="connsiteY252" fmla="*/ 113814 h 397613"/>
                <a:gd name="connsiteX253" fmla="*/ 162597 w 192160"/>
                <a:gd name="connsiteY253" fmla="*/ 111449 h 397613"/>
                <a:gd name="connsiteX254" fmla="*/ 163240 w 192160"/>
                <a:gd name="connsiteY254" fmla="*/ 109079 h 397613"/>
                <a:gd name="connsiteX255" fmla="*/ 163883 w 192160"/>
                <a:gd name="connsiteY255" fmla="*/ 106706 h 397613"/>
                <a:gd name="connsiteX256" fmla="*/ 164525 w 192160"/>
                <a:gd name="connsiteY256" fmla="*/ 104329 h 397613"/>
                <a:gd name="connsiteX257" fmla="*/ 165168 w 192160"/>
                <a:gd name="connsiteY257" fmla="*/ 101948 h 397613"/>
                <a:gd name="connsiteX258" fmla="*/ 165811 w 192160"/>
                <a:gd name="connsiteY258" fmla="*/ 99563 h 397613"/>
                <a:gd name="connsiteX259" fmla="*/ 166453 w 192160"/>
                <a:gd name="connsiteY259" fmla="*/ 97176 h 397613"/>
                <a:gd name="connsiteX260" fmla="*/ 167096 w 192160"/>
                <a:gd name="connsiteY260" fmla="*/ 94785 h 397613"/>
                <a:gd name="connsiteX261" fmla="*/ 167739 w 192160"/>
                <a:gd name="connsiteY261" fmla="*/ 92390 h 397613"/>
                <a:gd name="connsiteX262" fmla="*/ 168381 w 192160"/>
                <a:gd name="connsiteY262" fmla="*/ 89993 h 397613"/>
                <a:gd name="connsiteX263" fmla="*/ 169024 w 192160"/>
                <a:gd name="connsiteY263" fmla="*/ 87592 h 397613"/>
                <a:gd name="connsiteX264" fmla="*/ 169667 w 192160"/>
                <a:gd name="connsiteY264" fmla="*/ 85189 h 397613"/>
                <a:gd name="connsiteX265" fmla="*/ 170309 w 192160"/>
                <a:gd name="connsiteY265" fmla="*/ 82783 h 397613"/>
                <a:gd name="connsiteX266" fmla="*/ 170952 w 192160"/>
                <a:gd name="connsiteY266" fmla="*/ 80374 h 397613"/>
                <a:gd name="connsiteX267" fmla="*/ 171595 w 192160"/>
                <a:gd name="connsiteY267" fmla="*/ 77962 h 397613"/>
                <a:gd name="connsiteX268" fmla="*/ 172237 w 192160"/>
                <a:gd name="connsiteY268" fmla="*/ 75548 h 397613"/>
                <a:gd name="connsiteX269" fmla="*/ 172880 w 192160"/>
                <a:gd name="connsiteY269" fmla="*/ 73132 h 397613"/>
                <a:gd name="connsiteX270" fmla="*/ 173523 w 192160"/>
                <a:gd name="connsiteY270" fmla="*/ 70713 h 397613"/>
                <a:gd name="connsiteX271" fmla="*/ 174165 w 192160"/>
                <a:gd name="connsiteY271" fmla="*/ 68292 h 397613"/>
                <a:gd name="connsiteX272" fmla="*/ 174808 w 192160"/>
                <a:gd name="connsiteY272" fmla="*/ 65869 h 397613"/>
                <a:gd name="connsiteX273" fmla="*/ 175451 w 192160"/>
                <a:gd name="connsiteY273" fmla="*/ 63444 h 397613"/>
                <a:gd name="connsiteX274" fmla="*/ 176093 w 192160"/>
                <a:gd name="connsiteY274" fmla="*/ 61017 h 397613"/>
                <a:gd name="connsiteX275" fmla="*/ 176736 w 192160"/>
                <a:gd name="connsiteY275" fmla="*/ 58588 h 397613"/>
                <a:gd name="connsiteX276" fmla="*/ 177379 w 192160"/>
                <a:gd name="connsiteY276" fmla="*/ 56157 h 397613"/>
                <a:gd name="connsiteX277" fmla="*/ 178021 w 192160"/>
                <a:gd name="connsiteY277" fmla="*/ 53725 h 397613"/>
                <a:gd name="connsiteX278" fmla="*/ 178664 w 192160"/>
                <a:gd name="connsiteY278" fmla="*/ 51292 h 397613"/>
                <a:gd name="connsiteX279" fmla="*/ 179307 w 192160"/>
                <a:gd name="connsiteY279" fmla="*/ 48856 h 397613"/>
                <a:gd name="connsiteX280" fmla="*/ 179949 w 192160"/>
                <a:gd name="connsiteY280" fmla="*/ 46419 h 397613"/>
                <a:gd name="connsiteX281" fmla="*/ 180592 w 192160"/>
                <a:gd name="connsiteY281" fmla="*/ 43982 h 397613"/>
                <a:gd name="connsiteX282" fmla="*/ 181235 w 192160"/>
                <a:gd name="connsiteY282" fmla="*/ 41543 h 397613"/>
                <a:gd name="connsiteX283" fmla="*/ 181877 w 192160"/>
                <a:gd name="connsiteY283" fmla="*/ 39103 h 397613"/>
                <a:gd name="connsiteX284" fmla="*/ 182521 w 192160"/>
                <a:gd name="connsiteY284" fmla="*/ 36662 h 397613"/>
                <a:gd name="connsiteX285" fmla="*/ 183163 w 192160"/>
                <a:gd name="connsiteY285" fmla="*/ 34220 h 397613"/>
                <a:gd name="connsiteX286" fmla="*/ 183806 w 192160"/>
                <a:gd name="connsiteY286" fmla="*/ 31778 h 397613"/>
                <a:gd name="connsiteX287" fmla="*/ 184449 w 192160"/>
                <a:gd name="connsiteY287" fmla="*/ 29335 h 397613"/>
                <a:gd name="connsiteX288" fmla="*/ 185091 w 192160"/>
                <a:gd name="connsiteY288" fmla="*/ 26891 h 397613"/>
                <a:gd name="connsiteX289" fmla="*/ 185734 w 192160"/>
                <a:gd name="connsiteY289" fmla="*/ 24447 h 397613"/>
                <a:gd name="connsiteX290" fmla="*/ 186377 w 192160"/>
                <a:gd name="connsiteY290" fmla="*/ 22002 h 397613"/>
                <a:gd name="connsiteX291" fmla="*/ 187019 w 192160"/>
                <a:gd name="connsiteY291" fmla="*/ 19558 h 397613"/>
                <a:gd name="connsiteX292" fmla="*/ 187662 w 192160"/>
                <a:gd name="connsiteY292" fmla="*/ 17112 h 397613"/>
                <a:gd name="connsiteX293" fmla="*/ 188305 w 192160"/>
                <a:gd name="connsiteY293" fmla="*/ 14667 h 397613"/>
                <a:gd name="connsiteX294" fmla="*/ 188947 w 192160"/>
                <a:gd name="connsiteY294" fmla="*/ 12222 h 397613"/>
                <a:gd name="connsiteX295" fmla="*/ 189590 w 192160"/>
                <a:gd name="connsiteY295" fmla="*/ 9777 h 397613"/>
                <a:gd name="connsiteX296" fmla="*/ 190233 w 192160"/>
                <a:gd name="connsiteY296" fmla="*/ 7332 h 397613"/>
                <a:gd name="connsiteX297" fmla="*/ 190875 w 192160"/>
                <a:gd name="connsiteY297" fmla="*/ 4888 h 397613"/>
                <a:gd name="connsiteX298" fmla="*/ 191518 w 192160"/>
                <a:gd name="connsiteY298" fmla="*/ 2443 h 397613"/>
                <a:gd name="connsiteX299" fmla="*/ 192161 w 192160"/>
                <a:gd name="connsiteY299" fmla="*/ 0 h 397613"/>
                <a:gd name="connsiteX300" fmla="*/ 192161 w 192160"/>
                <a:gd name="connsiteY300" fmla="*/ 397613 h 397613"/>
                <a:gd name="connsiteX301" fmla="*/ 0 w 192160"/>
                <a:gd name="connsiteY301" fmla="*/ 397613 h 3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192160" h="397613">
                  <a:moveTo>
                    <a:pt x="0" y="397613"/>
                  </a:moveTo>
                  <a:lnTo>
                    <a:pt x="643" y="397613"/>
                  </a:lnTo>
                  <a:lnTo>
                    <a:pt x="1285" y="397613"/>
                  </a:lnTo>
                  <a:lnTo>
                    <a:pt x="1928" y="397613"/>
                  </a:lnTo>
                  <a:lnTo>
                    <a:pt x="2571" y="397613"/>
                  </a:lnTo>
                  <a:lnTo>
                    <a:pt x="3213" y="397613"/>
                  </a:lnTo>
                  <a:lnTo>
                    <a:pt x="3856" y="397613"/>
                  </a:lnTo>
                  <a:lnTo>
                    <a:pt x="4499" y="397613"/>
                  </a:lnTo>
                  <a:lnTo>
                    <a:pt x="5141" y="397606"/>
                  </a:lnTo>
                  <a:lnTo>
                    <a:pt x="5784" y="397606"/>
                  </a:lnTo>
                  <a:lnTo>
                    <a:pt x="6427" y="397600"/>
                  </a:lnTo>
                  <a:lnTo>
                    <a:pt x="7069" y="397600"/>
                  </a:lnTo>
                  <a:lnTo>
                    <a:pt x="7712" y="397593"/>
                  </a:lnTo>
                  <a:lnTo>
                    <a:pt x="8355" y="397579"/>
                  </a:lnTo>
                  <a:lnTo>
                    <a:pt x="8997" y="397573"/>
                  </a:lnTo>
                  <a:lnTo>
                    <a:pt x="9640" y="397559"/>
                  </a:lnTo>
                  <a:lnTo>
                    <a:pt x="10283" y="397546"/>
                  </a:lnTo>
                  <a:lnTo>
                    <a:pt x="10925" y="397532"/>
                  </a:lnTo>
                  <a:lnTo>
                    <a:pt x="11568" y="397512"/>
                  </a:lnTo>
                  <a:lnTo>
                    <a:pt x="12211" y="397492"/>
                  </a:lnTo>
                  <a:lnTo>
                    <a:pt x="12853" y="397471"/>
                  </a:lnTo>
                  <a:lnTo>
                    <a:pt x="13496" y="397444"/>
                  </a:lnTo>
                  <a:lnTo>
                    <a:pt x="14139" y="397417"/>
                  </a:lnTo>
                  <a:lnTo>
                    <a:pt x="14781" y="397384"/>
                  </a:lnTo>
                  <a:lnTo>
                    <a:pt x="15424" y="397350"/>
                  </a:lnTo>
                  <a:lnTo>
                    <a:pt x="16067" y="397309"/>
                  </a:lnTo>
                  <a:lnTo>
                    <a:pt x="16709" y="397262"/>
                  </a:lnTo>
                  <a:lnTo>
                    <a:pt x="17352" y="397215"/>
                  </a:lnTo>
                  <a:lnTo>
                    <a:pt x="17995" y="397168"/>
                  </a:lnTo>
                  <a:lnTo>
                    <a:pt x="18637" y="397107"/>
                  </a:lnTo>
                  <a:lnTo>
                    <a:pt x="19280" y="397046"/>
                  </a:lnTo>
                  <a:lnTo>
                    <a:pt x="19923" y="396985"/>
                  </a:lnTo>
                  <a:lnTo>
                    <a:pt x="20565" y="396911"/>
                  </a:lnTo>
                  <a:lnTo>
                    <a:pt x="21208" y="396837"/>
                  </a:lnTo>
                  <a:lnTo>
                    <a:pt x="21851" y="396756"/>
                  </a:lnTo>
                  <a:lnTo>
                    <a:pt x="22494" y="396668"/>
                  </a:lnTo>
                  <a:lnTo>
                    <a:pt x="23136" y="396574"/>
                  </a:lnTo>
                  <a:lnTo>
                    <a:pt x="23779" y="396479"/>
                  </a:lnTo>
                  <a:lnTo>
                    <a:pt x="24422" y="396371"/>
                  </a:lnTo>
                  <a:lnTo>
                    <a:pt x="25064" y="396263"/>
                  </a:lnTo>
                  <a:lnTo>
                    <a:pt x="25707" y="396148"/>
                  </a:lnTo>
                  <a:lnTo>
                    <a:pt x="26350" y="396020"/>
                  </a:lnTo>
                  <a:lnTo>
                    <a:pt x="26992" y="395892"/>
                  </a:lnTo>
                  <a:lnTo>
                    <a:pt x="27635" y="395757"/>
                  </a:lnTo>
                  <a:lnTo>
                    <a:pt x="28278" y="395608"/>
                  </a:lnTo>
                  <a:lnTo>
                    <a:pt x="28920" y="395460"/>
                  </a:lnTo>
                  <a:lnTo>
                    <a:pt x="29564" y="395298"/>
                  </a:lnTo>
                  <a:lnTo>
                    <a:pt x="30206" y="395129"/>
                  </a:lnTo>
                  <a:lnTo>
                    <a:pt x="30849" y="394953"/>
                  </a:lnTo>
                  <a:lnTo>
                    <a:pt x="31492" y="394771"/>
                  </a:lnTo>
                  <a:lnTo>
                    <a:pt x="32134" y="394582"/>
                  </a:lnTo>
                  <a:lnTo>
                    <a:pt x="32777" y="394380"/>
                  </a:lnTo>
                  <a:lnTo>
                    <a:pt x="33420" y="394170"/>
                  </a:lnTo>
                  <a:lnTo>
                    <a:pt x="34062" y="393954"/>
                  </a:lnTo>
                  <a:lnTo>
                    <a:pt x="34705" y="393731"/>
                  </a:lnTo>
                  <a:lnTo>
                    <a:pt x="35348" y="393495"/>
                  </a:lnTo>
                  <a:lnTo>
                    <a:pt x="35990" y="393252"/>
                  </a:lnTo>
                  <a:lnTo>
                    <a:pt x="36633" y="392996"/>
                  </a:lnTo>
                  <a:lnTo>
                    <a:pt x="37276" y="392732"/>
                  </a:lnTo>
                  <a:lnTo>
                    <a:pt x="37918" y="392462"/>
                  </a:lnTo>
                  <a:lnTo>
                    <a:pt x="38561" y="392179"/>
                  </a:lnTo>
                  <a:lnTo>
                    <a:pt x="39204" y="391888"/>
                  </a:lnTo>
                  <a:lnTo>
                    <a:pt x="39846" y="391585"/>
                  </a:lnTo>
                  <a:lnTo>
                    <a:pt x="40489" y="391274"/>
                  </a:lnTo>
                  <a:lnTo>
                    <a:pt x="41132" y="390950"/>
                  </a:lnTo>
                  <a:lnTo>
                    <a:pt x="41774" y="390619"/>
                  </a:lnTo>
                  <a:lnTo>
                    <a:pt x="42417" y="390275"/>
                  </a:lnTo>
                  <a:lnTo>
                    <a:pt x="43060" y="389924"/>
                  </a:lnTo>
                  <a:lnTo>
                    <a:pt x="43702" y="389559"/>
                  </a:lnTo>
                  <a:lnTo>
                    <a:pt x="44345" y="389181"/>
                  </a:lnTo>
                  <a:lnTo>
                    <a:pt x="44988" y="388797"/>
                  </a:lnTo>
                  <a:lnTo>
                    <a:pt x="45630" y="388398"/>
                  </a:lnTo>
                  <a:lnTo>
                    <a:pt x="46273" y="387987"/>
                  </a:lnTo>
                  <a:lnTo>
                    <a:pt x="46916" y="387568"/>
                  </a:lnTo>
                  <a:lnTo>
                    <a:pt x="47558" y="387136"/>
                  </a:lnTo>
                  <a:lnTo>
                    <a:pt x="48201" y="386697"/>
                  </a:lnTo>
                  <a:lnTo>
                    <a:pt x="48844" y="386238"/>
                  </a:lnTo>
                  <a:lnTo>
                    <a:pt x="49486" y="385772"/>
                  </a:lnTo>
                  <a:lnTo>
                    <a:pt x="50129" y="385293"/>
                  </a:lnTo>
                  <a:lnTo>
                    <a:pt x="50772" y="384807"/>
                  </a:lnTo>
                  <a:lnTo>
                    <a:pt x="51414" y="384301"/>
                  </a:lnTo>
                  <a:lnTo>
                    <a:pt x="52057" y="383788"/>
                  </a:lnTo>
                  <a:lnTo>
                    <a:pt x="52700" y="383261"/>
                  </a:lnTo>
                  <a:lnTo>
                    <a:pt x="53342" y="382721"/>
                  </a:lnTo>
                  <a:lnTo>
                    <a:pt x="53985" y="382174"/>
                  </a:lnTo>
                  <a:lnTo>
                    <a:pt x="54628" y="381607"/>
                  </a:lnTo>
                  <a:lnTo>
                    <a:pt x="55270" y="381033"/>
                  </a:lnTo>
                  <a:lnTo>
                    <a:pt x="55913" y="380439"/>
                  </a:lnTo>
                  <a:lnTo>
                    <a:pt x="56556" y="379838"/>
                  </a:lnTo>
                  <a:lnTo>
                    <a:pt x="57198" y="379224"/>
                  </a:lnTo>
                  <a:lnTo>
                    <a:pt x="57841" y="378596"/>
                  </a:lnTo>
                  <a:lnTo>
                    <a:pt x="58484" y="377955"/>
                  </a:lnTo>
                  <a:lnTo>
                    <a:pt x="59126" y="377307"/>
                  </a:lnTo>
                  <a:lnTo>
                    <a:pt x="59769" y="376639"/>
                  </a:lnTo>
                  <a:lnTo>
                    <a:pt x="60412" y="375957"/>
                  </a:lnTo>
                  <a:lnTo>
                    <a:pt x="61054" y="375268"/>
                  </a:lnTo>
                  <a:lnTo>
                    <a:pt x="61697" y="374559"/>
                  </a:lnTo>
                  <a:lnTo>
                    <a:pt x="62340" y="373844"/>
                  </a:lnTo>
                  <a:lnTo>
                    <a:pt x="62982" y="373108"/>
                  </a:lnTo>
                  <a:lnTo>
                    <a:pt x="63625" y="372365"/>
                  </a:lnTo>
                  <a:lnTo>
                    <a:pt x="64268" y="371602"/>
                  </a:lnTo>
                  <a:lnTo>
                    <a:pt x="64910" y="370833"/>
                  </a:lnTo>
                  <a:lnTo>
                    <a:pt x="65553" y="370043"/>
                  </a:lnTo>
                  <a:lnTo>
                    <a:pt x="66196" y="369246"/>
                  </a:lnTo>
                  <a:lnTo>
                    <a:pt x="66839" y="368436"/>
                  </a:lnTo>
                  <a:lnTo>
                    <a:pt x="67481" y="367606"/>
                  </a:lnTo>
                  <a:lnTo>
                    <a:pt x="68124" y="366769"/>
                  </a:lnTo>
                  <a:lnTo>
                    <a:pt x="68767" y="365912"/>
                  </a:lnTo>
                  <a:lnTo>
                    <a:pt x="69409" y="365047"/>
                  </a:lnTo>
                  <a:lnTo>
                    <a:pt x="70052" y="364163"/>
                  </a:lnTo>
                  <a:lnTo>
                    <a:pt x="70695" y="363265"/>
                  </a:lnTo>
                  <a:lnTo>
                    <a:pt x="71337" y="362361"/>
                  </a:lnTo>
                  <a:lnTo>
                    <a:pt x="71980" y="361436"/>
                  </a:lnTo>
                  <a:lnTo>
                    <a:pt x="72623" y="360497"/>
                  </a:lnTo>
                  <a:lnTo>
                    <a:pt x="73265" y="359552"/>
                  </a:lnTo>
                  <a:lnTo>
                    <a:pt x="73908" y="358587"/>
                  </a:lnTo>
                  <a:lnTo>
                    <a:pt x="74551" y="357608"/>
                  </a:lnTo>
                  <a:lnTo>
                    <a:pt x="75193" y="356616"/>
                  </a:lnTo>
                  <a:lnTo>
                    <a:pt x="75836" y="355610"/>
                  </a:lnTo>
                  <a:lnTo>
                    <a:pt x="76479" y="354591"/>
                  </a:lnTo>
                  <a:lnTo>
                    <a:pt x="77121" y="353558"/>
                  </a:lnTo>
                  <a:lnTo>
                    <a:pt x="77764" y="352511"/>
                  </a:lnTo>
                  <a:lnTo>
                    <a:pt x="78407" y="351451"/>
                  </a:lnTo>
                  <a:lnTo>
                    <a:pt x="79049" y="350378"/>
                  </a:lnTo>
                  <a:lnTo>
                    <a:pt x="79692" y="349291"/>
                  </a:lnTo>
                  <a:lnTo>
                    <a:pt x="80335" y="348184"/>
                  </a:lnTo>
                  <a:lnTo>
                    <a:pt x="80977" y="347070"/>
                  </a:lnTo>
                  <a:lnTo>
                    <a:pt x="81620" y="345943"/>
                  </a:lnTo>
                  <a:lnTo>
                    <a:pt x="82263" y="344795"/>
                  </a:lnTo>
                  <a:lnTo>
                    <a:pt x="82905" y="343641"/>
                  </a:lnTo>
                  <a:lnTo>
                    <a:pt x="83548" y="342466"/>
                  </a:lnTo>
                  <a:lnTo>
                    <a:pt x="84191" y="341285"/>
                  </a:lnTo>
                  <a:lnTo>
                    <a:pt x="84833" y="340083"/>
                  </a:lnTo>
                  <a:lnTo>
                    <a:pt x="85476" y="338875"/>
                  </a:lnTo>
                  <a:lnTo>
                    <a:pt x="86119" y="337646"/>
                  </a:lnTo>
                  <a:lnTo>
                    <a:pt x="86761" y="336404"/>
                  </a:lnTo>
                  <a:lnTo>
                    <a:pt x="87404" y="335155"/>
                  </a:lnTo>
                  <a:lnTo>
                    <a:pt x="88047" y="333886"/>
                  </a:lnTo>
                  <a:lnTo>
                    <a:pt x="88689" y="332603"/>
                  </a:lnTo>
                  <a:lnTo>
                    <a:pt x="89332" y="331314"/>
                  </a:lnTo>
                  <a:lnTo>
                    <a:pt x="89975" y="330004"/>
                  </a:lnTo>
                  <a:lnTo>
                    <a:pt x="90617" y="328681"/>
                  </a:lnTo>
                  <a:lnTo>
                    <a:pt x="91260" y="327351"/>
                  </a:lnTo>
                  <a:lnTo>
                    <a:pt x="91903" y="326001"/>
                  </a:lnTo>
                  <a:lnTo>
                    <a:pt x="92545" y="324638"/>
                  </a:lnTo>
                  <a:lnTo>
                    <a:pt x="93188" y="323267"/>
                  </a:lnTo>
                  <a:lnTo>
                    <a:pt x="93831" y="321876"/>
                  </a:lnTo>
                  <a:lnTo>
                    <a:pt x="94473" y="320472"/>
                  </a:lnTo>
                  <a:lnTo>
                    <a:pt x="95116" y="319061"/>
                  </a:lnTo>
                  <a:lnTo>
                    <a:pt x="95759" y="317637"/>
                  </a:lnTo>
                  <a:lnTo>
                    <a:pt x="96401" y="316192"/>
                  </a:lnTo>
                  <a:lnTo>
                    <a:pt x="97044" y="314741"/>
                  </a:lnTo>
                  <a:lnTo>
                    <a:pt x="97687" y="313276"/>
                  </a:lnTo>
                  <a:lnTo>
                    <a:pt x="98329" y="311791"/>
                  </a:lnTo>
                  <a:lnTo>
                    <a:pt x="98972" y="310299"/>
                  </a:lnTo>
                  <a:lnTo>
                    <a:pt x="99615" y="308794"/>
                  </a:lnTo>
                  <a:lnTo>
                    <a:pt x="100257" y="307275"/>
                  </a:lnTo>
                  <a:lnTo>
                    <a:pt x="100900" y="305749"/>
                  </a:lnTo>
                  <a:lnTo>
                    <a:pt x="101543" y="304203"/>
                  </a:lnTo>
                  <a:lnTo>
                    <a:pt x="102185" y="302644"/>
                  </a:lnTo>
                  <a:lnTo>
                    <a:pt x="102828" y="301077"/>
                  </a:lnTo>
                  <a:lnTo>
                    <a:pt x="103471" y="299498"/>
                  </a:lnTo>
                  <a:lnTo>
                    <a:pt x="104113" y="297905"/>
                  </a:lnTo>
                  <a:lnTo>
                    <a:pt x="104756" y="296298"/>
                  </a:lnTo>
                  <a:lnTo>
                    <a:pt x="105399" y="294678"/>
                  </a:lnTo>
                  <a:lnTo>
                    <a:pt x="106042" y="293051"/>
                  </a:lnTo>
                  <a:lnTo>
                    <a:pt x="106685" y="291404"/>
                  </a:lnTo>
                  <a:lnTo>
                    <a:pt x="107327" y="289750"/>
                  </a:lnTo>
                  <a:lnTo>
                    <a:pt x="107970" y="288082"/>
                  </a:lnTo>
                  <a:lnTo>
                    <a:pt x="108613" y="286408"/>
                  </a:lnTo>
                  <a:lnTo>
                    <a:pt x="109255" y="284714"/>
                  </a:lnTo>
                  <a:lnTo>
                    <a:pt x="109898" y="283012"/>
                  </a:lnTo>
                  <a:lnTo>
                    <a:pt x="110541" y="281298"/>
                  </a:lnTo>
                  <a:lnTo>
                    <a:pt x="111184" y="279569"/>
                  </a:lnTo>
                  <a:lnTo>
                    <a:pt x="111826" y="277835"/>
                  </a:lnTo>
                  <a:lnTo>
                    <a:pt x="112469" y="276086"/>
                  </a:lnTo>
                  <a:lnTo>
                    <a:pt x="113112" y="274324"/>
                  </a:lnTo>
                  <a:lnTo>
                    <a:pt x="113754" y="272549"/>
                  </a:lnTo>
                  <a:lnTo>
                    <a:pt x="114397" y="270766"/>
                  </a:lnTo>
                  <a:lnTo>
                    <a:pt x="115040" y="268971"/>
                  </a:lnTo>
                  <a:lnTo>
                    <a:pt x="115682" y="267168"/>
                  </a:lnTo>
                  <a:lnTo>
                    <a:pt x="116325" y="265352"/>
                  </a:lnTo>
                  <a:lnTo>
                    <a:pt x="116968" y="263523"/>
                  </a:lnTo>
                  <a:lnTo>
                    <a:pt x="117610" y="261687"/>
                  </a:lnTo>
                  <a:lnTo>
                    <a:pt x="118253" y="259837"/>
                  </a:lnTo>
                  <a:lnTo>
                    <a:pt x="118896" y="257974"/>
                  </a:lnTo>
                  <a:lnTo>
                    <a:pt x="119538" y="256104"/>
                  </a:lnTo>
                  <a:lnTo>
                    <a:pt x="120181" y="254227"/>
                  </a:lnTo>
                  <a:lnTo>
                    <a:pt x="120824" y="252330"/>
                  </a:lnTo>
                  <a:lnTo>
                    <a:pt x="121466" y="250433"/>
                  </a:lnTo>
                  <a:lnTo>
                    <a:pt x="122109" y="248516"/>
                  </a:lnTo>
                  <a:lnTo>
                    <a:pt x="122752" y="246599"/>
                  </a:lnTo>
                  <a:lnTo>
                    <a:pt x="123394" y="244661"/>
                  </a:lnTo>
                  <a:lnTo>
                    <a:pt x="124037" y="242717"/>
                  </a:lnTo>
                  <a:lnTo>
                    <a:pt x="124680" y="240766"/>
                  </a:lnTo>
                  <a:lnTo>
                    <a:pt x="125322" y="238802"/>
                  </a:lnTo>
                  <a:lnTo>
                    <a:pt x="125965" y="236831"/>
                  </a:lnTo>
                  <a:lnTo>
                    <a:pt x="126608" y="234853"/>
                  </a:lnTo>
                  <a:lnTo>
                    <a:pt x="127250" y="232861"/>
                  </a:lnTo>
                  <a:lnTo>
                    <a:pt x="127893" y="230856"/>
                  </a:lnTo>
                  <a:lnTo>
                    <a:pt x="128536" y="228851"/>
                  </a:lnTo>
                  <a:lnTo>
                    <a:pt x="129178" y="226826"/>
                  </a:lnTo>
                  <a:lnTo>
                    <a:pt x="129821" y="224801"/>
                  </a:lnTo>
                  <a:lnTo>
                    <a:pt x="130464" y="222762"/>
                  </a:lnTo>
                  <a:lnTo>
                    <a:pt x="131106" y="220716"/>
                  </a:lnTo>
                  <a:lnTo>
                    <a:pt x="131749" y="218657"/>
                  </a:lnTo>
                  <a:lnTo>
                    <a:pt x="132392" y="216592"/>
                  </a:lnTo>
                  <a:lnTo>
                    <a:pt x="133034" y="214519"/>
                  </a:lnTo>
                  <a:lnTo>
                    <a:pt x="133677" y="212440"/>
                  </a:lnTo>
                  <a:lnTo>
                    <a:pt x="134320" y="210347"/>
                  </a:lnTo>
                  <a:lnTo>
                    <a:pt x="134962" y="208248"/>
                  </a:lnTo>
                  <a:lnTo>
                    <a:pt x="135605" y="206142"/>
                  </a:lnTo>
                  <a:lnTo>
                    <a:pt x="136248" y="204029"/>
                  </a:lnTo>
                  <a:lnTo>
                    <a:pt x="136890" y="201902"/>
                  </a:lnTo>
                  <a:lnTo>
                    <a:pt x="137533" y="199769"/>
                  </a:lnTo>
                  <a:lnTo>
                    <a:pt x="138176" y="197629"/>
                  </a:lnTo>
                  <a:lnTo>
                    <a:pt x="138818" y="195482"/>
                  </a:lnTo>
                  <a:lnTo>
                    <a:pt x="139461" y="193329"/>
                  </a:lnTo>
                  <a:lnTo>
                    <a:pt x="140104" y="191168"/>
                  </a:lnTo>
                  <a:lnTo>
                    <a:pt x="140746" y="188995"/>
                  </a:lnTo>
                  <a:lnTo>
                    <a:pt x="141389" y="186821"/>
                  </a:lnTo>
                  <a:lnTo>
                    <a:pt x="142032" y="184634"/>
                  </a:lnTo>
                  <a:lnTo>
                    <a:pt x="142674" y="182440"/>
                  </a:lnTo>
                  <a:lnTo>
                    <a:pt x="143317" y="180239"/>
                  </a:lnTo>
                  <a:lnTo>
                    <a:pt x="143960" y="178031"/>
                  </a:lnTo>
                  <a:lnTo>
                    <a:pt x="144602" y="175817"/>
                  </a:lnTo>
                  <a:lnTo>
                    <a:pt x="145245" y="173603"/>
                  </a:lnTo>
                  <a:lnTo>
                    <a:pt x="145888" y="171375"/>
                  </a:lnTo>
                  <a:lnTo>
                    <a:pt x="146530" y="169141"/>
                  </a:lnTo>
                  <a:lnTo>
                    <a:pt x="147173" y="166899"/>
                  </a:lnTo>
                  <a:lnTo>
                    <a:pt x="147816" y="164651"/>
                  </a:lnTo>
                  <a:lnTo>
                    <a:pt x="148458" y="162403"/>
                  </a:lnTo>
                  <a:lnTo>
                    <a:pt x="149101" y="160142"/>
                  </a:lnTo>
                  <a:lnTo>
                    <a:pt x="149744" y="157876"/>
                  </a:lnTo>
                  <a:lnTo>
                    <a:pt x="150386" y="155605"/>
                  </a:lnTo>
                  <a:lnTo>
                    <a:pt x="151029" y="153328"/>
                  </a:lnTo>
                  <a:lnTo>
                    <a:pt x="151672" y="151045"/>
                  </a:lnTo>
                  <a:lnTo>
                    <a:pt x="152314" y="148756"/>
                  </a:lnTo>
                  <a:lnTo>
                    <a:pt x="152957" y="146462"/>
                  </a:lnTo>
                  <a:lnTo>
                    <a:pt x="153600" y="144162"/>
                  </a:lnTo>
                  <a:lnTo>
                    <a:pt x="154243" y="141858"/>
                  </a:lnTo>
                  <a:lnTo>
                    <a:pt x="154885" y="139547"/>
                  </a:lnTo>
                  <a:lnTo>
                    <a:pt x="155528" y="137231"/>
                  </a:lnTo>
                  <a:lnTo>
                    <a:pt x="156170" y="134911"/>
                  </a:lnTo>
                  <a:lnTo>
                    <a:pt x="156813" y="132585"/>
                  </a:lnTo>
                  <a:lnTo>
                    <a:pt x="157456" y="130255"/>
                  </a:lnTo>
                  <a:lnTo>
                    <a:pt x="158099" y="127920"/>
                  </a:lnTo>
                  <a:lnTo>
                    <a:pt x="158741" y="125580"/>
                  </a:lnTo>
                  <a:lnTo>
                    <a:pt x="159384" y="123236"/>
                  </a:lnTo>
                  <a:lnTo>
                    <a:pt x="160027" y="120887"/>
                  </a:lnTo>
                  <a:lnTo>
                    <a:pt x="160669" y="118534"/>
                  </a:lnTo>
                  <a:lnTo>
                    <a:pt x="161312" y="116176"/>
                  </a:lnTo>
                  <a:lnTo>
                    <a:pt x="161955" y="113814"/>
                  </a:lnTo>
                  <a:lnTo>
                    <a:pt x="162597" y="111449"/>
                  </a:lnTo>
                  <a:lnTo>
                    <a:pt x="163240" y="109079"/>
                  </a:lnTo>
                  <a:lnTo>
                    <a:pt x="163883" y="106706"/>
                  </a:lnTo>
                  <a:lnTo>
                    <a:pt x="164525" y="104329"/>
                  </a:lnTo>
                  <a:lnTo>
                    <a:pt x="165168" y="101948"/>
                  </a:lnTo>
                  <a:lnTo>
                    <a:pt x="165811" y="99563"/>
                  </a:lnTo>
                  <a:lnTo>
                    <a:pt x="166453" y="97176"/>
                  </a:lnTo>
                  <a:lnTo>
                    <a:pt x="167096" y="94785"/>
                  </a:lnTo>
                  <a:lnTo>
                    <a:pt x="167739" y="92390"/>
                  </a:lnTo>
                  <a:lnTo>
                    <a:pt x="168381" y="89993"/>
                  </a:lnTo>
                  <a:lnTo>
                    <a:pt x="169024" y="87592"/>
                  </a:lnTo>
                  <a:lnTo>
                    <a:pt x="169667" y="85189"/>
                  </a:lnTo>
                  <a:lnTo>
                    <a:pt x="170309" y="82783"/>
                  </a:lnTo>
                  <a:lnTo>
                    <a:pt x="170952" y="80374"/>
                  </a:lnTo>
                  <a:lnTo>
                    <a:pt x="171595" y="77962"/>
                  </a:lnTo>
                  <a:lnTo>
                    <a:pt x="172237" y="75548"/>
                  </a:lnTo>
                  <a:lnTo>
                    <a:pt x="172880" y="73132"/>
                  </a:lnTo>
                  <a:lnTo>
                    <a:pt x="173523" y="70713"/>
                  </a:lnTo>
                  <a:lnTo>
                    <a:pt x="174165" y="68292"/>
                  </a:lnTo>
                  <a:lnTo>
                    <a:pt x="174808" y="65869"/>
                  </a:lnTo>
                  <a:lnTo>
                    <a:pt x="175451" y="63444"/>
                  </a:lnTo>
                  <a:lnTo>
                    <a:pt x="176093" y="61017"/>
                  </a:lnTo>
                  <a:lnTo>
                    <a:pt x="176736" y="58588"/>
                  </a:lnTo>
                  <a:lnTo>
                    <a:pt x="177379" y="56157"/>
                  </a:lnTo>
                  <a:lnTo>
                    <a:pt x="178021" y="53725"/>
                  </a:lnTo>
                  <a:lnTo>
                    <a:pt x="178664" y="51292"/>
                  </a:lnTo>
                  <a:lnTo>
                    <a:pt x="179307" y="48856"/>
                  </a:lnTo>
                  <a:lnTo>
                    <a:pt x="179949" y="46419"/>
                  </a:lnTo>
                  <a:lnTo>
                    <a:pt x="180592" y="43982"/>
                  </a:lnTo>
                  <a:lnTo>
                    <a:pt x="181235" y="41543"/>
                  </a:lnTo>
                  <a:lnTo>
                    <a:pt x="181877" y="39103"/>
                  </a:lnTo>
                  <a:lnTo>
                    <a:pt x="182521" y="36662"/>
                  </a:lnTo>
                  <a:lnTo>
                    <a:pt x="183163" y="34220"/>
                  </a:lnTo>
                  <a:lnTo>
                    <a:pt x="183806" y="31778"/>
                  </a:lnTo>
                  <a:lnTo>
                    <a:pt x="184449" y="29335"/>
                  </a:lnTo>
                  <a:lnTo>
                    <a:pt x="185091" y="26891"/>
                  </a:lnTo>
                  <a:lnTo>
                    <a:pt x="185734" y="24447"/>
                  </a:lnTo>
                  <a:lnTo>
                    <a:pt x="186377" y="22002"/>
                  </a:lnTo>
                  <a:lnTo>
                    <a:pt x="187019" y="19558"/>
                  </a:lnTo>
                  <a:lnTo>
                    <a:pt x="187662" y="17112"/>
                  </a:lnTo>
                  <a:lnTo>
                    <a:pt x="188305" y="14667"/>
                  </a:lnTo>
                  <a:lnTo>
                    <a:pt x="188947" y="12222"/>
                  </a:lnTo>
                  <a:lnTo>
                    <a:pt x="189590" y="9777"/>
                  </a:lnTo>
                  <a:lnTo>
                    <a:pt x="190233" y="7332"/>
                  </a:lnTo>
                  <a:lnTo>
                    <a:pt x="190875" y="4888"/>
                  </a:lnTo>
                  <a:lnTo>
                    <a:pt x="191518" y="2443"/>
                  </a:lnTo>
                  <a:lnTo>
                    <a:pt x="192161" y="0"/>
                  </a:lnTo>
                  <a:lnTo>
                    <a:pt x="192161" y="397613"/>
                  </a:lnTo>
                  <a:lnTo>
                    <a:pt x="0" y="397613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79345B1-45EE-BEE2-CF1E-048F521022E8}"/>
              </a:ext>
            </a:extLst>
          </p:cNvPr>
          <p:cNvGrpSpPr/>
          <p:nvPr/>
        </p:nvGrpSpPr>
        <p:grpSpPr>
          <a:xfrm>
            <a:off x="7804591" y="3109685"/>
            <a:ext cx="24302" cy="282452"/>
            <a:chOff x="7804591" y="3109685"/>
            <a:chExt cx="24302" cy="282452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DFBDDBF5-2BE9-EE53-D79E-6357966CCF2D}"/>
                </a:ext>
              </a:extLst>
            </p:cNvPr>
            <p:cNvSpPr/>
            <p:nvPr/>
          </p:nvSpPr>
          <p:spPr>
            <a:xfrm>
              <a:off x="7816742" y="3109685"/>
              <a:ext cx="675" cy="282452"/>
            </a:xfrm>
            <a:custGeom>
              <a:avLst/>
              <a:gdLst>
                <a:gd name="connsiteX0" fmla="*/ 0 w 675"/>
                <a:gd name="connsiteY0" fmla="*/ 0 h 282452"/>
                <a:gd name="connsiteX1" fmla="*/ 0 w 675"/>
                <a:gd name="connsiteY1" fmla="*/ 282452 h 28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282452">
                  <a:moveTo>
                    <a:pt x="0" y="0"/>
                  </a:moveTo>
                  <a:lnTo>
                    <a:pt x="0" y="282452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FAEF380A-B5B6-65D9-5796-97BBEC25FCD2}"/>
                </a:ext>
              </a:extLst>
            </p:cNvPr>
            <p:cNvSpPr/>
            <p:nvPr/>
          </p:nvSpPr>
          <p:spPr>
            <a:xfrm>
              <a:off x="7804591" y="3367834"/>
              <a:ext cx="24302" cy="24302"/>
            </a:xfrm>
            <a:custGeom>
              <a:avLst/>
              <a:gdLst>
                <a:gd name="connsiteX0" fmla="*/ 12151 w 24302"/>
                <a:gd name="connsiteY0" fmla="*/ 0 h 24302"/>
                <a:gd name="connsiteX1" fmla="*/ 24303 w 24302"/>
                <a:gd name="connsiteY1" fmla="*/ 0 h 24302"/>
                <a:gd name="connsiteX2" fmla="*/ 12151 w 24302"/>
                <a:gd name="connsiteY2" fmla="*/ 24303 h 24302"/>
                <a:gd name="connsiteX3" fmla="*/ 0 w 24302"/>
                <a:gd name="connsiteY3" fmla="*/ 0 h 2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2" h="24302">
                  <a:moveTo>
                    <a:pt x="12151" y="0"/>
                  </a:moveTo>
                  <a:lnTo>
                    <a:pt x="24303" y="0"/>
                  </a:lnTo>
                  <a:lnTo>
                    <a:pt x="12151" y="2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8421E72D-AEDB-722C-9D00-9D50792C1BE9}"/>
                </a:ext>
              </a:extLst>
            </p:cNvPr>
            <p:cNvSpPr/>
            <p:nvPr/>
          </p:nvSpPr>
          <p:spPr>
            <a:xfrm>
              <a:off x="7816742" y="3109685"/>
              <a:ext cx="675" cy="258149"/>
            </a:xfrm>
            <a:custGeom>
              <a:avLst/>
              <a:gdLst>
                <a:gd name="connsiteX0" fmla="*/ 0 w 675"/>
                <a:gd name="connsiteY0" fmla="*/ 258149 h 258149"/>
                <a:gd name="connsiteX1" fmla="*/ 0 w 675"/>
                <a:gd name="connsiteY1" fmla="*/ 0 h 25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" h="258149">
                  <a:moveTo>
                    <a:pt x="0" y="258149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4746F58-C0B7-E697-6863-F18A2BE1F97D}"/>
              </a:ext>
            </a:extLst>
          </p:cNvPr>
          <p:cNvGrpSpPr/>
          <p:nvPr/>
        </p:nvGrpSpPr>
        <p:grpSpPr>
          <a:xfrm>
            <a:off x="7912823" y="2575474"/>
            <a:ext cx="1063507" cy="857011"/>
            <a:chOff x="7912823" y="2575474"/>
            <a:chExt cx="1063507" cy="857011"/>
          </a:xfrm>
        </p:grpSpPr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B3ED0C30-BDB6-0392-A69A-C4E63D89E4AA}"/>
                </a:ext>
              </a:extLst>
            </p:cNvPr>
            <p:cNvSpPr/>
            <p:nvPr/>
          </p:nvSpPr>
          <p:spPr>
            <a:xfrm>
              <a:off x="7912823" y="2575474"/>
              <a:ext cx="1063507" cy="857011"/>
            </a:xfrm>
            <a:custGeom>
              <a:avLst/>
              <a:gdLst>
                <a:gd name="connsiteX0" fmla="*/ 0 w 1063507"/>
                <a:gd name="connsiteY0" fmla="*/ 459399 h 857011"/>
                <a:gd name="connsiteX1" fmla="*/ 3557 w 1063507"/>
                <a:gd name="connsiteY1" fmla="*/ 445886 h 857011"/>
                <a:gd name="connsiteX2" fmla="*/ 7113 w 1063507"/>
                <a:gd name="connsiteY2" fmla="*/ 432406 h 857011"/>
                <a:gd name="connsiteX3" fmla="*/ 10670 w 1063507"/>
                <a:gd name="connsiteY3" fmla="*/ 418972 h 857011"/>
                <a:gd name="connsiteX4" fmla="*/ 14227 w 1063507"/>
                <a:gd name="connsiteY4" fmla="*/ 405600 h 857011"/>
                <a:gd name="connsiteX5" fmla="*/ 17784 w 1063507"/>
                <a:gd name="connsiteY5" fmla="*/ 392302 h 857011"/>
                <a:gd name="connsiteX6" fmla="*/ 21341 w 1063507"/>
                <a:gd name="connsiteY6" fmla="*/ 379094 h 857011"/>
                <a:gd name="connsiteX7" fmla="*/ 24898 w 1063507"/>
                <a:gd name="connsiteY7" fmla="*/ 365987 h 857011"/>
                <a:gd name="connsiteX8" fmla="*/ 28455 w 1063507"/>
                <a:gd name="connsiteY8" fmla="*/ 352995 h 857011"/>
                <a:gd name="connsiteX9" fmla="*/ 32012 w 1063507"/>
                <a:gd name="connsiteY9" fmla="*/ 340130 h 857011"/>
                <a:gd name="connsiteX10" fmla="*/ 35568 w 1063507"/>
                <a:gd name="connsiteY10" fmla="*/ 327403 h 857011"/>
                <a:gd name="connsiteX11" fmla="*/ 39125 w 1063507"/>
                <a:gd name="connsiteY11" fmla="*/ 314827 h 857011"/>
                <a:gd name="connsiteX12" fmla="*/ 42682 w 1063507"/>
                <a:gd name="connsiteY12" fmla="*/ 302410 h 857011"/>
                <a:gd name="connsiteX13" fmla="*/ 46239 w 1063507"/>
                <a:gd name="connsiteY13" fmla="*/ 290165 h 857011"/>
                <a:gd name="connsiteX14" fmla="*/ 49796 w 1063507"/>
                <a:gd name="connsiteY14" fmla="*/ 278101 h 857011"/>
                <a:gd name="connsiteX15" fmla="*/ 53353 w 1063507"/>
                <a:gd name="connsiteY15" fmla="*/ 266227 h 857011"/>
                <a:gd name="connsiteX16" fmla="*/ 56910 w 1063507"/>
                <a:gd name="connsiteY16" fmla="*/ 254552 h 857011"/>
                <a:gd name="connsiteX17" fmla="*/ 60467 w 1063507"/>
                <a:gd name="connsiteY17" fmla="*/ 243085 h 857011"/>
                <a:gd name="connsiteX18" fmla="*/ 64024 w 1063507"/>
                <a:gd name="connsiteY18" fmla="*/ 231834 h 857011"/>
                <a:gd name="connsiteX19" fmla="*/ 67580 w 1063507"/>
                <a:gd name="connsiteY19" fmla="*/ 220806 h 857011"/>
                <a:gd name="connsiteX20" fmla="*/ 71137 w 1063507"/>
                <a:gd name="connsiteY20" fmla="*/ 210007 h 857011"/>
                <a:gd name="connsiteX21" fmla="*/ 74694 w 1063507"/>
                <a:gd name="connsiteY21" fmla="*/ 199446 h 857011"/>
                <a:gd name="connsiteX22" fmla="*/ 78251 w 1063507"/>
                <a:gd name="connsiteY22" fmla="*/ 189128 h 857011"/>
                <a:gd name="connsiteX23" fmla="*/ 81808 w 1063507"/>
                <a:gd name="connsiteY23" fmla="*/ 179060 h 857011"/>
                <a:gd name="connsiteX24" fmla="*/ 85365 w 1063507"/>
                <a:gd name="connsiteY24" fmla="*/ 169245 h 857011"/>
                <a:gd name="connsiteX25" fmla="*/ 88922 w 1063507"/>
                <a:gd name="connsiteY25" fmla="*/ 159688 h 857011"/>
                <a:gd name="connsiteX26" fmla="*/ 92479 w 1063507"/>
                <a:gd name="connsiteY26" fmla="*/ 150396 h 857011"/>
                <a:gd name="connsiteX27" fmla="*/ 96035 w 1063507"/>
                <a:gd name="connsiteY27" fmla="*/ 141371 h 857011"/>
                <a:gd name="connsiteX28" fmla="*/ 99592 w 1063507"/>
                <a:gd name="connsiteY28" fmla="*/ 132617 h 857011"/>
                <a:gd name="connsiteX29" fmla="*/ 103149 w 1063507"/>
                <a:gd name="connsiteY29" fmla="*/ 124137 h 857011"/>
                <a:gd name="connsiteX30" fmla="*/ 106706 w 1063507"/>
                <a:gd name="connsiteY30" fmla="*/ 115934 h 857011"/>
                <a:gd name="connsiteX31" fmla="*/ 110263 w 1063507"/>
                <a:gd name="connsiteY31" fmla="*/ 108011 h 857011"/>
                <a:gd name="connsiteX32" fmla="*/ 113820 w 1063507"/>
                <a:gd name="connsiteY32" fmla="*/ 100370 h 857011"/>
                <a:gd name="connsiteX33" fmla="*/ 117377 w 1063507"/>
                <a:gd name="connsiteY33" fmla="*/ 93012 h 857011"/>
                <a:gd name="connsiteX34" fmla="*/ 120934 w 1063507"/>
                <a:gd name="connsiteY34" fmla="*/ 85939 h 857011"/>
                <a:gd name="connsiteX35" fmla="*/ 124491 w 1063507"/>
                <a:gd name="connsiteY35" fmla="*/ 79152 h 857011"/>
                <a:gd name="connsiteX36" fmla="*/ 128048 w 1063507"/>
                <a:gd name="connsiteY36" fmla="*/ 72652 h 857011"/>
                <a:gd name="connsiteX37" fmla="*/ 131605 w 1063507"/>
                <a:gd name="connsiteY37" fmla="*/ 66439 h 857011"/>
                <a:gd name="connsiteX38" fmla="*/ 135161 w 1063507"/>
                <a:gd name="connsiteY38" fmla="*/ 60513 h 857011"/>
                <a:gd name="connsiteX39" fmla="*/ 138718 w 1063507"/>
                <a:gd name="connsiteY39" fmla="*/ 54875 h 857011"/>
                <a:gd name="connsiteX40" fmla="*/ 142275 w 1063507"/>
                <a:gd name="connsiteY40" fmla="*/ 49523 h 857011"/>
                <a:gd name="connsiteX41" fmla="*/ 145832 w 1063507"/>
                <a:gd name="connsiteY41" fmla="*/ 44457 h 857011"/>
                <a:gd name="connsiteX42" fmla="*/ 149389 w 1063507"/>
                <a:gd name="connsiteY42" fmla="*/ 39677 h 857011"/>
                <a:gd name="connsiteX43" fmla="*/ 152946 w 1063507"/>
                <a:gd name="connsiteY43" fmla="*/ 35180 h 857011"/>
                <a:gd name="connsiteX44" fmla="*/ 156503 w 1063507"/>
                <a:gd name="connsiteY44" fmla="*/ 30966 h 857011"/>
                <a:gd name="connsiteX45" fmla="*/ 160060 w 1063507"/>
                <a:gd name="connsiteY45" fmla="*/ 27032 h 857011"/>
                <a:gd name="connsiteX46" fmla="*/ 163617 w 1063507"/>
                <a:gd name="connsiteY46" fmla="*/ 23378 h 857011"/>
                <a:gd name="connsiteX47" fmla="*/ 167174 w 1063507"/>
                <a:gd name="connsiteY47" fmla="*/ 20000 h 857011"/>
                <a:gd name="connsiteX48" fmla="*/ 170731 w 1063507"/>
                <a:gd name="connsiteY48" fmla="*/ 16897 h 857011"/>
                <a:gd name="connsiteX49" fmla="*/ 174287 w 1063507"/>
                <a:gd name="connsiteY49" fmla="*/ 14066 h 857011"/>
                <a:gd name="connsiteX50" fmla="*/ 177844 w 1063507"/>
                <a:gd name="connsiteY50" fmla="*/ 11503 h 857011"/>
                <a:gd name="connsiteX51" fmla="*/ 181401 w 1063507"/>
                <a:gd name="connsiteY51" fmla="*/ 9208 h 857011"/>
                <a:gd name="connsiteX52" fmla="*/ 184958 w 1063507"/>
                <a:gd name="connsiteY52" fmla="*/ 7176 h 857011"/>
                <a:gd name="connsiteX53" fmla="*/ 188515 w 1063507"/>
                <a:gd name="connsiteY53" fmla="*/ 5405 h 857011"/>
                <a:gd name="connsiteX54" fmla="*/ 192073 w 1063507"/>
                <a:gd name="connsiteY54" fmla="*/ 3890 h 857011"/>
                <a:gd name="connsiteX55" fmla="*/ 195631 w 1063507"/>
                <a:gd name="connsiteY55" fmla="*/ 2629 h 857011"/>
                <a:gd name="connsiteX56" fmla="*/ 199188 w 1063507"/>
                <a:gd name="connsiteY56" fmla="*/ 1618 h 857011"/>
                <a:gd name="connsiteX57" fmla="*/ 202739 w 1063507"/>
                <a:gd name="connsiteY57" fmla="*/ 854 h 857011"/>
                <a:gd name="connsiteX58" fmla="*/ 206297 w 1063507"/>
                <a:gd name="connsiteY58" fmla="*/ 332 h 857011"/>
                <a:gd name="connsiteX59" fmla="*/ 209855 w 1063507"/>
                <a:gd name="connsiteY59" fmla="*/ 48 h 857011"/>
                <a:gd name="connsiteX60" fmla="*/ 213412 w 1063507"/>
                <a:gd name="connsiteY60" fmla="*/ 0 h 857011"/>
                <a:gd name="connsiteX61" fmla="*/ 216970 w 1063507"/>
                <a:gd name="connsiteY61" fmla="*/ 182 h 857011"/>
                <a:gd name="connsiteX62" fmla="*/ 220527 w 1063507"/>
                <a:gd name="connsiteY62" fmla="*/ 591 h 857011"/>
                <a:gd name="connsiteX63" fmla="*/ 224085 w 1063507"/>
                <a:gd name="connsiteY63" fmla="*/ 1222 h 857011"/>
                <a:gd name="connsiteX64" fmla="*/ 227643 w 1063507"/>
                <a:gd name="connsiteY64" fmla="*/ 2071 h 857011"/>
                <a:gd name="connsiteX65" fmla="*/ 231200 w 1063507"/>
                <a:gd name="connsiteY65" fmla="*/ 3134 h 857011"/>
                <a:gd name="connsiteX66" fmla="*/ 234751 w 1063507"/>
                <a:gd name="connsiteY66" fmla="*/ 4407 h 857011"/>
                <a:gd name="connsiteX67" fmla="*/ 238309 w 1063507"/>
                <a:gd name="connsiteY67" fmla="*/ 5884 h 857011"/>
                <a:gd name="connsiteX68" fmla="*/ 241867 w 1063507"/>
                <a:gd name="connsiteY68" fmla="*/ 7562 h 857011"/>
                <a:gd name="connsiteX69" fmla="*/ 245424 w 1063507"/>
                <a:gd name="connsiteY69" fmla="*/ 9435 h 857011"/>
                <a:gd name="connsiteX70" fmla="*/ 248982 w 1063507"/>
                <a:gd name="connsiteY70" fmla="*/ 11501 h 857011"/>
                <a:gd name="connsiteX71" fmla="*/ 252539 w 1063507"/>
                <a:gd name="connsiteY71" fmla="*/ 13752 h 857011"/>
                <a:gd name="connsiteX72" fmla="*/ 256097 w 1063507"/>
                <a:gd name="connsiteY72" fmla="*/ 16186 h 857011"/>
                <a:gd name="connsiteX73" fmla="*/ 259655 w 1063507"/>
                <a:gd name="connsiteY73" fmla="*/ 18798 h 857011"/>
                <a:gd name="connsiteX74" fmla="*/ 263212 w 1063507"/>
                <a:gd name="connsiteY74" fmla="*/ 21584 h 857011"/>
                <a:gd name="connsiteX75" fmla="*/ 266763 w 1063507"/>
                <a:gd name="connsiteY75" fmla="*/ 24537 h 857011"/>
                <a:gd name="connsiteX76" fmla="*/ 270321 w 1063507"/>
                <a:gd name="connsiteY76" fmla="*/ 27655 h 857011"/>
                <a:gd name="connsiteX77" fmla="*/ 273879 w 1063507"/>
                <a:gd name="connsiteY77" fmla="*/ 30931 h 857011"/>
                <a:gd name="connsiteX78" fmla="*/ 277436 w 1063507"/>
                <a:gd name="connsiteY78" fmla="*/ 34363 h 857011"/>
                <a:gd name="connsiteX79" fmla="*/ 280994 w 1063507"/>
                <a:gd name="connsiteY79" fmla="*/ 37945 h 857011"/>
                <a:gd name="connsiteX80" fmla="*/ 284552 w 1063507"/>
                <a:gd name="connsiteY80" fmla="*/ 41673 h 857011"/>
                <a:gd name="connsiteX81" fmla="*/ 288109 w 1063507"/>
                <a:gd name="connsiteY81" fmla="*/ 45542 h 857011"/>
                <a:gd name="connsiteX82" fmla="*/ 291667 w 1063507"/>
                <a:gd name="connsiteY82" fmla="*/ 49547 h 857011"/>
                <a:gd name="connsiteX83" fmla="*/ 295224 w 1063507"/>
                <a:gd name="connsiteY83" fmla="*/ 53685 h 857011"/>
                <a:gd name="connsiteX84" fmla="*/ 298775 w 1063507"/>
                <a:gd name="connsiteY84" fmla="*/ 57951 h 857011"/>
                <a:gd name="connsiteX85" fmla="*/ 302333 w 1063507"/>
                <a:gd name="connsiteY85" fmla="*/ 62339 h 857011"/>
                <a:gd name="connsiteX86" fmla="*/ 305891 w 1063507"/>
                <a:gd name="connsiteY86" fmla="*/ 66847 h 857011"/>
                <a:gd name="connsiteX87" fmla="*/ 309448 w 1063507"/>
                <a:gd name="connsiteY87" fmla="*/ 71470 h 857011"/>
                <a:gd name="connsiteX88" fmla="*/ 313006 w 1063507"/>
                <a:gd name="connsiteY88" fmla="*/ 76203 h 857011"/>
                <a:gd name="connsiteX89" fmla="*/ 316564 w 1063507"/>
                <a:gd name="connsiteY89" fmla="*/ 81041 h 857011"/>
                <a:gd name="connsiteX90" fmla="*/ 320121 w 1063507"/>
                <a:gd name="connsiteY90" fmla="*/ 85982 h 857011"/>
                <a:gd name="connsiteX91" fmla="*/ 323679 w 1063507"/>
                <a:gd name="connsiteY91" fmla="*/ 91021 h 857011"/>
                <a:gd name="connsiteX92" fmla="*/ 327237 w 1063507"/>
                <a:gd name="connsiteY92" fmla="*/ 96154 h 857011"/>
                <a:gd name="connsiteX93" fmla="*/ 330787 w 1063507"/>
                <a:gd name="connsiteY93" fmla="*/ 101375 h 857011"/>
                <a:gd name="connsiteX94" fmla="*/ 334345 w 1063507"/>
                <a:gd name="connsiteY94" fmla="*/ 106684 h 857011"/>
                <a:gd name="connsiteX95" fmla="*/ 337903 w 1063507"/>
                <a:gd name="connsiteY95" fmla="*/ 112073 h 857011"/>
                <a:gd name="connsiteX96" fmla="*/ 341460 w 1063507"/>
                <a:gd name="connsiteY96" fmla="*/ 117540 h 857011"/>
                <a:gd name="connsiteX97" fmla="*/ 345018 w 1063507"/>
                <a:gd name="connsiteY97" fmla="*/ 123082 h 857011"/>
                <a:gd name="connsiteX98" fmla="*/ 348576 w 1063507"/>
                <a:gd name="connsiteY98" fmla="*/ 128693 h 857011"/>
                <a:gd name="connsiteX99" fmla="*/ 352133 w 1063507"/>
                <a:gd name="connsiteY99" fmla="*/ 134372 h 857011"/>
                <a:gd name="connsiteX100" fmla="*/ 355691 w 1063507"/>
                <a:gd name="connsiteY100" fmla="*/ 140113 h 857011"/>
                <a:gd name="connsiteX101" fmla="*/ 359249 w 1063507"/>
                <a:gd name="connsiteY101" fmla="*/ 145913 h 857011"/>
                <a:gd name="connsiteX102" fmla="*/ 362799 w 1063507"/>
                <a:gd name="connsiteY102" fmla="*/ 151769 h 857011"/>
                <a:gd name="connsiteX103" fmla="*/ 366357 w 1063507"/>
                <a:gd name="connsiteY103" fmla="*/ 157677 h 857011"/>
                <a:gd name="connsiteX104" fmla="*/ 369915 w 1063507"/>
                <a:gd name="connsiteY104" fmla="*/ 163635 h 857011"/>
                <a:gd name="connsiteX105" fmla="*/ 373472 w 1063507"/>
                <a:gd name="connsiteY105" fmla="*/ 169638 h 857011"/>
                <a:gd name="connsiteX106" fmla="*/ 377030 w 1063507"/>
                <a:gd name="connsiteY106" fmla="*/ 175683 h 857011"/>
                <a:gd name="connsiteX107" fmla="*/ 380588 w 1063507"/>
                <a:gd name="connsiteY107" fmla="*/ 181767 h 857011"/>
                <a:gd name="connsiteX108" fmla="*/ 384145 w 1063507"/>
                <a:gd name="connsiteY108" fmla="*/ 187888 h 857011"/>
                <a:gd name="connsiteX109" fmla="*/ 387703 w 1063507"/>
                <a:gd name="connsiteY109" fmla="*/ 194042 h 857011"/>
                <a:gd name="connsiteX110" fmla="*/ 391261 w 1063507"/>
                <a:gd name="connsiteY110" fmla="*/ 200225 h 857011"/>
                <a:gd name="connsiteX111" fmla="*/ 394812 w 1063507"/>
                <a:gd name="connsiteY111" fmla="*/ 206435 h 857011"/>
                <a:gd name="connsiteX112" fmla="*/ 398369 w 1063507"/>
                <a:gd name="connsiteY112" fmla="*/ 212670 h 857011"/>
                <a:gd name="connsiteX113" fmla="*/ 401927 w 1063507"/>
                <a:gd name="connsiteY113" fmla="*/ 218925 h 857011"/>
                <a:gd name="connsiteX114" fmla="*/ 405484 w 1063507"/>
                <a:gd name="connsiteY114" fmla="*/ 225199 h 857011"/>
                <a:gd name="connsiteX115" fmla="*/ 409042 w 1063507"/>
                <a:gd name="connsiteY115" fmla="*/ 231489 h 857011"/>
                <a:gd name="connsiteX116" fmla="*/ 412600 w 1063507"/>
                <a:gd name="connsiteY116" fmla="*/ 237793 h 857011"/>
                <a:gd name="connsiteX117" fmla="*/ 416157 w 1063507"/>
                <a:gd name="connsiteY117" fmla="*/ 244107 h 857011"/>
                <a:gd name="connsiteX118" fmla="*/ 419715 w 1063507"/>
                <a:gd name="connsiteY118" fmla="*/ 250429 h 857011"/>
                <a:gd name="connsiteX119" fmla="*/ 423273 w 1063507"/>
                <a:gd name="connsiteY119" fmla="*/ 256757 h 857011"/>
                <a:gd name="connsiteX120" fmla="*/ 426824 w 1063507"/>
                <a:gd name="connsiteY120" fmla="*/ 263088 h 857011"/>
                <a:gd name="connsiteX121" fmla="*/ 430381 w 1063507"/>
                <a:gd name="connsiteY121" fmla="*/ 269420 h 857011"/>
                <a:gd name="connsiteX122" fmla="*/ 433939 w 1063507"/>
                <a:gd name="connsiteY122" fmla="*/ 275752 h 857011"/>
                <a:gd name="connsiteX123" fmla="*/ 437497 w 1063507"/>
                <a:gd name="connsiteY123" fmla="*/ 282080 h 857011"/>
                <a:gd name="connsiteX124" fmla="*/ 441054 w 1063507"/>
                <a:gd name="connsiteY124" fmla="*/ 288403 h 857011"/>
                <a:gd name="connsiteX125" fmla="*/ 444612 w 1063507"/>
                <a:gd name="connsiteY125" fmla="*/ 294718 h 857011"/>
                <a:gd name="connsiteX126" fmla="*/ 448169 w 1063507"/>
                <a:gd name="connsiteY126" fmla="*/ 301025 h 857011"/>
                <a:gd name="connsiteX127" fmla="*/ 451727 w 1063507"/>
                <a:gd name="connsiteY127" fmla="*/ 307319 h 857011"/>
                <a:gd name="connsiteX128" fmla="*/ 455285 w 1063507"/>
                <a:gd name="connsiteY128" fmla="*/ 313601 h 857011"/>
                <a:gd name="connsiteX129" fmla="*/ 458836 w 1063507"/>
                <a:gd name="connsiteY129" fmla="*/ 319867 h 857011"/>
                <a:gd name="connsiteX130" fmla="*/ 462393 w 1063507"/>
                <a:gd name="connsiteY130" fmla="*/ 326116 h 857011"/>
                <a:gd name="connsiteX131" fmla="*/ 465951 w 1063507"/>
                <a:gd name="connsiteY131" fmla="*/ 332348 h 857011"/>
                <a:gd name="connsiteX132" fmla="*/ 469509 w 1063507"/>
                <a:gd name="connsiteY132" fmla="*/ 338558 h 857011"/>
                <a:gd name="connsiteX133" fmla="*/ 473066 w 1063507"/>
                <a:gd name="connsiteY133" fmla="*/ 344747 h 857011"/>
                <a:gd name="connsiteX134" fmla="*/ 476624 w 1063507"/>
                <a:gd name="connsiteY134" fmla="*/ 350914 h 857011"/>
                <a:gd name="connsiteX135" fmla="*/ 480182 w 1063507"/>
                <a:gd name="connsiteY135" fmla="*/ 357055 h 857011"/>
                <a:gd name="connsiteX136" fmla="*/ 483739 w 1063507"/>
                <a:gd name="connsiteY136" fmla="*/ 363170 h 857011"/>
                <a:gd name="connsiteX137" fmla="*/ 487297 w 1063507"/>
                <a:gd name="connsiteY137" fmla="*/ 369257 h 857011"/>
                <a:gd name="connsiteX138" fmla="*/ 490848 w 1063507"/>
                <a:gd name="connsiteY138" fmla="*/ 375316 h 857011"/>
                <a:gd name="connsiteX139" fmla="*/ 494405 w 1063507"/>
                <a:gd name="connsiteY139" fmla="*/ 381345 h 857011"/>
                <a:gd name="connsiteX140" fmla="*/ 497963 w 1063507"/>
                <a:gd name="connsiteY140" fmla="*/ 387343 h 857011"/>
                <a:gd name="connsiteX141" fmla="*/ 501521 w 1063507"/>
                <a:gd name="connsiteY141" fmla="*/ 393307 h 857011"/>
                <a:gd name="connsiteX142" fmla="*/ 505078 w 1063507"/>
                <a:gd name="connsiteY142" fmla="*/ 399238 h 857011"/>
                <a:gd name="connsiteX143" fmla="*/ 508636 w 1063507"/>
                <a:gd name="connsiteY143" fmla="*/ 405135 h 857011"/>
                <a:gd name="connsiteX144" fmla="*/ 512194 w 1063507"/>
                <a:gd name="connsiteY144" fmla="*/ 410996 h 857011"/>
                <a:gd name="connsiteX145" fmla="*/ 515751 w 1063507"/>
                <a:gd name="connsiteY145" fmla="*/ 416820 h 857011"/>
                <a:gd name="connsiteX146" fmla="*/ 519309 w 1063507"/>
                <a:gd name="connsiteY146" fmla="*/ 422606 h 857011"/>
                <a:gd name="connsiteX147" fmla="*/ 522860 w 1063507"/>
                <a:gd name="connsiteY147" fmla="*/ 428354 h 857011"/>
                <a:gd name="connsiteX148" fmla="*/ 526417 w 1063507"/>
                <a:gd name="connsiteY148" fmla="*/ 434063 h 857011"/>
                <a:gd name="connsiteX149" fmla="*/ 529975 w 1063507"/>
                <a:gd name="connsiteY149" fmla="*/ 439730 h 857011"/>
                <a:gd name="connsiteX150" fmla="*/ 533533 w 1063507"/>
                <a:gd name="connsiteY150" fmla="*/ 445358 h 857011"/>
                <a:gd name="connsiteX151" fmla="*/ 537090 w 1063507"/>
                <a:gd name="connsiteY151" fmla="*/ 450943 h 857011"/>
                <a:gd name="connsiteX152" fmla="*/ 540648 w 1063507"/>
                <a:gd name="connsiteY152" fmla="*/ 456486 h 857011"/>
                <a:gd name="connsiteX153" fmla="*/ 544206 w 1063507"/>
                <a:gd name="connsiteY153" fmla="*/ 461986 h 857011"/>
                <a:gd name="connsiteX154" fmla="*/ 547763 w 1063507"/>
                <a:gd name="connsiteY154" fmla="*/ 467442 h 857011"/>
                <a:gd name="connsiteX155" fmla="*/ 551321 w 1063507"/>
                <a:gd name="connsiteY155" fmla="*/ 472854 h 857011"/>
                <a:gd name="connsiteX156" fmla="*/ 554872 w 1063507"/>
                <a:gd name="connsiteY156" fmla="*/ 478221 h 857011"/>
                <a:gd name="connsiteX157" fmla="*/ 558429 w 1063507"/>
                <a:gd name="connsiteY157" fmla="*/ 483543 h 857011"/>
                <a:gd name="connsiteX158" fmla="*/ 561987 w 1063507"/>
                <a:gd name="connsiteY158" fmla="*/ 488819 h 857011"/>
                <a:gd name="connsiteX159" fmla="*/ 565545 w 1063507"/>
                <a:gd name="connsiteY159" fmla="*/ 494048 h 857011"/>
                <a:gd name="connsiteX160" fmla="*/ 569102 w 1063507"/>
                <a:gd name="connsiteY160" fmla="*/ 499232 h 857011"/>
                <a:gd name="connsiteX161" fmla="*/ 572660 w 1063507"/>
                <a:gd name="connsiteY161" fmla="*/ 504368 h 857011"/>
                <a:gd name="connsiteX162" fmla="*/ 576218 w 1063507"/>
                <a:gd name="connsiteY162" fmla="*/ 509456 h 857011"/>
                <a:gd name="connsiteX163" fmla="*/ 579775 w 1063507"/>
                <a:gd name="connsiteY163" fmla="*/ 514496 h 857011"/>
                <a:gd name="connsiteX164" fmla="*/ 583333 w 1063507"/>
                <a:gd name="connsiteY164" fmla="*/ 519489 h 857011"/>
                <a:gd name="connsiteX165" fmla="*/ 586884 w 1063507"/>
                <a:gd name="connsiteY165" fmla="*/ 524433 h 857011"/>
                <a:gd name="connsiteX166" fmla="*/ 590441 w 1063507"/>
                <a:gd name="connsiteY166" fmla="*/ 529330 h 857011"/>
                <a:gd name="connsiteX167" fmla="*/ 593999 w 1063507"/>
                <a:gd name="connsiteY167" fmla="*/ 534177 h 857011"/>
                <a:gd name="connsiteX168" fmla="*/ 597557 w 1063507"/>
                <a:gd name="connsiteY168" fmla="*/ 538975 h 857011"/>
                <a:gd name="connsiteX169" fmla="*/ 601114 w 1063507"/>
                <a:gd name="connsiteY169" fmla="*/ 543724 h 857011"/>
                <a:gd name="connsiteX170" fmla="*/ 604672 w 1063507"/>
                <a:gd name="connsiteY170" fmla="*/ 548424 h 857011"/>
                <a:gd name="connsiteX171" fmla="*/ 608230 w 1063507"/>
                <a:gd name="connsiteY171" fmla="*/ 553075 h 857011"/>
                <a:gd name="connsiteX172" fmla="*/ 611787 w 1063507"/>
                <a:gd name="connsiteY172" fmla="*/ 557676 h 857011"/>
                <a:gd name="connsiteX173" fmla="*/ 615345 w 1063507"/>
                <a:gd name="connsiteY173" fmla="*/ 562228 h 857011"/>
                <a:gd name="connsiteX174" fmla="*/ 618896 w 1063507"/>
                <a:gd name="connsiteY174" fmla="*/ 566730 h 857011"/>
                <a:gd name="connsiteX175" fmla="*/ 622454 w 1063507"/>
                <a:gd name="connsiteY175" fmla="*/ 571183 h 857011"/>
                <a:gd name="connsiteX176" fmla="*/ 626011 w 1063507"/>
                <a:gd name="connsiteY176" fmla="*/ 575587 h 857011"/>
                <a:gd name="connsiteX177" fmla="*/ 629569 w 1063507"/>
                <a:gd name="connsiteY177" fmla="*/ 579940 h 857011"/>
                <a:gd name="connsiteX178" fmla="*/ 633127 w 1063507"/>
                <a:gd name="connsiteY178" fmla="*/ 584244 h 857011"/>
                <a:gd name="connsiteX179" fmla="*/ 636684 w 1063507"/>
                <a:gd name="connsiteY179" fmla="*/ 588499 h 857011"/>
                <a:gd name="connsiteX180" fmla="*/ 640242 w 1063507"/>
                <a:gd name="connsiteY180" fmla="*/ 592705 h 857011"/>
                <a:gd name="connsiteX181" fmla="*/ 643799 w 1063507"/>
                <a:gd name="connsiteY181" fmla="*/ 596861 h 857011"/>
                <a:gd name="connsiteX182" fmla="*/ 647357 w 1063507"/>
                <a:gd name="connsiteY182" fmla="*/ 600968 h 857011"/>
                <a:gd name="connsiteX183" fmla="*/ 650908 w 1063507"/>
                <a:gd name="connsiteY183" fmla="*/ 605027 h 857011"/>
                <a:gd name="connsiteX184" fmla="*/ 654466 w 1063507"/>
                <a:gd name="connsiteY184" fmla="*/ 609036 h 857011"/>
                <a:gd name="connsiteX185" fmla="*/ 658023 w 1063507"/>
                <a:gd name="connsiteY185" fmla="*/ 612997 h 857011"/>
                <a:gd name="connsiteX186" fmla="*/ 661581 w 1063507"/>
                <a:gd name="connsiteY186" fmla="*/ 616909 h 857011"/>
                <a:gd name="connsiteX187" fmla="*/ 665139 w 1063507"/>
                <a:gd name="connsiteY187" fmla="*/ 620769 h 857011"/>
                <a:gd name="connsiteX188" fmla="*/ 668696 w 1063507"/>
                <a:gd name="connsiteY188" fmla="*/ 624590 h 857011"/>
                <a:gd name="connsiteX189" fmla="*/ 672254 w 1063507"/>
                <a:gd name="connsiteY189" fmla="*/ 628357 h 857011"/>
                <a:gd name="connsiteX190" fmla="*/ 675812 w 1063507"/>
                <a:gd name="connsiteY190" fmla="*/ 632077 h 857011"/>
                <a:gd name="connsiteX191" fmla="*/ 679369 w 1063507"/>
                <a:gd name="connsiteY191" fmla="*/ 635749 h 857011"/>
                <a:gd name="connsiteX192" fmla="*/ 682920 w 1063507"/>
                <a:gd name="connsiteY192" fmla="*/ 639374 h 857011"/>
                <a:gd name="connsiteX193" fmla="*/ 686478 w 1063507"/>
                <a:gd name="connsiteY193" fmla="*/ 642952 h 857011"/>
                <a:gd name="connsiteX194" fmla="*/ 690035 w 1063507"/>
                <a:gd name="connsiteY194" fmla="*/ 646483 h 857011"/>
                <a:gd name="connsiteX195" fmla="*/ 693593 w 1063507"/>
                <a:gd name="connsiteY195" fmla="*/ 649966 h 857011"/>
                <a:gd name="connsiteX196" fmla="*/ 697151 w 1063507"/>
                <a:gd name="connsiteY196" fmla="*/ 653402 h 857011"/>
                <a:gd name="connsiteX197" fmla="*/ 700708 w 1063507"/>
                <a:gd name="connsiteY197" fmla="*/ 656798 h 857011"/>
                <a:gd name="connsiteX198" fmla="*/ 704266 w 1063507"/>
                <a:gd name="connsiteY198" fmla="*/ 660146 h 857011"/>
                <a:gd name="connsiteX199" fmla="*/ 707824 w 1063507"/>
                <a:gd name="connsiteY199" fmla="*/ 663448 h 857011"/>
                <a:gd name="connsiteX200" fmla="*/ 711381 w 1063507"/>
                <a:gd name="connsiteY200" fmla="*/ 666701 h 857011"/>
                <a:gd name="connsiteX201" fmla="*/ 714932 w 1063507"/>
                <a:gd name="connsiteY201" fmla="*/ 669915 h 857011"/>
                <a:gd name="connsiteX202" fmla="*/ 718490 w 1063507"/>
                <a:gd name="connsiteY202" fmla="*/ 673081 h 857011"/>
                <a:gd name="connsiteX203" fmla="*/ 722047 w 1063507"/>
                <a:gd name="connsiteY203" fmla="*/ 676207 h 857011"/>
                <a:gd name="connsiteX204" fmla="*/ 725605 w 1063507"/>
                <a:gd name="connsiteY204" fmla="*/ 679285 h 857011"/>
                <a:gd name="connsiteX205" fmla="*/ 729163 w 1063507"/>
                <a:gd name="connsiteY205" fmla="*/ 682323 h 857011"/>
                <a:gd name="connsiteX206" fmla="*/ 732720 w 1063507"/>
                <a:gd name="connsiteY206" fmla="*/ 685320 h 857011"/>
                <a:gd name="connsiteX207" fmla="*/ 736278 w 1063507"/>
                <a:gd name="connsiteY207" fmla="*/ 688270 h 857011"/>
                <a:gd name="connsiteX208" fmla="*/ 739836 w 1063507"/>
                <a:gd name="connsiteY208" fmla="*/ 691180 h 857011"/>
                <a:gd name="connsiteX209" fmla="*/ 743393 w 1063507"/>
                <a:gd name="connsiteY209" fmla="*/ 694049 h 857011"/>
                <a:gd name="connsiteX210" fmla="*/ 746944 w 1063507"/>
                <a:gd name="connsiteY210" fmla="*/ 696871 h 857011"/>
                <a:gd name="connsiteX211" fmla="*/ 750502 w 1063507"/>
                <a:gd name="connsiteY211" fmla="*/ 699659 h 857011"/>
                <a:gd name="connsiteX212" fmla="*/ 754060 w 1063507"/>
                <a:gd name="connsiteY212" fmla="*/ 702399 h 857011"/>
                <a:gd name="connsiteX213" fmla="*/ 757617 w 1063507"/>
                <a:gd name="connsiteY213" fmla="*/ 705106 h 857011"/>
                <a:gd name="connsiteX214" fmla="*/ 761175 w 1063507"/>
                <a:gd name="connsiteY214" fmla="*/ 707766 h 857011"/>
                <a:gd name="connsiteX215" fmla="*/ 764732 w 1063507"/>
                <a:gd name="connsiteY215" fmla="*/ 710392 h 857011"/>
                <a:gd name="connsiteX216" fmla="*/ 768290 w 1063507"/>
                <a:gd name="connsiteY216" fmla="*/ 712978 h 857011"/>
                <a:gd name="connsiteX217" fmla="*/ 771848 w 1063507"/>
                <a:gd name="connsiteY217" fmla="*/ 715523 h 857011"/>
                <a:gd name="connsiteX218" fmla="*/ 775405 w 1063507"/>
                <a:gd name="connsiteY218" fmla="*/ 718034 h 857011"/>
                <a:gd name="connsiteX219" fmla="*/ 778956 w 1063507"/>
                <a:gd name="connsiteY219" fmla="*/ 720505 h 857011"/>
                <a:gd name="connsiteX220" fmla="*/ 782514 w 1063507"/>
                <a:gd name="connsiteY220" fmla="*/ 722935 h 857011"/>
                <a:gd name="connsiteX221" fmla="*/ 786072 w 1063507"/>
                <a:gd name="connsiteY221" fmla="*/ 725332 h 857011"/>
                <a:gd name="connsiteX222" fmla="*/ 789629 w 1063507"/>
                <a:gd name="connsiteY222" fmla="*/ 727688 h 857011"/>
                <a:gd name="connsiteX223" fmla="*/ 793187 w 1063507"/>
                <a:gd name="connsiteY223" fmla="*/ 730010 h 857011"/>
                <a:gd name="connsiteX224" fmla="*/ 796744 w 1063507"/>
                <a:gd name="connsiteY224" fmla="*/ 732298 h 857011"/>
                <a:gd name="connsiteX225" fmla="*/ 800302 w 1063507"/>
                <a:gd name="connsiteY225" fmla="*/ 734546 h 857011"/>
                <a:gd name="connsiteX226" fmla="*/ 803860 w 1063507"/>
                <a:gd name="connsiteY226" fmla="*/ 736761 h 857011"/>
                <a:gd name="connsiteX227" fmla="*/ 807411 w 1063507"/>
                <a:gd name="connsiteY227" fmla="*/ 738941 h 857011"/>
                <a:gd name="connsiteX228" fmla="*/ 810968 w 1063507"/>
                <a:gd name="connsiteY228" fmla="*/ 741088 h 857011"/>
                <a:gd name="connsiteX229" fmla="*/ 814526 w 1063507"/>
                <a:gd name="connsiteY229" fmla="*/ 743201 h 857011"/>
                <a:gd name="connsiteX230" fmla="*/ 818084 w 1063507"/>
                <a:gd name="connsiteY230" fmla="*/ 745280 h 857011"/>
                <a:gd name="connsiteX231" fmla="*/ 821641 w 1063507"/>
                <a:gd name="connsiteY231" fmla="*/ 747326 h 857011"/>
                <a:gd name="connsiteX232" fmla="*/ 825199 w 1063507"/>
                <a:gd name="connsiteY232" fmla="*/ 749337 h 857011"/>
                <a:gd name="connsiteX233" fmla="*/ 828756 w 1063507"/>
                <a:gd name="connsiteY233" fmla="*/ 751315 h 857011"/>
                <a:gd name="connsiteX234" fmla="*/ 832314 w 1063507"/>
                <a:gd name="connsiteY234" fmla="*/ 753266 h 857011"/>
                <a:gd name="connsiteX235" fmla="*/ 835872 w 1063507"/>
                <a:gd name="connsiteY235" fmla="*/ 755177 h 857011"/>
                <a:gd name="connsiteX236" fmla="*/ 839423 w 1063507"/>
                <a:gd name="connsiteY236" fmla="*/ 757067 h 857011"/>
                <a:gd name="connsiteX237" fmla="*/ 842980 w 1063507"/>
                <a:gd name="connsiteY237" fmla="*/ 758917 h 857011"/>
                <a:gd name="connsiteX238" fmla="*/ 846538 w 1063507"/>
                <a:gd name="connsiteY238" fmla="*/ 760746 h 857011"/>
                <a:gd name="connsiteX239" fmla="*/ 850096 w 1063507"/>
                <a:gd name="connsiteY239" fmla="*/ 762535 h 857011"/>
                <a:gd name="connsiteX240" fmla="*/ 853653 w 1063507"/>
                <a:gd name="connsiteY240" fmla="*/ 764304 h 857011"/>
                <a:gd name="connsiteX241" fmla="*/ 857211 w 1063507"/>
                <a:gd name="connsiteY241" fmla="*/ 766039 h 857011"/>
                <a:gd name="connsiteX242" fmla="*/ 860769 w 1063507"/>
                <a:gd name="connsiteY242" fmla="*/ 767740 h 857011"/>
                <a:gd name="connsiteX243" fmla="*/ 864326 w 1063507"/>
                <a:gd name="connsiteY243" fmla="*/ 769421 h 857011"/>
                <a:gd name="connsiteX244" fmla="*/ 867884 w 1063507"/>
                <a:gd name="connsiteY244" fmla="*/ 771068 h 857011"/>
                <a:gd name="connsiteX245" fmla="*/ 871435 w 1063507"/>
                <a:gd name="connsiteY245" fmla="*/ 772688 h 857011"/>
                <a:gd name="connsiteX246" fmla="*/ 874992 w 1063507"/>
                <a:gd name="connsiteY246" fmla="*/ 774288 h 857011"/>
                <a:gd name="connsiteX247" fmla="*/ 878550 w 1063507"/>
                <a:gd name="connsiteY247" fmla="*/ 775854 h 857011"/>
                <a:gd name="connsiteX248" fmla="*/ 882108 w 1063507"/>
                <a:gd name="connsiteY248" fmla="*/ 777394 h 857011"/>
                <a:gd name="connsiteX249" fmla="*/ 885665 w 1063507"/>
                <a:gd name="connsiteY249" fmla="*/ 778906 h 857011"/>
                <a:gd name="connsiteX250" fmla="*/ 889223 w 1063507"/>
                <a:gd name="connsiteY250" fmla="*/ 780398 h 857011"/>
                <a:gd name="connsiteX251" fmla="*/ 892781 w 1063507"/>
                <a:gd name="connsiteY251" fmla="*/ 781863 h 857011"/>
                <a:gd name="connsiteX252" fmla="*/ 896338 w 1063507"/>
                <a:gd name="connsiteY252" fmla="*/ 783300 h 857011"/>
                <a:gd name="connsiteX253" fmla="*/ 899896 w 1063507"/>
                <a:gd name="connsiteY253" fmla="*/ 784711 h 857011"/>
                <a:gd name="connsiteX254" fmla="*/ 903447 w 1063507"/>
                <a:gd name="connsiteY254" fmla="*/ 786102 h 857011"/>
                <a:gd name="connsiteX255" fmla="*/ 907005 w 1063507"/>
                <a:gd name="connsiteY255" fmla="*/ 787466 h 857011"/>
                <a:gd name="connsiteX256" fmla="*/ 910562 w 1063507"/>
                <a:gd name="connsiteY256" fmla="*/ 788802 h 857011"/>
                <a:gd name="connsiteX257" fmla="*/ 914120 w 1063507"/>
                <a:gd name="connsiteY257" fmla="*/ 790119 h 857011"/>
                <a:gd name="connsiteX258" fmla="*/ 917677 w 1063507"/>
                <a:gd name="connsiteY258" fmla="*/ 791415 h 857011"/>
                <a:gd name="connsiteX259" fmla="*/ 921235 w 1063507"/>
                <a:gd name="connsiteY259" fmla="*/ 792691 h 857011"/>
                <a:gd name="connsiteX260" fmla="*/ 924793 w 1063507"/>
                <a:gd name="connsiteY260" fmla="*/ 793940 h 857011"/>
                <a:gd name="connsiteX261" fmla="*/ 928350 w 1063507"/>
                <a:gd name="connsiteY261" fmla="*/ 795161 h 857011"/>
                <a:gd name="connsiteX262" fmla="*/ 931908 w 1063507"/>
                <a:gd name="connsiteY262" fmla="*/ 796370 h 857011"/>
                <a:gd name="connsiteX263" fmla="*/ 935459 w 1063507"/>
                <a:gd name="connsiteY263" fmla="*/ 797551 h 857011"/>
                <a:gd name="connsiteX264" fmla="*/ 939017 w 1063507"/>
                <a:gd name="connsiteY264" fmla="*/ 798719 h 857011"/>
                <a:gd name="connsiteX265" fmla="*/ 942574 w 1063507"/>
                <a:gd name="connsiteY265" fmla="*/ 799860 h 857011"/>
                <a:gd name="connsiteX266" fmla="*/ 946132 w 1063507"/>
                <a:gd name="connsiteY266" fmla="*/ 800981 h 857011"/>
                <a:gd name="connsiteX267" fmla="*/ 949690 w 1063507"/>
                <a:gd name="connsiteY267" fmla="*/ 802081 h 857011"/>
                <a:gd name="connsiteX268" fmla="*/ 953247 w 1063507"/>
                <a:gd name="connsiteY268" fmla="*/ 803161 h 857011"/>
                <a:gd name="connsiteX269" fmla="*/ 956805 w 1063507"/>
                <a:gd name="connsiteY269" fmla="*/ 804228 h 857011"/>
                <a:gd name="connsiteX270" fmla="*/ 960362 w 1063507"/>
                <a:gd name="connsiteY270" fmla="*/ 805267 h 857011"/>
                <a:gd name="connsiteX271" fmla="*/ 963920 w 1063507"/>
                <a:gd name="connsiteY271" fmla="*/ 806293 h 857011"/>
                <a:gd name="connsiteX272" fmla="*/ 967471 w 1063507"/>
                <a:gd name="connsiteY272" fmla="*/ 807299 h 857011"/>
                <a:gd name="connsiteX273" fmla="*/ 971029 w 1063507"/>
                <a:gd name="connsiteY273" fmla="*/ 808285 h 857011"/>
                <a:gd name="connsiteX274" fmla="*/ 974586 w 1063507"/>
                <a:gd name="connsiteY274" fmla="*/ 809257 h 857011"/>
                <a:gd name="connsiteX275" fmla="*/ 978144 w 1063507"/>
                <a:gd name="connsiteY275" fmla="*/ 810209 h 857011"/>
                <a:gd name="connsiteX276" fmla="*/ 981702 w 1063507"/>
                <a:gd name="connsiteY276" fmla="*/ 811141 h 857011"/>
                <a:gd name="connsiteX277" fmla="*/ 985259 w 1063507"/>
                <a:gd name="connsiteY277" fmla="*/ 812059 h 857011"/>
                <a:gd name="connsiteX278" fmla="*/ 988817 w 1063507"/>
                <a:gd name="connsiteY278" fmla="*/ 812956 h 857011"/>
                <a:gd name="connsiteX279" fmla="*/ 992374 w 1063507"/>
                <a:gd name="connsiteY279" fmla="*/ 813841 h 857011"/>
                <a:gd name="connsiteX280" fmla="*/ 995932 w 1063507"/>
                <a:gd name="connsiteY280" fmla="*/ 814705 h 857011"/>
                <a:gd name="connsiteX281" fmla="*/ 999483 w 1063507"/>
                <a:gd name="connsiteY281" fmla="*/ 815555 h 857011"/>
                <a:gd name="connsiteX282" fmla="*/ 1003041 w 1063507"/>
                <a:gd name="connsiteY282" fmla="*/ 816393 h 857011"/>
                <a:gd name="connsiteX283" fmla="*/ 1006598 w 1063507"/>
                <a:gd name="connsiteY283" fmla="*/ 817209 h 857011"/>
                <a:gd name="connsiteX284" fmla="*/ 1010156 w 1063507"/>
                <a:gd name="connsiteY284" fmla="*/ 818013 h 857011"/>
                <a:gd name="connsiteX285" fmla="*/ 1013714 w 1063507"/>
                <a:gd name="connsiteY285" fmla="*/ 818803 h 857011"/>
                <a:gd name="connsiteX286" fmla="*/ 1017271 w 1063507"/>
                <a:gd name="connsiteY286" fmla="*/ 819579 h 857011"/>
                <a:gd name="connsiteX287" fmla="*/ 1020829 w 1063507"/>
                <a:gd name="connsiteY287" fmla="*/ 820335 h 857011"/>
                <a:gd name="connsiteX288" fmla="*/ 1024387 w 1063507"/>
                <a:gd name="connsiteY288" fmla="*/ 821084 h 857011"/>
                <a:gd name="connsiteX289" fmla="*/ 1027944 w 1063507"/>
                <a:gd name="connsiteY289" fmla="*/ 821813 h 857011"/>
                <a:gd name="connsiteX290" fmla="*/ 1031495 w 1063507"/>
                <a:gd name="connsiteY290" fmla="*/ 822529 h 857011"/>
                <a:gd name="connsiteX291" fmla="*/ 1035053 w 1063507"/>
                <a:gd name="connsiteY291" fmla="*/ 823231 h 857011"/>
                <a:gd name="connsiteX292" fmla="*/ 1038610 w 1063507"/>
                <a:gd name="connsiteY292" fmla="*/ 823926 h 857011"/>
                <a:gd name="connsiteX293" fmla="*/ 1042168 w 1063507"/>
                <a:gd name="connsiteY293" fmla="*/ 824601 h 857011"/>
                <a:gd name="connsiteX294" fmla="*/ 1045726 w 1063507"/>
                <a:gd name="connsiteY294" fmla="*/ 825263 h 857011"/>
                <a:gd name="connsiteX295" fmla="*/ 1049283 w 1063507"/>
                <a:gd name="connsiteY295" fmla="*/ 825918 h 857011"/>
                <a:gd name="connsiteX296" fmla="*/ 1052841 w 1063507"/>
                <a:gd name="connsiteY296" fmla="*/ 826559 h 857011"/>
                <a:gd name="connsiteX297" fmla="*/ 1056399 w 1063507"/>
                <a:gd name="connsiteY297" fmla="*/ 827180 h 857011"/>
                <a:gd name="connsiteX298" fmla="*/ 1059956 w 1063507"/>
                <a:gd name="connsiteY298" fmla="*/ 827795 h 857011"/>
                <a:gd name="connsiteX299" fmla="*/ 1063507 w 1063507"/>
                <a:gd name="connsiteY299" fmla="*/ 828402 h 857011"/>
                <a:gd name="connsiteX300" fmla="*/ 1063507 w 1063507"/>
                <a:gd name="connsiteY300" fmla="*/ 857012 h 857011"/>
                <a:gd name="connsiteX301" fmla="*/ 0 w 1063507"/>
                <a:gd name="connsiteY301" fmla="*/ 857012 h 857011"/>
                <a:gd name="connsiteX302" fmla="*/ 0 w 1063507"/>
                <a:gd name="connsiteY302" fmla="*/ 459399 h 85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63507" h="857011">
                  <a:moveTo>
                    <a:pt x="0" y="459399"/>
                  </a:moveTo>
                  <a:lnTo>
                    <a:pt x="3557" y="445886"/>
                  </a:lnTo>
                  <a:lnTo>
                    <a:pt x="7113" y="432406"/>
                  </a:lnTo>
                  <a:lnTo>
                    <a:pt x="10670" y="418972"/>
                  </a:lnTo>
                  <a:lnTo>
                    <a:pt x="14227" y="405600"/>
                  </a:lnTo>
                  <a:lnTo>
                    <a:pt x="17784" y="392302"/>
                  </a:lnTo>
                  <a:lnTo>
                    <a:pt x="21341" y="379094"/>
                  </a:lnTo>
                  <a:lnTo>
                    <a:pt x="24898" y="365987"/>
                  </a:lnTo>
                  <a:lnTo>
                    <a:pt x="28455" y="352995"/>
                  </a:lnTo>
                  <a:lnTo>
                    <a:pt x="32012" y="340130"/>
                  </a:lnTo>
                  <a:lnTo>
                    <a:pt x="35568" y="327403"/>
                  </a:lnTo>
                  <a:lnTo>
                    <a:pt x="39125" y="314827"/>
                  </a:lnTo>
                  <a:lnTo>
                    <a:pt x="42682" y="302410"/>
                  </a:lnTo>
                  <a:lnTo>
                    <a:pt x="46239" y="290165"/>
                  </a:lnTo>
                  <a:lnTo>
                    <a:pt x="49796" y="278101"/>
                  </a:lnTo>
                  <a:lnTo>
                    <a:pt x="53353" y="266227"/>
                  </a:lnTo>
                  <a:lnTo>
                    <a:pt x="56910" y="254552"/>
                  </a:lnTo>
                  <a:lnTo>
                    <a:pt x="60467" y="243085"/>
                  </a:lnTo>
                  <a:lnTo>
                    <a:pt x="64024" y="231834"/>
                  </a:lnTo>
                  <a:lnTo>
                    <a:pt x="67580" y="220806"/>
                  </a:lnTo>
                  <a:lnTo>
                    <a:pt x="71137" y="210007"/>
                  </a:lnTo>
                  <a:lnTo>
                    <a:pt x="74694" y="199446"/>
                  </a:lnTo>
                  <a:lnTo>
                    <a:pt x="78251" y="189128"/>
                  </a:lnTo>
                  <a:lnTo>
                    <a:pt x="81808" y="179060"/>
                  </a:lnTo>
                  <a:lnTo>
                    <a:pt x="85365" y="169245"/>
                  </a:lnTo>
                  <a:lnTo>
                    <a:pt x="88922" y="159688"/>
                  </a:lnTo>
                  <a:lnTo>
                    <a:pt x="92479" y="150396"/>
                  </a:lnTo>
                  <a:lnTo>
                    <a:pt x="96035" y="141371"/>
                  </a:lnTo>
                  <a:lnTo>
                    <a:pt x="99592" y="132617"/>
                  </a:lnTo>
                  <a:lnTo>
                    <a:pt x="103149" y="124137"/>
                  </a:lnTo>
                  <a:lnTo>
                    <a:pt x="106706" y="115934"/>
                  </a:lnTo>
                  <a:lnTo>
                    <a:pt x="110263" y="108011"/>
                  </a:lnTo>
                  <a:lnTo>
                    <a:pt x="113820" y="100370"/>
                  </a:lnTo>
                  <a:lnTo>
                    <a:pt x="117377" y="93012"/>
                  </a:lnTo>
                  <a:lnTo>
                    <a:pt x="120934" y="85939"/>
                  </a:lnTo>
                  <a:lnTo>
                    <a:pt x="124491" y="79152"/>
                  </a:lnTo>
                  <a:lnTo>
                    <a:pt x="128048" y="72652"/>
                  </a:lnTo>
                  <a:lnTo>
                    <a:pt x="131605" y="66439"/>
                  </a:lnTo>
                  <a:lnTo>
                    <a:pt x="135161" y="60513"/>
                  </a:lnTo>
                  <a:lnTo>
                    <a:pt x="138718" y="54875"/>
                  </a:lnTo>
                  <a:lnTo>
                    <a:pt x="142275" y="49523"/>
                  </a:lnTo>
                  <a:lnTo>
                    <a:pt x="145832" y="44457"/>
                  </a:lnTo>
                  <a:lnTo>
                    <a:pt x="149389" y="39677"/>
                  </a:lnTo>
                  <a:lnTo>
                    <a:pt x="152946" y="35180"/>
                  </a:lnTo>
                  <a:lnTo>
                    <a:pt x="156503" y="30966"/>
                  </a:lnTo>
                  <a:lnTo>
                    <a:pt x="160060" y="27032"/>
                  </a:lnTo>
                  <a:lnTo>
                    <a:pt x="163617" y="23378"/>
                  </a:lnTo>
                  <a:lnTo>
                    <a:pt x="167174" y="20000"/>
                  </a:lnTo>
                  <a:lnTo>
                    <a:pt x="170731" y="16897"/>
                  </a:lnTo>
                  <a:lnTo>
                    <a:pt x="174287" y="14066"/>
                  </a:lnTo>
                  <a:lnTo>
                    <a:pt x="177844" y="11503"/>
                  </a:lnTo>
                  <a:lnTo>
                    <a:pt x="181401" y="9208"/>
                  </a:lnTo>
                  <a:lnTo>
                    <a:pt x="184958" y="7176"/>
                  </a:lnTo>
                  <a:lnTo>
                    <a:pt x="188515" y="5405"/>
                  </a:lnTo>
                  <a:lnTo>
                    <a:pt x="192073" y="3890"/>
                  </a:lnTo>
                  <a:lnTo>
                    <a:pt x="195631" y="2629"/>
                  </a:lnTo>
                  <a:lnTo>
                    <a:pt x="199188" y="1618"/>
                  </a:lnTo>
                  <a:lnTo>
                    <a:pt x="202739" y="854"/>
                  </a:lnTo>
                  <a:lnTo>
                    <a:pt x="206297" y="332"/>
                  </a:lnTo>
                  <a:lnTo>
                    <a:pt x="209855" y="48"/>
                  </a:lnTo>
                  <a:lnTo>
                    <a:pt x="213412" y="0"/>
                  </a:lnTo>
                  <a:lnTo>
                    <a:pt x="216970" y="182"/>
                  </a:lnTo>
                  <a:lnTo>
                    <a:pt x="220527" y="591"/>
                  </a:lnTo>
                  <a:lnTo>
                    <a:pt x="224085" y="1222"/>
                  </a:lnTo>
                  <a:lnTo>
                    <a:pt x="227643" y="2071"/>
                  </a:lnTo>
                  <a:lnTo>
                    <a:pt x="231200" y="3134"/>
                  </a:lnTo>
                  <a:lnTo>
                    <a:pt x="234751" y="4407"/>
                  </a:lnTo>
                  <a:lnTo>
                    <a:pt x="238309" y="5884"/>
                  </a:lnTo>
                  <a:lnTo>
                    <a:pt x="241867" y="7562"/>
                  </a:lnTo>
                  <a:lnTo>
                    <a:pt x="245424" y="9435"/>
                  </a:lnTo>
                  <a:lnTo>
                    <a:pt x="248982" y="11501"/>
                  </a:lnTo>
                  <a:lnTo>
                    <a:pt x="252539" y="13752"/>
                  </a:lnTo>
                  <a:lnTo>
                    <a:pt x="256097" y="16186"/>
                  </a:lnTo>
                  <a:lnTo>
                    <a:pt x="259655" y="18798"/>
                  </a:lnTo>
                  <a:lnTo>
                    <a:pt x="263212" y="21584"/>
                  </a:lnTo>
                  <a:lnTo>
                    <a:pt x="266763" y="24537"/>
                  </a:lnTo>
                  <a:lnTo>
                    <a:pt x="270321" y="27655"/>
                  </a:lnTo>
                  <a:lnTo>
                    <a:pt x="273879" y="30931"/>
                  </a:lnTo>
                  <a:lnTo>
                    <a:pt x="277436" y="34363"/>
                  </a:lnTo>
                  <a:lnTo>
                    <a:pt x="280994" y="37945"/>
                  </a:lnTo>
                  <a:lnTo>
                    <a:pt x="284552" y="41673"/>
                  </a:lnTo>
                  <a:lnTo>
                    <a:pt x="288109" y="45542"/>
                  </a:lnTo>
                  <a:lnTo>
                    <a:pt x="291667" y="49547"/>
                  </a:lnTo>
                  <a:lnTo>
                    <a:pt x="295224" y="53685"/>
                  </a:lnTo>
                  <a:lnTo>
                    <a:pt x="298775" y="57951"/>
                  </a:lnTo>
                  <a:lnTo>
                    <a:pt x="302333" y="62339"/>
                  </a:lnTo>
                  <a:lnTo>
                    <a:pt x="305891" y="66847"/>
                  </a:lnTo>
                  <a:lnTo>
                    <a:pt x="309448" y="71470"/>
                  </a:lnTo>
                  <a:lnTo>
                    <a:pt x="313006" y="76203"/>
                  </a:lnTo>
                  <a:lnTo>
                    <a:pt x="316564" y="81041"/>
                  </a:lnTo>
                  <a:lnTo>
                    <a:pt x="320121" y="85982"/>
                  </a:lnTo>
                  <a:lnTo>
                    <a:pt x="323679" y="91021"/>
                  </a:lnTo>
                  <a:lnTo>
                    <a:pt x="327237" y="96154"/>
                  </a:lnTo>
                  <a:lnTo>
                    <a:pt x="330787" y="101375"/>
                  </a:lnTo>
                  <a:lnTo>
                    <a:pt x="334345" y="106684"/>
                  </a:lnTo>
                  <a:lnTo>
                    <a:pt x="337903" y="112073"/>
                  </a:lnTo>
                  <a:lnTo>
                    <a:pt x="341460" y="117540"/>
                  </a:lnTo>
                  <a:lnTo>
                    <a:pt x="345018" y="123082"/>
                  </a:lnTo>
                  <a:lnTo>
                    <a:pt x="348576" y="128693"/>
                  </a:lnTo>
                  <a:lnTo>
                    <a:pt x="352133" y="134372"/>
                  </a:lnTo>
                  <a:lnTo>
                    <a:pt x="355691" y="140113"/>
                  </a:lnTo>
                  <a:lnTo>
                    <a:pt x="359249" y="145913"/>
                  </a:lnTo>
                  <a:lnTo>
                    <a:pt x="362799" y="151769"/>
                  </a:lnTo>
                  <a:lnTo>
                    <a:pt x="366357" y="157677"/>
                  </a:lnTo>
                  <a:lnTo>
                    <a:pt x="369915" y="163635"/>
                  </a:lnTo>
                  <a:lnTo>
                    <a:pt x="373472" y="169638"/>
                  </a:lnTo>
                  <a:lnTo>
                    <a:pt x="377030" y="175683"/>
                  </a:lnTo>
                  <a:lnTo>
                    <a:pt x="380588" y="181767"/>
                  </a:lnTo>
                  <a:lnTo>
                    <a:pt x="384145" y="187888"/>
                  </a:lnTo>
                  <a:lnTo>
                    <a:pt x="387703" y="194042"/>
                  </a:lnTo>
                  <a:lnTo>
                    <a:pt x="391261" y="200225"/>
                  </a:lnTo>
                  <a:lnTo>
                    <a:pt x="394812" y="206435"/>
                  </a:lnTo>
                  <a:lnTo>
                    <a:pt x="398369" y="212670"/>
                  </a:lnTo>
                  <a:lnTo>
                    <a:pt x="401927" y="218925"/>
                  </a:lnTo>
                  <a:lnTo>
                    <a:pt x="405484" y="225199"/>
                  </a:lnTo>
                  <a:lnTo>
                    <a:pt x="409042" y="231489"/>
                  </a:lnTo>
                  <a:lnTo>
                    <a:pt x="412600" y="237793"/>
                  </a:lnTo>
                  <a:lnTo>
                    <a:pt x="416157" y="244107"/>
                  </a:lnTo>
                  <a:lnTo>
                    <a:pt x="419715" y="250429"/>
                  </a:lnTo>
                  <a:lnTo>
                    <a:pt x="423273" y="256757"/>
                  </a:lnTo>
                  <a:lnTo>
                    <a:pt x="426824" y="263088"/>
                  </a:lnTo>
                  <a:lnTo>
                    <a:pt x="430381" y="269420"/>
                  </a:lnTo>
                  <a:lnTo>
                    <a:pt x="433939" y="275752"/>
                  </a:lnTo>
                  <a:lnTo>
                    <a:pt x="437497" y="282080"/>
                  </a:lnTo>
                  <a:lnTo>
                    <a:pt x="441054" y="288403"/>
                  </a:lnTo>
                  <a:lnTo>
                    <a:pt x="444612" y="294718"/>
                  </a:lnTo>
                  <a:lnTo>
                    <a:pt x="448169" y="301025"/>
                  </a:lnTo>
                  <a:lnTo>
                    <a:pt x="451727" y="307319"/>
                  </a:lnTo>
                  <a:lnTo>
                    <a:pt x="455285" y="313601"/>
                  </a:lnTo>
                  <a:lnTo>
                    <a:pt x="458836" y="319867"/>
                  </a:lnTo>
                  <a:lnTo>
                    <a:pt x="462393" y="326116"/>
                  </a:lnTo>
                  <a:lnTo>
                    <a:pt x="465951" y="332348"/>
                  </a:lnTo>
                  <a:lnTo>
                    <a:pt x="469509" y="338558"/>
                  </a:lnTo>
                  <a:lnTo>
                    <a:pt x="473066" y="344747"/>
                  </a:lnTo>
                  <a:lnTo>
                    <a:pt x="476624" y="350914"/>
                  </a:lnTo>
                  <a:lnTo>
                    <a:pt x="480182" y="357055"/>
                  </a:lnTo>
                  <a:lnTo>
                    <a:pt x="483739" y="363170"/>
                  </a:lnTo>
                  <a:lnTo>
                    <a:pt x="487297" y="369257"/>
                  </a:lnTo>
                  <a:lnTo>
                    <a:pt x="490848" y="375316"/>
                  </a:lnTo>
                  <a:lnTo>
                    <a:pt x="494405" y="381345"/>
                  </a:lnTo>
                  <a:lnTo>
                    <a:pt x="497963" y="387343"/>
                  </a:lnTo>
                  <a:lnTo>
                    <a:pt x="501521" y="393307"/>
                  </a:lnTo>
                  <a:lnTo>
                    <a:pt x="505078" y="399238"/>
                  </a:lnTo>
                  <a:lnTo>
                    <a:pt x="508636" y="405135"/>
                  </a:lnTo>
                  <a:lnTo>
                    <a:pt x="512194" y="410996"/>
                  </a:lnTo>
                  <a:lnTo>
                    <a:pt x="515751" y="416820"/>
                  </a:lnTo>
                  <a:lnTo>
                    <a:pt x="519309" y="422606"/>
                  </a:lnTo>
                  <a:lnTo>
                    <a:pt x="522860" y="428354"/>
                  </a:lnTo>
                  <a:lnTo>
                    <a:pt x="526417" y="434063"/>
                  </a:lnTo>
                  <a:lnTo>
                    <a:pt x="529975" y="439730"/>
                  </a:lnTo>
                  <a:lnTo>
                    <a:pt x="533533" y="445358"/>
                  </a:lnTo>
                  <a:lnTo>
                    <a:pt x="537090" y="450943"/>
                  </a:lnTo>
                  <a:lnTo>
                    <a:pt x="540648" y="456486"/>
                  </a:lnTo>
                  <a:lnTo>
                    <a:pt x="544206" y="461986"/>
                  </a:lnTo>
                  <a:lnTo>
                    <a:pt x="547763" y="467442"/>
                  </a:lnTo>
                  <a:lnTo>
                    <a:pt x="551321" y="472854"/>
                  </a:lnTo>
                  <a:lnTo>
                    <a:pt x="554872" y="478221"/>
                  </a:lnTo>
                  <a:lnTo>
                    <a:pt x="558429" y="483543"/>
                  </a:lnTo>
                  <a:lnTo>
                    <a:pt x="561987" y="488819"/>
                  </a:lnTo>
                  <a:lnTo>
                    <a:pt x="565545" y="494048"/>
                  </a:lnTo>
                  <a:lnTo>
                    <a:pt x="569102" y="499232"/>
                  </a:lnTo>
                  <a:lnTo>
                    <a:pt x="572660" y="504368"/>
                  </a:lnTo>
                  <a:lnTo>
                    <a:pt x="576218" y="509456"/>
                  </a:lnTo>
                  <a:lnTo>
                    <a:pt x="579775" y="514496"/>
                  </a:lnTo>
                  <a:lnTo>
                    <a:pt x="583333" y="519489"/>
                  </a:lnTo>
                  <a:lnTo>
                    <a:pt x="586884" y="524433"/>
                  </a:lnTo>
                  <a:lnTo>
                    <a:pt x="590441" y="529330"/>
                  </a:lnTo>
                  <a:lnTo>
                    <a:pt x="593999" y="534177"/>
                  </a:lnTo>
                  <a:lnTo>
                    <a:pt x="597557" y="538975"/>
                  </a:lnTo>
                  <a:lnTo>
                    <a:pt x="601114" y="543724"/>
                  </a:lnTo>
                  <a:lnTo>
                    <a:pt x="604672" y="548424"/>
                  </a:lnTo>
                  <a:lnTo>
                    <a:pt x="608230" y="553075"/>
                  </a:lnTo>
                  <a:lnTo>
                    <a:pt x="611787" y="557676"/>
                  </a:lnTo>
                  <a:lnTo>
                    <a:pt x="615345" y="562228"/>
                  </a:lnTo>
                  <a:lnTo>
                    <a:pt x="618896" y="566730"/>
                  </a:lnTo>
                  <a:lnTo>
                    <a:pt x="622454" y="571183"/>
                  </a:lnTo>
                  <a:lnTo>
                    <a:pt x="626011" y="575587"/>
                  </a:lnTo>
                  <a:lnTo>
                    <a:pt x="629569" y="579940"/>
                  </a:lnTo>
                  <a:lnTo>
                    <a:pt x="633127" y="584244"/>
                  </a:lnTo>
                  <a:lnTo>
                    <a:pt x="636684" y="588499"/>
                  </a:lnTo>
                  <a:lnTo>
                    <a:pt x="640242" y="592705"/>
                  </a:lnTo>
                  <a:lnTo>
                    <a:pt x="643799" y="596861"/>
                  </a:lnTo>
                  <a:lnTo>
                    <a:pt x="647357" y="600968"/>
                  </a:lnTo>
                  <a:lnTo>
                    <a:pt x="650908" y="605027"/>
                  </a:lnTo>
                  <a:lnTo>
                    <a:pt x="654466" y="609036"/>
                  </a:lnTo>
                  <a:lnTo>
                    <a:pt x="658023" y="612997"/>
                  </a:lnTo>
                  <a:lnTo>
                    <a:pt x="661581" y="616909"/>
                  </a:lnTo>
                  <a:lnTo>
                    <a:pt x="665139" y="620769"/>
                  </a:lnTo>
                  <a:lnTo>
                    <a:pt x="668696" y="624590"/>
                  </a:lnTo>
                  <a:lnTo>
                    <a:pt x="672254" y="628357"/>
                  </a:lnTo>
                  <a:lnTo>
                    <a:pt x="675812" y="632077"/>
                  </a:lnTo>
                  <a:lnTo>
                    <a:pt x="679369" y="635749"/>
                  </a:lnTo>
                  <a:lnTo>
                    <a:pt x="682920" y="639374"/>
                  </a:lnTo>
                  <a:lnTo>
                    <a:pt x="686478" y="642952"/>
                  </a:lnTo>
                  <a:lnTo>
                    <a:pt x="690035" y="646483"/>
                  </a:lnTo>
                  <a:lnTo>
                    <a:pt x="693593" y="649966"/>
                  </a:lnTo>
                  <a:lnTo>
                    <a:pt x="697151" y="653402"/>
                  </a:lnTo>
                  <a:lnTo>
                    <a:pt x="700708" y="656798"/>
                  </a:lnTo>
                  <a:lnTo>
                    <a:pt x="704266" y="660146"/>
                  </a:lnTo>
                  <a:lnTo>
                    <a:pt x="707824" y="663448"/>
                  </a:lnTo>
                  <a:lnTo>
                    <a:pt x="711381" y="666701"/>
                  </a:lnTo>
                  <a:lnTo>
                    <a:pt x="714932" y="669915"/>
                  </a:lnTo>
                  <a:lnTo>
                    <a:pt x="718490" y="673081"/>
                  </a:lnTo>
                  <a:lnTo>
                    <a:pt x="722047" y="676207"/>
                  </a:lnTo>
                  <a:lnTo>
                    <a:pt x="725605" y="679285"/>
                  </a:lnTo>
                  <a:lnTo>
                    <a:pt x="729163" y="682323"/>
                  </a:lnTo>
                  <a:lnTo>
                    <a:pt x="732720" y="685320"/>
                  </a:lnTo>
                  <a:lnTo>
                    <a:pt x="736278" y="688270"/>
                  </a:lnTo>
                  <a:lnTo>
                    <a:pt x="739836" y="691180"/>
                  </a:lnTo>
                  <a:lnTo>
                    <a:pt x="743393" y="694049"/>
                  </a:lnTo>
                  <a:lnTo>
                    <a:pt x="746944" y="696871"/>
                  </a:lnTo>
                  <a:lnTo>
                    <a:pt x="750502" y="699659"/>
                  </a:lnTo>
                  <a:lnTo>
                    <a:pt x="754060" y="702399"/>
                  </a:lnTo>
                  <a:lnTo>
                    <a:pt x="757617" y="705106"/>
                  </a:lnTo>
                  <a:lnTo>
                    <a:pt x="761175" y="707766"/>
                  </a:lnTo>
                  <a:lnTo>
                    <a:pt x="764732" y="710392"/>
                  </a:lnTo>
                  <a:lnTo>
                    <a:pt x="768290" y="712978"/>
                  </a:lnTo>
                  <a:lnTo>
                    <a:pt x="771848" y="715523"/>
                  </a:lnTo>
                  <a:lnTo>
                    <a:pt x="775405" y="718034"/>
                  </a:lnTo>
                  <a:lnTo>
                    <a:pt x="778956" y="720505"/>
                  </a:lnTo>
                  <a:lnTo>
                    <a:pt x="782514" y="722935"/>
                  </a:lnTo>
                  <a:lnTo>
                    <a:pt x="786072" y="725332"/>
                  </a:lnTo>
                  <a:lnTo>
                    <a:pt x="789629" y="727688"/>
                  </a:lnTo>
                  <a:lnTo>
                    <a:pt x="793187" y="730010"/>
                  </a:lnTo>
                  <a:lnTo>
                    <a:pt x="796744" y="732298"/>
                  </a:lnTo>
                  <a:lnTo>
                    <a:pt x="800302" y="734546"/>
                  </a:lnTo>
                  <a:lnTo>
                    <a:pt x="803860" y="736761"/>
                  </a:lnTo>
                  <a:lnTo>
                    <a:pt x="807411" y="738941"/>
                  </a:lnTo>
                  <a:lnTo>
                    <a:pt x="810968" y="741088"/>
                  </a:lnTo>
                  <a:lnTo>
                    <a:pt x="814526" y="743201"/>
                  </a:lnTo>
                  <a:lnTo>
                    <a:pt x="818084" y="745280"/>
                  </a:lnTo>
                  <a:lnTo>
                    <a:pt x="821641" y="747326"/>
                  </a:lnTo>
                  <a:lnTo>
                    <a:pt x="825199" y="749337"/>
                  </a:lnTo>
                  <a:lnTo>
                    <a:pt x="828756" y="751315"/>
                  </a:lnTo>
                  <a:lnTo>
                    <a:pt x="832314" y="753266"/>
                  </a:lnTo>
                  <a:lnTo>
                    <a:pt x="835872" y="755177"/>
                  </a:lnTo>
                  <a:lnTo>
                    <a:pt x="839423" y="757067"/>
                  </a:lnTo>
                  <a:lnTo>
                    <a:pt x="842980" y="758917"/>
                  </a:lnTo>
                  <a:lnTo>
                    <a:pt x="846538" y="760746"/>
                  </a:lnTo>
                  <a:lnTo>
                    <a:pt x="850096" y="762535"/>
                  </a:lnTo>
                  <a:lnTo>
                    <a:pt x="853653" y="764304"/>
                  </a:lnTo>
                  <a:lnTo>
                    <a:pt x="857211" y="766039"/>
                  </a:lnTo>
                  <a:lnTo>
                    <a:pt x="860769" y="767740"/>
                  </a:lnTo>
                  <a:lnTo>
                    <a:pt x="864326" y="769421"/>
                  </a:lnTo>
                  <a:lnTo>
                    <a:pt x="867884" y="771068"/>
                  </a:lnTo>
                  <a:lnTo>
                    <a:pt x="871435" y="772688"/>
                  </a:lnTo>
                  <a:lnTo>
                    <a:pt x="874992" y="774288"/>
                  </a:lnTo>
                  <a:lnTo>
                    <a:pt x="878550" y="775854"/>
                  </a:lnTo>
                  <a:lnTo>
                    <a:pt x="882108" y="777394"/>
                  </a:lnTo>
                  <a:lnTo>
                    <a:pt x="885665" y="778906"/>
                  </a:lnTo>
                  <a:lnTo>
                    <a:pt x="889223" y="780398"/>
                  </a:lnTo>
                  <a:lnTo>
                    <a:pt x="892781" y="781863"/>
                  </a:lnTo>
                  <a:lnTo>
                    <a:pt x="896338" y="783300"/>
                  </a:lnTo>
                  <a:lnTo>
                    <a:pt x="899896" y="784711"/>
                  </a:lnTo>
                  <a:lnTo>
                    <a:pt x="903447" y="786102"/>
                  </a:lnTo>
                  <a:lnTo>
                    <a:pt x="907005" y="787466"/>
                  </a:lnTo>
                  <a:lnTo>
                    <a:pt x="910562" y="788802"/>
                  </a:lnTo>
                  <a:lnTo>
                    <a:pt x="914120" y="790119"/>
                  </a:lnTo>
                  <a:lnTo>
                    <a:pt x="917677" y="791415"/>
                  </a:lnTo>
                  <a:lnTo>
                    <a:pt x="921235" y="792691"/>
                  </a:lnTo>
                  <a:lnTo>
                    <a:pt x="924793" y="793940"/>
                  </a:lnTo>
                  <a:lnTo>
                    <a:pt x="928350" y="795161"/>
                  </a:lnTo>
                  <a:lnTo>
                    <a:pt x="931908" y="796370"/>
                  </a:lnTo>
                  <a:lnTo>
                    <a:pt x="935459" y="797551"/>
                  </a:lnTo>
                  <a:lnTo>
                    <a:pt x="939017" y="798719"/>
                  </a:lnTo>
                  <a:lnTo>
                    <a:pt x="942574" y="799860"/>
                  </a:lnTo>
                  <a:lnTo>
                    <a:pt x="946132" y="800981"/>
                  </a:lnTo>
                  <a:lnTo>
                    <a:pt x="949690" y="802081"/>
                  </a:lnTo>
                  <a:lnTo>
                    <a:pt x="953247" y="803161"/>
                  </a:lnTo>
                  <a:lnTo>
                    <a:pt x="956805" y="804228"/>
                  </a:lnTo>
                  <a:lnTo>
                    <a:pt x="960362" y="805267"/>
                  </a:lnTo>
                  <a:lnTo>
                    <a:pt x="963920" y="806293"/>
                  </a:lnTo>
                  <a:lnTo>
                    <a:pt x="967471" y="807299"/>
                  </a:lnTo>
                  <a:lnTo>
                    <a:pt x="971029" y="808285"/>
                  </a:lnTo>
                  <a:lnTo>
                    <a:pt x="974586" y="809257"/>
                  </a:lnTo>
                  <a:lnTo>
                    <a:pt x="978144" y="810209"/>
                  </a:lnTo>
                  <a:lnTo>
                    <a:pt x="981702" y="811141"/>
                  </a:lnTo>
                  <a:lnTo>
                    <a:pt x="985259" y="812059"/>
                  </a:lnTo>
                  <a:lnTo>
                    <a:pt x="988817" y="812956"/>
                  </a:lnTo>
                  <a:lnTo>
                    <a:pt x="992374" y="813841"/>
                  </a:lnTo>
                  <a:lnTo>
                    <a:pt x="995932" y="814705"/>
                  </a:lnTo>
                  <a:lnTo>
                    <a:pt x="999483" y="815555"/>
                  </a:lnTo>
                  <a:lnTo>
                    <a:pt x="1003041" y="816393"/>
                  </a:lnTo>
                  <a:lnTo>
                    <a:pt x="1006598" y="817209"/>
                  </a:lnTo>
                  <a:lnTo>
                    <a:pt x="1010156" y="818013"/>
                  </a:lnTo>
                  <a:lnTo>
                    <a:pt x="1013714" y="818803"/>
                  </a:lnTo>
                  <a:lnTo>
                    <a:pt x="1017271" y="819579"/>
                  </a:lnTo>
                  <a:lnTo>
                    <a:pt x="1020829" y="820335"/>
                  </a:lnTo>
                  <a:lnTo>
                    <a:pt x="1024387" y="821084"/>
                  </a:lnTo>
                  <a:lnTo>
                    <a:pt x="1027944" y="821813"/>
                  </a:lnTo>
                  <a:lnTo>
                    <a:pt x="1031495" y="822529"/>
                  </a:lnTo>
                  <a:lnTo>
                    <a:pt x="1035053" y="823231"/>
                  </a:lnTo>
                  <a:lnTo>
                    <a:pt x="1038610" y="823926"/>
                  </a:lnTo>
                  <a:lnTo>
                    <a:pt x="1042168" y="824601"/>
                  </a:lnTo>
                  <a:lnTo>
                    <a:pt x="1045726" y="825263"/>
                  </a:lnTo>
                  <a:lnTo>
                    <a:pt x="1049283" y="825918"/>
                  </a:lnTo>
                  <a:lnTo>
                    <a:pt x="1052841" y="826559"/>
                  </a:lnTo>
                  <a:lnTo>
                    <a:pt x="1056399" y="827180"/>
                  </a:lnTo>
                  <a:lnTo>
                    <a:pt x="1059956" y="827795"/>
                  </a:lnTo>
                  <a:lnTo>
                    <a:pt x="1063507" y="828402"/>
                  </a:lnTo>
                  <a:lnTo>
                    <a:pt x="1063507" y="857012"/>
                  </a:lnTo>
                  <a:lnTo>
                    <a:pt x="0" y="857012"/>
                  </a:lnTo>
                  <a:lnTo>
                    <a:pt x="0" y="459399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DEE69227-FBB8-5D89-4B97-4E2AAF549A71}"/>
                </a:ext>
              </a:extLst>
            </p:cNvPr>
            <p:cNvSpPr/>
            <p:nvPr/>
          </p:nvSpPr>
          <p:spPr>
            <a:xfrm>
              <a:off x="7912823" y="2575474"/>
              <a:ext cx="1063507" cy="857011"/>
            </a:xfrm>
            <a:custGeom>
              <a:avLst/>
              <a:gdLst>
                <a:gd name="connsiteX0" fmla="*/ 0 w 1063507"/>
                <a:gd name="connsiteY0" fmla="*/ 459399 h 857011"/>
                <a:gd name="connsiteX1" fmla="*/ 3557 w 1063507"/>
                <a:gd name="connsiteY1" fmla="*/ 445886 h 857011"/>
                <a:gd name="connsiteX2" fmla="*/ 7113 w 1063507"/>
                <a:gd name="connsiteY2" fmla="*/ 432406 h 857011"/>
                <a:gd name="connsiteX3" fmla="*/ 10670 w 1063507"/>
                <a:gd name="connsiteY3" fmla="*/ 418972 h 857011"/>
                <a:gd name="connsiteX4" fmla="*/ 14227 w 1063507"/>
                <a:gd name="connsiteY4" fmla="*/ 405600 h 857011"/>
                <a:gd name="connsiteX5" fmla="*/ 17784 w 1063507"/>
                <a:gd name="connsiteY5" fmla="*/ 392302 h 857011"/>
                <a:gd name="connsiteX6" fmla="*/ 21341 w 1063507"/>
                <a:gd name="connsiteY6" fmla="*/ 379094 h 857011"/>
                <a:gd name="connsiteX7" fmla="*/ 24898 w 1063507"/>
                <a:gd name="connsiteY7" fmla="*/ 365987 h 857011"/>
                <a:gd name="connsiteX8" fmla="*/ 28455 w 1063507"/>
                <a:gd name="connsiteY8" fmla="*/ 352995 h 857011"/>
                <a:gd name="connsiteX9" fmla="*/ 32012 w 1063507"/>
                <a:gd name="connsiteY9" fmla="*/ 340130 h 857011"/>
                <a:gd name="connsiteX10" fmla="*/ 35568 w 1063507"/>
                <a:gd name="connsiteY10" fmla="*/ 327403 h 857011"/>
                <a:gd name="connsiteX11" fmla="*/ 39125 w 1063507"/>
                <a:gd name="connsiteY11" fmla="*/ 314827 h 857011"/>
                <a:gd name="connsiteX12" fmla="*/ 42682 w 1063507"/>
                <a:gd name="connsiteY12" fmla="*/ 302410 h 857011"/>
                <a:gd name="connsiteX13" fmla="*/ 46239 w 1063507"/>
                <a:gd name="connsiteY13" fmla="*/ 290165 h 857011"/>
                <a:gd name="connsiteX14" fmla="*/ 49796 w 1063507"/>
                <a:gd name="connsiteY14" fmla="*/ 278101 h 857011"/>
                <a:gd name="connsiteX15" fmla="*/ 53353 w 1063507"/>
                <a:gd name="connsiteY15" fmla="*/ 266227 h 857011"/>
                <a:gd name="connsiteX16" fmla="*/ 56910 w 1063507"/>
                <a:gd name="connsiteY16" fmla="*/ 254552 h 857011"/>
                <a:gd name="connsiteX17" fmla="*/ 60467 w 1063507"/>
                <a:gd name="connsiteY17" fmla="*/ 243085 h 857011"/>
                <a:gd name="connsiteX18" fmla="*/ 64024 w 1063507"/>
                <a:gd name="connsiteY18" fmla="*/ 231834 h 857011"/>
                <a:gd name="connsiteX19" fmla="*/ 67580 w 1063507"/>
                <a:gd name="connsiteY19" fmla="*/ 220806 h 857011"/>
                <a:gd name="connsiteX20" fmla="*/ 71137 w 1063507"/>
                <a:gd name="connsiteY20" fmla="*/ 210007 h 857011"/>
                <a:gd name="connsiteX21" fmla="*/ 74694 w 1063507"/>
                <a:gd name="connsiteY21" fmla="*/ 199446 h 857011"/>
                <a:gd name="connsiteX22" fmla="*/ 78251 w 1063507"/>
                <a:gd name="connsiteY22" fmla="*/ 189128 h 857011"/>
                <a:gd name="connsiteX23" fmla="*/ 81808 w 1063507"/>
                <a:gd name="connsiteY23" fmla="*/ 179060 h 857011"/>
                <a:gd name="connsiteX24" fmla="*/ 85365 w 1063507"/>
                <a:gd name="connsiteY24" fmla="*/ 169245 h 857011"/>
                <a:gd name="connsiteX25" fmla="*/ 88922 w 1063507"/>
                <a:gd name="connsiteY25" fmla="*/ 159688 h 857011"/>
                <a:gd name="connsiteX26" fmla="*/ 92479 w 1063507"/>
                <a:gd name="connsiteY26" fmla="*/ 150396 h 857011"/>
                <a:gd name="connsiteX27" fmla="*/ 96035 w 1063507"/>
                <a:gd name="connsiteY27" fmla="*/ 141371 h 857011"/>
                <a:gd name="connsiteX28" fmla="*/ 99592 w 1063507"/>
                <a:gd name="connsiteY28" fmla="*/ 132617 h 857011"/>
                <a:gd name="connsiteX29" fmla="*/ 103149 w 1063507"/>
                <a:gd name="connsiteY29" fmla="*/ 124137 h 857011"/>
                <a:gd name="connsiteX30" fmla="*/ 106706 w 1063507"/>
                <a:gd name="connsiteY30" fmla="*/ 115934 h 857011"/>
                <a:gd name="connsiteX31" fmla="*/ 110263 w 1063507"/>
                <a:gd name="connsiteY31" fmla="*/ 108011 h 857011"/>
                <a:gd name="connsiteX32" fmla="*/ 113820 w 1063507"/>
                <a:gd name="connsiteY32" fmla="*/ 100370 h 857011"/>
                <a:gd name="connsiteX33" fmla="*/ 117377 w 1063507"/>
                <a:gd name="connsiteY33" fmla="*/ 93012 h 857011"/>
                <a:gd name="connsiteX34" fmla="*/ 120934 w 1063507"/>
                <a:gd name="connsiteY34" fmla="*/ 85939 h 857011"/>
                <a:gd name="connsiteX35" fmla="*/ 124491 w 1063507"/>
                <a:gd name="connsiteY35" fmla="*/ 79152 h 857011"/>
                <a:gd name="connsiteX36" fmla="*/ 128048 w 1063507"/>
                <a:gd name="connsiteY36" fmla="*/ 72652 h 857011"/>
                <a:gd name="connsiteX37" fmla="*/ 131605 w 1063507"/>
                <a:gd name="connsiteY37" fmla="*/ 66439 h 857011"/>
                <a:gd name="connsiteX38" fmla="*/ 135161 w 1063507"/>
                <a:gd name="connsiteY38" fmla="*/ 60513 h 857011"/>
                <a:gd name="connsiteX39" fmla="*/ 138718 w 1063507"/>
                <a:gd name="connsiteY39" fmla="*/ 54875 h 857011"/>
                <a:gd name="connsiteX40" fmla="*/ 142275 w 1063507"/>
                <a:gd name="connsiteY40" fmla="*/ 49523 h 857011"/>
                <a:gd name="connsiteX41" fmla="*/ 145832 w 1063507"/>
                <a:gd name="connsiteY41" fmla="*/ 44457 h 857011"/>
                <a:gd name="connsiteX42" fmla="*/ 149389 w 1063507"/>
                <a:gd name="connsiteY42" fmla="*/ 39677 h 857011"/>
                <a:gd name="connsiteX43" fmla="*/ 152946 w 1063507"/>
                <a:gd name="connsiteY43" fmla="*/ 35180 h 857011"/>
                <a:gd name="connsiteX44" fmla="*/ 156503 w 1063507"/>
                <a:gd name="connsiteY44" fmla="*/ 30966 h 857011"/>
                <a:gd name="connsiteX45" fmla="*/ 160060 w 1063507"/>
                <a:gd name="connsiteY45" fmla="*/ 27032 h 857011"/>
                <a:gd name="connsiteX46" fmla="*/ 163617 w 1063507"/>
                <a:gd name="connsiteY46" fmla="*/ 23378 h 857011"/>
                <a:gd name="connsiteX47" fmla="*/ 167174 w 1063507"/>
                <a:gd name="connsiteY47" fmla="*/ 20000 h 857011"/>
                <a:gd name="connsiteX48" fmla="*/ 170731 w 1063507"/>
                <a:gd name="connsiteY48" fmla="*/ 16897 h 857011"/>
                <a:gd name="connsiteX49" fmla="*/ 174287 w 1063507"/>
                <a:gd name="connsiteY49" fmla="*/ 14066 h 857011"/>
                <a:gd name="connsiteX50" fmla="*/ 177844 w 1063507"/>
                <a:gd name="connsiteY50" fmla="*/ 11503 h 857011"/>
                <a:gd name="connsiteX51" fmla="*/ 181401 w 1063507"/>
                <a:gd name="connsiteY51" fmla="*/ 9208 h 857011"/>
                <a:gd name="connsiteX52" fmla="*/ 184958 w 1063507"/>
                <a:gd name="connsiteY52" fmla="*/ 7176 h 857011"/>
                <a:gd name="connsiteX53" fmla="*/ 188515 w 1063507"/>
                <a:gd name="connsiteY53" fmla="*/ 5405 h 857011"/>
                <a:gd name="connsiteX54" fmla="*/ 192073 w 1063507"/>
                <a:gd name="connsiteY54" fmla="*/ 3890 h 857011"/>
                <a:gd name="connsiteX55" fmla="*/ 195631 w 1063507"/>
                <a:gd name="connsiteY55" fmla="*/ 2629 h 857011"/>
                <a:gd name="connsiteX56" fmla="*/ 199188 w 1063507"/>
                <a:gd name="connsiteY56" fmla="*/ 1618 h 857011"/>
                <a:gd name="connsiteX57" fmla="*/ 202739 w 1063507"/>
                <a:gd name="connsiteY57" fmla="*/ 854 h 857011"/>
                <a:gd name="connsiteX58" fmla="*/ 206297 w 1063507"/>
                <a:gd name="connsiteY58" fmla="*/ 332 h 857011"/>
                <a:gd name="connsiteX59" fmla="*/ 209855 w 1063507"/>
                <a:gd name="connsiteY59" fmla="*/ 48 h 857011"/>
                <a:gd name="connsiteX60" fmla="*/ 213412 w 1063507"/>
                <a:gd name="connsiteY60" fmla="*/ 0 h 857011"/>
                <a:gd name="connsiteX61" fmla="*/ 216970 w 1063507"/>
                <a:gd name="connsiteY61" fmla="*/ 182 h 857011"/>
                <a:gd name="connsiteX62" fmla="*/ 220527 w 1063507"/>
                <a:gd name="connsiteY62" fmla="*/ 591 h 857011"/>
                <a:gd name="connsiteX63" fmla="*/ 224085 w 1063507"/>
                <a:gd name="connsiteY63" fmla="*/ 1222 h 857011"/>
                <a:gd name="connsiteX64" fmla="*/ 227643 w 1063507"/>
                <a:gd name="connsiteY64" fmla="*/ 2071 h 857011"/>
                <a:gd name="connsiteX65" fmla="*/ 231200 w 1063507"/>
                <a:gd name="connsiteY65" fmla="*/ 3134 h 857011"/>
                <a:gd name="connsiteX66" fmla="*/ 234751 w 1063507"/>
                <a:gd name="connsiteY66" fmla="*/ 4407 h 857011"/>
                <a:gd name="connsiteX67" fmla="*/ 238309 w 1063507"/>
                <a:gd name="connsiteY67" fmla="*/ 5884 h 857011"/>
                <a:gd name="connsiteX68" fmla="*/ 241867 w 1063507"/>
                <a:gd name="connsiteY68" fmla="*/ 7562 h 857011"/>
                <a:gd name="connsiteX69" fmla="*/ 245424 w 1063507"/>
                <a:gd name="connsiteY69" fmla="*/ 9435 h 857011"/>
                <a:gd name="connsiteX70" fmla="*/ 248982 w 1063507"/>
                <a:gd name="connsiteY70" fmla="*/ 11501 h 857011"/>
                <a:gd name="connsiteX71" fmla="*/ 252539 w 1063507"/>
                <a:gd name="connsiteY71" fmla="*/ 13752 h 857011"/>
                <a:gd name="connsiteX72" fmla="*/ 256097 w 1063507"/>
                <a:gd name="connsiteY72" fmla="*/ 16186 h 857011"/>
                <a:gd name="connsiteX73" fmla="*/ 259655 w 1063507"/>
                <a:gd name="connsiteY73" fmla="*/ 18798 h 857011"/>
                <a:gd name="connsiteX74" fmla="*/ 263212 w 1063507"/>
                <a:gd name="connsiteY74" fmla="*/ 21584 h 857011"/>
                <a:gd name="connsiteX75" fmla="*/ 266763 w 1063507"/>
                <a:gd name="connsiteY75" fmla="*/ 24537 h 857011"/>
                <a:gd name="connsiteX76" fmla="*/ 270321 w 1063507"/>
                <a:gd name="connsiteY76" fmla="*/ 27655 h 857011"/>
                <a:gd name="connsiteX77" fmla="*/ 273879 w 1063507"/>
                <a:gd name="connsiteY77" fmla="*/ 30931 h 857011"/>
                <a:gd name="connsiteX78" fmla="*/ 277436 w 1063507"/>
                <a:gd name="connsiteY78" fmla="*/ 34363 h 857011"/>
                <a:gd name="connsiteX79" fmla="*/ 280994 w 1063507"/>
                <a:gd name="connsiteY79" fmla="*/ 37945 h 857011"/>
                <a:gd name="connsiteX80" fmla="*/ 284552 w 1063507"/>
                <a:gd name="connsiteY80" fmla="*/ 41673 h 857011"/>
                <a:gd name="connsiteX81" fmla="*/ 288109 w 1063507"/>
                <a:gd name="connsiteY81" fmla="*/ 45542 h 857011"/>
                <a:gd name="connsiteX82" fmla="*/ 291667 w 1063507"/>
                <a:gd name="connsiteY82" fmla="*/ 49547 h 857011"/>
                <a:gd name="connsiteX83" fmla="*/ 295224 w 1063507"/>
                <a:gd name="connsiteY83" fmla="*/ 53685 h 857011"/>
                <a:gd name="connsiteX84" fmla="*/ 298775 w 1063507"/>
                <a:gd name="connsiteY84" fmla="*/ 57951 h 857011"/>
                <a:gd name="connsiteX85" fmla="*/ 302333 w 1063507"/>
                <a:gd name="connsiteY85" fmla="*/ 62339 h 857011"/>
                <a:gd name="connsiteX86" fmla="*/ 305891 w 1063507"/>
                <a:gd name="connsiteY86" fmla="*/ 66847 h 857011"/>
                <a:gd name="connsiteX87" fmla="*/ 309448 w 1063507"/>
                <a:gd name="connsiteY87" fmla="*/ 71470 h 857011"/>
                <a:gd name="connsiteX88" fmla="*/ 313006 w 1063507"/>
                <a:gd name="connsiteY88" fmla="*/ 76203 h 857011"/>
                <a:gd name="connsiteX89" fmla="*/ 316564 w 1063507"/>
                <a:gd name="connsiteY89" fmla="*/ 81041 h 857011"/>
                <a:gd name="connsiteX90" fmla="*/ 320121 w 1063507"/>
                <a:gd name="connsiteY90" fmla="*/ 85982 h 857011"/>
                <a:gd name="connsiteX91" fmla="*/ 323679 w 1063507"/>
                <a:gd name="connsiteY91" fmla="*/ 91021 h 857011"/>
                <a:gd name="connsiteX92" fmla="*/ 327237 w 1063507"/>
                <a:gd name="connsiteY92" fmla="*/ 96154 h 857011"/>
                <a:gd name="connsiteX93" fmla="*/ 330787 w 1063507"/>
                <a:gd name="connsiteY93" fmla="*/ 101375 h 857011"/>
                <a:gd name="connsiteX94" fmla="*/ 334345 w 1063507"/>
                <a:gd name="connsiteY94" fmla="*/ 106684 h 857011"/>
                <a:gd name="connsiteX95" fmla="*/ 337903 w 1063507"/>
                <a:gd name="connsiteY95" fmla="*/ 112073 h 857011"/>
                <a:gd name="connsiteX96" fmla="*/ 341460 w 1063507"/>
                <a:gd name="connsiteY96" fmla="*/ 117540 h 857011"/>
                <a:gd name="connsiteX97" fmla="*/ 345018 w 1063507"/>
                <a:gd name="connsiteY97" fmla="*/ 123082 h 857011"/>
                <a:gd name="connsiteX98" fmla="*/ 348576 w 1063507"/>
                <a:gd name="connsiteY98" fmla="*/ 128693 h 857011"/>
                <a:gd name="connsiteX99" fmla="*/ 352133 w 1063507"/>
                <a:gd name="connsiteY99" fmla="*/ 134372 h 857011"/>
                <a:gd name="connsiteX100" fmla="*/ 355691 w 1063507"/>
                <a:gd name="connsiteY100" fmla="*/ 140113 h 857011"/>
                <a:gd name="connsiteX101" fmla="*/ 359249 w 1063507"/>
                <a:gd name="connsiteY101" fmla="*/ 145913 h 857011"/>
                <a:gd name="connsiteX102" fmla="*/ 362799 w 1063507"/>
                <a:gd name="connsiteY102" fmla="*/ 151769 h 857011"/>
                <a:gd name="connsiteX103" fmla="*/ 366357 w 1063507"/>
                <a:gd name="connsiteY103" fmla="*/ 157677 h 857011"/>
                <a:gd name="connsiteX104" fmla="*/ 369915 w 1063507"/>
                <a:gd name="connsiteY104" fmla="*/ 163635 h 857011"/>
                <a:gd name="connsiteX105" fmla="*/ 373472 w 1063507"/>
                <a:gd name="connsiteY105" fmla="*/ 169638 h 857011"/>
                <a:gd name="connsiteX106" fmla="*/ 377030 w 1063507"/>
                <a:gd name="connsiteY106" fmla="*/ 175683 h 857011"/>
                <a:gd name="connsiteX107" fmla="*/ 380588 w 1063507"/>
                <a:gd name="connsiteY107" fmla="*/ 181767 h 857011"/>
                <a:gd name="connsiteX108" fmla="*/ 384145 w 1063507"/>
                <a:gd name="connsiteY108" fmla="*/ 187888 h 857011"/>
                <a:gd name="connsiteX109" fmla="*/ 387703 w 1063507"/>
                <a:gd name="connsiteY109" fmla="*/ 194042 h 857011"/>
                <a:gd name="connsiteX110" fmla="*/ 391261 w 1063507"/>
                <a:gd name="connsiteY110" fmla="*/ 200225 h 857011"/>
                <a:gd name="connsiteX111" fmla="*/ 394812 w 1063507"/>
                <a:gd name="connsiteY111" fmla="*/ 206435 h 857011"/>
                <a:gd name="connsiteX112" fmla="*/ 398369 w 1063507"/>
                <a:gd name="connsiteY112" fmla="*/ 212670 h 857011"/>
                <a:gd name="connsiteX113" fmla="*/ 401927 w 1063507"/>
                <a:gd name="connsiteY113" fmla="*/ 218925 h 857011"/>
                <a:gd name="connsiteX114" fmla="*/ 405484 w 1063507"/>
                <a:gd name="connsiteY114" fmla="*/ 225199 h 857011"/>
                <a:gd name="connsiteX115" fmla="*/ 409042 w 1063507"/>
                <a:gd name="connsiteY115" fmla="*/ 231489 h 857011"/>
                <a:gd name="connsiteX116" fmla="*/ 412600 w 1063507"/>
                <a:gd name="connsiteY116" fmla="*/ 237793 h 857011"/>
                <a:gd name="connsiteX117" fmla="*/ 416157 w 1063507"/>
                <a:gd name="connsiteY117" fmla="*/ 244107 h 857011"/>
                <a:gd name="connsiteX118" fmla="*/ 419715 w 1063507"/>
                <a:gd name="connsiteY118" fmla="*/ 250429 h 857011"/>
                <a:gd name="connsiteX119" fmla="*/ 423273 w 1063507"/>
                <a:gd name="connsiteY119" fmla="*/ 256757 h 857011"/>
                <a:gd name="connsiteX120" fmla="*/ 426824 w 1063507"/>
                <a:gd name="connsiteY120" fmla="*/ 263088 h 857011"/>
                <a:gd name="connsiteX121" fmla="*/ 430381 w 1063507"/>
                <a:gd name="connsiteY121" fmla="*/ 269420 h 857011"/>
                <a:gd name="connsiteX122" fmla="*/ 433939 w 1063507"/>
                <a:gd name="connsiteY122" fmla="*/ 275752 h 857011"/>
                <a:gd name="connsiteX123" fmla="*/ 437497 w 1063507"/>
                <a:gd name="connsiteY123" fmla="*/ 282080 h 857011"/>
                <a:gd name="connsiteX124" fmla="*/ 441054 w 1063507"/>
                <a:gd name="connsiteY124" fmla="*/ 288403 h 857011"/>
                <a:gd name="connsiteX125" fmla="*/ 444612 w 1063507"/>
                <a:gd name="connsiteY125" fmla="*/ 294718 h 857011"/>
                <a:gd name="connsiteX126" fmla="*/ 448169 w 1063507"/>
                <a:gd name="connsiteY126" fmla="*/ 301025 h 857011"/>
                <a:gd name="connsiteX127" fmla="*/ 451727 w 1063507"/>
                <a:gd name="connsiteY127" fmla="*/ 307319 h 857011"/>
                <a:gd name="connsiteX128" fmla="*/ 455285 w 1063507"/>
                <a:gd name="connsiteY128" fmla="*/ 313601 h 857011"/>
                <a:gd name="connsiteX129" fmla="*/ 458836 w 1063507"/>
                <a:gd name="connsiteY129" fmla="*/ 319867 h 857011"/>
                <a:gd name="connsiteX130" fmla="*/ 462393 w 1063507"/>
                <a:gd name="connsiteY130" fmla="*/ 326116 h 857011"/>
                <a:gd name="connsiteX131" fmla="*/ 465951 w 1063507"/>
                <a:gd name="connsiteY131" fmla="*/ 332348 h 857011"/>
                <a:gd name="connsiteX132" fmla="*/ 469509 w 1063507"/>
                <a:gd name="connsiteY132" fmla="*/ 338558 h 857011"/>
                <a:gd name="connsiteX133" fmla="*/ 473066 w 1063507"/>
                <a:gd name="connsiteY133" fmla="*/ 344747 h 857011"/>
                <a:gd name="connsiteX134" fmla="*/ 476624 w 1063507"/>
                <a:gd name="connsiteY134" fmla="*/ 350914 h 857011"/>
                <a:gd name="connsiteX135" fmla="*/ 480182 w 1063507"/>
                <a:gd name="connsiteY135" fmla="*/ 357055 h 857011"/>
                <a:gd name="connsiteX136" fmla="*/ 483739 w 1063507"/>
                <a:gd name="connsiteY136" fmla="*/ 363170 h 857011"/>
                <a:gd name="connsiteX137" fmla="*/ 487297 w 1063507"/>
                <a:gd name="connsiteY137" fmla="*/ 369257 h 857011"/>
                <a:gd name="connsiteX138" fmla="*/ 490848 w 1063507"/>
                <a:gd name="connsiteY138" fmla="*/ 375316 h 857011"/>
                <a:gd name="connsiteX139" fmla="*/ 494405 w 1063507"/>
                <a:gd name="connsiteY139" fmla="*/ 381345 h 857011"/>
                <a:gd name="connsiteX140" fmla="*/ 497963 w 1063507"/>
                <a:gd name="connsiteY140" fmla="*/ 387343 h 857011"/>
                <a:gd name="connsiteX141" fmla="*/ 501521 w 1063507"/>
                <a:gd name="connsiteY141" fmla="*/ 393307 h 857011"/>
                <a:gd name="connsiteX142" fmla="*/ 505078 w 1063507"/>
                <a:gd name="connsiteY142" fmla="*/ 399238 h 857011"/>
                <a:gd name="connsiteX143" fmla="*/ 508636 w 1063507"/>
                <a:gd name="connsiteY143" fmla="*/ 405135 h 857011"/>
                <a:gd name="connsiteX144" fmla="*/ 512194 w 1063507"/>
                <a:gd name="connsiteY144" fmla="*/ 410996 h 857011"/>
                <a:gd name="connsiteX145" fmla="*/ 515751 w 1063507"/>
                <a:gd name="connsiteY145" fmla="*/ 416820 h 857011"/>
                <a:gd name="connsiteX146" fmla="*/ 519309 w 1063507"/>
                <a:gd name="connsiteY146" fmla="*/ 422606 h 857011"/>
                <a:gd name="connsiteX147" fmla="*/ 522860 w 1063507"/>
                <a:gd name="connsiteY147" fmla="*/ 428354 h 857011"/>
                <a:gd name="connsiteX148" fmla="*/ 526417 w 1063507"/>
                <a:gd name="connsiteY148" fmla="*/ 434063 h 857011"/>
                <a:gd name="connsiteX149" fmla="*/ 529975 w 1063507"/>
                <a:gd name="connsiteY149" fmla="*/ 439730 h 857011"/>
                <a:gd name="connsiteX150" fmla="*/ 533533 w 1063507"/>
                <a:gd name="connsiteY150" fmla="*/ 445358 h 857011"/>
                <a:gd name="connsiteX151" fmla="*/ 537090 w 1063507"/>
                <a:gd name="connsiteY151" fmla="*/ 450943 h 857011"/>
                <a:gd name="connsiteX152" fmla="*/ 540648 w 1063507"/>
                <a:gd name="connsiteY152" fmla="*/ 456486 h 857011"/>
                <a:gd name="connsiteX153" fmla="*/ 544206 w 1063507"/>
                <a:gd name="connsiteY153" fmla="*/ 461986 h 857011"/>
                <a:gd name="connsiteX154" fmla="*/ 547763 w 1063507"/>
                <a:gd name="connsiteY154" fmla="*/ 467442 h 857011"/>
                <a:gd name="connsiteX155" fmla="*/ 551321 w 1063507"/>
                <a:gd name="connsiteY155" fmla="*/ 472854 h 857011"/>
                <a:gd name="connsiteX156" fmla="*/ 554872 w 1063507"/>
                <a:gd name="connsiteY156" fmla="*/ 478221 h 857011"/>
                <a:gd name="connsiteX157" fmla="*/ 558429 w 1063507"/>
                <a:gd name="connsiteY157" fmla="*/ 483543 h 857011"/>
                <a:gd name="connsiteX158" fmla="*/ 561987 w 1063507"/>
                <a:gd name="connsiteY158" fmla="*/ 488819 h 857011"/>
                <a:gd name="connsiteX159" fmla="*/ 565545 w 1063507"/>
                <a:gd name="connsiteY159" fmla="*/ 494048 h 857011"/>
                <a:gd name="connsiteX160" fmla="*/ 569102 w 1063507"/>
                <a:gd name="connsiteY160" fmla="*/ 499232 h 857011"/>
                <a:gd name="connsiteX161" fmla="*/ 572660 w 1063507"/>
                <a:gd name="connsiteY161" fmla="*/ 504368 h 857011"/>
                <a:gd name="connsiteX162" fmla="*/ 576218 w 1063507"/>
                <a:gd name="connsiteY162" fmla="*/ 509456 h 857011"/>
                <a:gd name="connsiteX163" fmla="*/ 579775 w 1063507"/>
                <a:gd name="connsiteY163" fmla="*/ 514496 h 857011"/>
                <a:gd name="connsiteX164" fmla="*/ 583333 w 1063507"/>
                <a:gd name="connsiteY164" fmla="*/ 519489 h 857011"/>
                <a:gd name="connsiteX165" fmla="*/ 586884 w 1063507"/>
                <a:gd name="connsiteY165" fmla="*/ 524433 h 857011"/>
                <a:gd name="connsiteX166" fmla="*/ 590441 w 1063507"/>
                <a:gd name="connsiteY166" fmla="*/ 529330 h 857011"/>
                <a:gd name="connsiteX167" fmla="*/ 593999 w 1063507"/>
                <a:gd name="connsiteY167" fmla="*/ 534177 h 857011"/>
                <a:gd name="connsiteX168" fmla="*/ 597557 w 1063507"/>
                <a:gd name="connsiteY168" fmla="*/ 538975 h 857011"/>
                <a:gd name="connsiteX169" fmla="*/ 601114 w 1063507"/>
                <a:gd name="connsiteY169" fmla="*/ 543724 h 857011"/>
                <a:gd name="connsiteX170" fmla="*/ 604672 w 1063507"/>
                <a:gd name="connsiteY170" fmla="*/ 548424 h 857011"/>
                <a:gd name="connsiteX171" fmla="*/ 608230 w 1063507"/>
                <a:gd name="connsiteY171" fmla="*/ 553075 h 857011"/>
                <a:gd name="connsiteX172" fmla="*/ 611787 w 1063507"/>
                <a:gd name="connsiteY172" fmla="*/ 557676 h 857011"/>
                <a:gd name="connsiteX173" fmla="*/ 615345 w 1063507"/>
                <a:gd name="connsiteY173" fmla="*/ 562228 h 857011"/>
                <a:gd name="connsiteX174" fmla="*/ 618896 w 1063507"/>
                <a:gd name="connsiteY174" fmla="*/ 566730 h 857011"/>
                <a:gd name="connsiteX175" fmla="*/ 622454 w 1063507"/>
                <a:gd name="connsiteY175" fmla="*/ 571183 h 857011"/>
                <a:gd name="connsiteX176" fmla="*/ 626011 w 1063507"/>
                <a:gd name="connsiteY176" fmla="*/ 575587 h 857011"/>
                <a:gd name="connsiteX177" fmla="*/ 629569 w 1063507"/>
                <a:gd name="connsiteY177" fmla="*/ 579940 h 857011"/>
                <a:gd name="connsiteX178" fmla="*/ 633127 w 1063507"/>
                <a:gd name="connsiteY178" fmla="*/ 584244 h 857011"/>
                <a:gd name="connsiteX179" fmla="*/ 636684 w 1063507"/>
                <a:gd name="connsiteY179" fmla="*/ 588499 h 857011"/>
                <a:gd name="connsiteX180" fmla="*/ 640242 w 1063507"/>
                <a:gd name="connsiteY180" fmla="*/ 592705 h 857011"/>
                <a:gd name="connsiteX181" fmla="*/ 643799 w 1063507"/>
                <a:gd name="connsiteY181" fmla="*/ 596861 h 857011"/>
                <a:gd name="connsiteX182" fmla="*/ 647357 w 1063507"/>
                <a:gd name="connsiteY182" fmla="*/ 600968 h 857011"/>
                <a:gd name="connsiteX183" fmla="*/ 650908 w 1063507"/>
                <a:gd name="connsiteY183" fmla="*/ 605027 h 857011"/>
                <a:gd name="connsiteX184" fmla="*/ 654466 w 1063507"/>
                <a:gd name="connsiteY184" fmla="*/ 609036 h 857011"/>
                <a:gd name="connsiteX185" fmla="*/ 658023 w 1063507"/>
                <a:gd name="connsiteY185" fmla="*/ 612997 h 857011"/>
                <a:gd name="connsiteX186" fmla="*/ 661581 w 1063507"/>
                <a:gd name="connsiteY186" fmla="*/ 616909 h 857011"/>
                <a:gd name="connsiteX187" fmla="*/ 665139 w 1063507"/>
                <a:gd name="connsiteY187" fmla="*/ 620769 h 857011"/>
                <a:gd name="connsiteX188" fmla="*/ 668696 w 1063507"/>
                <a:gd name="connsiteY188" fmla="*/ 624590 h 857011"/>
                <a:gd name="connsiteX189" fmla="*/ 672254 w 1063507"/>
                <a:gd name="connsiteY189" fmla="*/ 628357 h 857011"/>
                <a:gd name="connsiteX190" fmla="*/ 675812 w 1063507"/>
                <a:gd name="connsiteY190" fmla="*/ 632077 h 857011"/>
                <a:gd name="connsiteX191" fmla="*/ 679369 w 1063507"/>
                <a:gd name="connsiteY191" fmla="*/ 635749 h 857011"/>
                <a:gd name="connsiteX192" fmla="*/ 682920 w 1063507"/>
                <a:gd name="connsiteY192" fmla="*/ 639374 h 857011"/>
                <a:gd name="connsiteX193" fmla="*/ 686478 w 1063507"/>
                <a:gd name="connsiteY193" fmla="*/ 642952 h 857011"/>
                <a:gd name="connsiteX194" fmla="*/ 690035 w 1063507"/>
                <a:gd name="connsiteY194" fmla="*/ 646483 h 857011"/>
                <a:gd name="connsiteX195" fmla="*/ 693593 w 1063507"/>
                <a:gd name="connsiteY195" fmla="*/ 649966 h 857011"/>
                <a:gd name="connsiteX196" fmla="*/ 697151 w 1063507"/>
                <a:gd name="connsiteY196" fmla="*/ 653402 h 857011"/>
                <a:gd name="connsiteX197" fmla="*/ 700708 w 1063507"/>
                <a:gd name="connsiteY197" fmla="*/ 656798 h 857011"/>
                <a:gd name="connsiteX198" fmla="*/ 704266 w 1063507"/>
                <a:gd name="connsiteY198" fmla="*/ 660146 h 857011"/>
                <a:gd name="connsiteX199" fmla="*/ 707824 w 1063507"/>
                <a:gd name="connsiteY199" fmla="*/ 663448 h 857011"/>
                <a:gd name="connsiteX200" fmla="*/ 711381 w 1063507"/>
                <a:gd name="connsiteY200" fmla="*/ 666701 h 857011"/>
                <a:gd name="connsiteX201" fmla="*/ 714932 w 1063507"/>
                <a:gd name="connsiteY201" fmla="*/ 669915 h 857011"/>
                <a:gd name="connsiteX202" fmla="*/ 718490 w 1063507"/>
                <a:gd name="connsiteY202" fmla="*/ 673081 h 857011"/>
                <a:gd name="connsiteX203" fmla="*/ 722047 w 1063507"/>
                <a:gd name="connsiteY203" fmla="*/ 676207 h 857011"/>
                <a:gd name="connsiteX204" fmla="*/ 725605 w 1063507"/>
                <a:gd name="connsiteY204" fmla="*/ 679285 h 857011"/>
                <a:gd name="connsiteX205" fmla="*/ 729163 w 1063507"/>
                <a:gd name="connsiteY205" fmla="*/ 682323 h 857011"/>
                <a:gd name="connsiteX206" fmla="*/ 732720 w 1063507"/>
                <a:gd name="connsiteY206" fmla="*/ 685320 h 857011"/>
                <a:gd name="connsiteX207" fmla="*/ 736278 w 1063507"/>
                <a:gd name="connsiteY207" fmla="*/ 688270 h 857011"/>
                <a:gd name="connsiteX208" fmla="*/ 739836 w 1063507"/>
                <a:gd name="connsiteY208" fmla="*/ 691180 h 857011"/>
                <a:gd name="connsiteX209" fmla="*/ 743393 w 1063507"/>
                <a:gd name="connsiteY209" fmla="*/ 694049 h 857011"/>
                <a:gd name="connsiteX210" fmla="*/ 746944 w 1063507"/>
                <a:gd name="connsiteY210" fmla="*/ 696871 h 857011"/>
                <a:gd name="connsiteX211" fmla="*/ 750502 w 1063507"/>
                <a:gd name="connsiteY211" fmla="*/ 699659 h 857011"/>
                <a:gd name="connsiteX212" fmla="*/ 754060 w 1063507"/>
                <a:gd name="connsiteY212" fmla="*/ 702399 h 857011"/>
                <a:gd name="connsiteX213" fmla="*/ 757617 w 1063507"/>
                <a:gd name="connsiteY213" fmla="*/ 705106 h 857011"/>
                <a:gd name="connsiteX214" fmla="*/ 761175 w 1063507"/>
                <a:gd name="connsiteY214" fmla="*/ 707766 h 857011"/>
                <a:gd name="connsiteX215" fmla="*/ 764732 w 1063507"/>
                <a:gd name="connsiteY215" fmla="*/ 710392 h 857011"/>
                <a:gd name="connsiteX216" fmla="*/ 768290 w 1063507"/>
                <a:gd name="connsiteY216" fmla="*/ 712978 h 857011"/>
                <a:gd name="connsiteX217" fmla="*/ 771848 w 1063507"/>
                <a:gd name="connsiteY217" fmla="*/ 715523 h 857011"/>
                <a:gd name="connsiteX218" fmla="*/ 775405 w 1063507"/>
                <a:gd name="connsiteY218" fmla="*/ 718034 h 857011"/>
                <a:gd name="connsiteX219" fmla="*/ 778956 w 1063507"/>
                <a:gd name="connsiteY219" fmla="*/ 720505 h 857011"/>
                <a:gd name="connsiteX220" fmla="*/ 782514 w 1063507"/>
                <a:gd name="connsiteY220" fmla="*/ 722935 h 857011"/>
                <a:gd name="connsiteX221" fmla="*/ 786072 w 1063507"/>
                <a:gd name="connsiteY221" fmla="*/ 725332 h 857011"/>
                <a:gd name="connsiteX222" fmla="*/ 789629 w 1063507"/>
                <a:gd name="connsiteY222" fmla="*/ 727688 h 857011"/>
                <a:gd name="connsiteX223" fmla="*/ 793187 w 1063507"/>
                <a:gd name="connsiteY223" fmla="*/ 730010 h 857011"/>
                <a:gd name="connsiteX224" fmla="*/ 796744 w 1063507"/>
                <a:gd name="connsiteY224" fmla="*/ 732298 h 857011"/>
                <a:gd name="connsiteX225" fmla="*/ 800302 w 1063507"/>
                <a:gd name="connsiteY225" fmla="*/ 734546 h 857011"/>
                <a:gd name="connsiteX226" fmla="*/ 803860 w 1063507"/>
                <a:gd name="connsiteY226" fmla="*/ 736761 h 857011"/>
                <a:gd name="connsiteX227" fmla="*/ 807411 w 1063507"/>
                <a:gd name="connsiteY227" fmla="*/ 738941 h 857011"/>
                <a:gd name="connsiteX228" fmla="*/ 810968 w 1063507"/>
                <a:gd name="connsiteY228" fmla="*/ 741088 h 857011"/>
                <a:gd name="connsiteX229" fmla="*/ 814526 w 1063507"/>
                <a:gd name="connsiteY229" fmla="*/ 743201 h 857011"/>
                <a:gd name="connsiteX230" fmla="*/ 818084 w 1063507"/>
                <a:gd name="connsiteY230" fmla="*/ 745280 h 857011"/>
                <a:gd name="connsiteX231" fmla="*/ 821641 w 1063507"/>
                <a:gd name="connsiteY231" fmla="*/ 747326 h 857011"/>
                <a:gd name="connsiteX232" fmla="*/ 825199 w 1063507"/>
                <a:gd name="connsiteY232" fmla="*/ 749337 h 857011"/>
                <a:gd name="connsiteX233" fmla="*/ 828756 w 1063507"/>
                <a:gd name="connsiteY233" fmla="*/ 751315 h 857011"/>
                <a:gd name="connsiteX234" fmla="*/ 832314 w 1063507"/>
                <a:gd name="connsiteY234" fmla="*/ 753266 h 857011"/>
                <a:gd name="connsiteX235" fmla="*/ 835872 w 1063507"/>
                <a:gd name="connsiteY235" fmla="*/ 755177 h 857011"/>
                <a:gd name="connsiteX236" fmla="*/ 839423 w 1063507"/>
                <a:gd name="connsiteY236" fmla="*/ 757067 h 857011"/>
                <a:gd name="connsiteX237" fmla="*/ 842980 w 1063507"/>
                <a:gd name="connsiteY237" fmla="*/ 758917 h 857011"/>
                <a:gd name="connsiteX238" fmla="*/ 846538 w 1063507"/>
                <a:gd name="connsiteY238" fmla="*/ 760746 h 857011"/>
                <a:gd name="connsiteX239" fmla="*/ 850096 w 1063507"/>
                <a:gd name="connsiteY239" fmla="*/ 762535 h 857011"/>
                <a:gd name="connsiteX240" fmla="*/ 853653 w 1063507"/>
                <a:gd name="connsiteY240" fmla="*/ 764304 h 857011"/>
                <a:gd name="connsiteX241" fmla="*/ 857211 w 1063507"/>
                <a:gd name="connsiteY241" fmla="*/ 766039 h 857011"/>
                <a:gd name="connsiteX242" fmla="*/ 860769 w 1063507"/>
                <a:gd name="connsiteY242" fmla="*/ 767740 h 857011"/>
                <a:gd name="connsiteX243" fmla="*/ 864326 w 1063507"/>
                <a:gd name="connsiteY243" fmla="*/ 769421 h 857011"/>
                <a:gd name="connsiteX244" fmla="*/ 867884 w 1063507"/>
                <a:gd name="connsiteY244" fmla="*/ 771068 h 857011"/>
                <a:gd name="connsiteX245" fmla="*/ 871435 w 1063507"/>
                <a:gd name="connsiteY245" fmla="*/ 772688 h 857011"/>
                <a:gd name="connsiteX246" fmla="*/ 874992 w 1063507"/>
                <a:gd name="connsiteY246" fmla="*/ 774288 h 857011"/>
                <a:gd name="connsiteX247" fmla="*/ 878550 w 1063507"/>
                <a:gd name="connsiteY247" fmla="*/ 775854 h 857011"/>
                <a:gd name="connsiteX248" fmla="*/ 882108 w 1063507"/>
                <a:gd name="connsiteY248" fmla="*/ 777394 h 857011"/>
                <a:gd name="connsiteX249" fmla="*/ 885665 w 1063507"/>
                <a:gd name="connsiteY249" fmla="*/ 778906 h 857011"/>
                <a:gd name="connsiteX250" fmla="*/ 889223 w 1063507"/>
                <a:gd name="connsiteY250" fmla="*/ 780398 h 857011"/>
                <a:gd name="connsiteX251" fmla="*/ 892781 w 1063507"/>
                <a:gd name="connsiteY251" fmla="*/ 781863 h 857011"/>
                <a:gd name="connsiteX252" fmla="*/ 896338 w 1063507"/>
                <a:gd name="connsiteY252" fmla="*/ 783300 h 857011"/>
                <a:gd name="connsiteX253" fmla="*/ 899896 w 1063507"/>
                <a:gd name="connsiteY253" fmla="*/ 784711 h 857011"/>
                <a:gd name="connsiteX254" fmla="*/ 903447 w 1063507"/>
                <a:gd name="connsiteY254" fmla="*/ 786102 h 857011"/>
                <a:gd name="connsiteX255" fmla="*/ 907005 w 1063507"/>
                <a:gd name="connsiteY255" fmla="*/ 787466 h 857011"/>
                <a:gd name="connsiteX256" fmla="*/ 910562 w 1063507"/>
                <a:gd name="connsiteY256" fmla="*/ 788802 h 857011"/>
                <a:gd name="connsiteX257" fmla="*/ 914120 w 1063507"/>
                <a:gd name="connsiteY257" fmla="*/ 790119 h 857011"/>
                <a:gd name="connsiteX258" fmla="*/ 917677 w 1063507"/>
                <a:gd name="connsiteY258" fmla="*/ 791415 h 857011"/>
                <a:gd name="connsiteX259" fmla="*/ 921235 w 1063507"/>
                <a:gd name="connsiteY259" fmla="*/ 792691 h 857011"/>
                <a:gd name="connsiteX260" fmla="*/ 924793 w 1063507"/>
                <a:gd name="connsiteY260" fmla="*/ 793940 h 857011"/>
                <a:gd name="connsiteX261" fmla="*/ 928350 w 1063507"/>
                <a:gd name="connsiteY261" fmla="*/ 795161 h 857011"/>
                <a:gd name="connsiteX262" fmla="*/ 931908 w 1063507"/>
                <a:gd name="connsiteY262" fmla="*/ 796370 h 857011"/>
                <a:gd name="connsiteX263" fmla="*/ 935459 w 1063507"/>
                <a:gd name="connsiteY263" fmla="*/ 797551 h 857011"/>
                <a:gd name="connsiteX264" fmla="*/ 939017 w 1063507"/>
                <a:gd name="connsiteY264" fmla="*/ 798719 h 857011"/>
                <a:gd name="connsiteX265" fmla="*/ 942574 w 1063507"/>
                <a:gd name="connsiteY265" fmla="*/ 799860 h 857011"/>
                <a:gd name="connsiteX266" fmla="*/ 946132 w 1063507"/>
                <a:gd name="connsiteY266" fmla="*/ 800981 h 857011"/>
                <a:gd name="connsiteX267" fmla="*/ 949690 w 1063507"/>
                <a:gd name="connsiteY267" fmla="*/ 802081 h 857011"/>
                <a:gd name="connsiteX268" fmla="*/ 953247 w 1063507"/>
                <a:gd name="connsiteY268" fmla="*/ 803161 h 857011"/>
                <a:gd name="connsiteX269" fmla="*/ 956805 w 1063507"/>
                <a:gd name="connsiteY269" fmla="*/ 804228 h 857011"/>
                <a:gd name="connsiteX270" fmla="*/ 960362 w 1063507"/>
                <a:gd name="connsiteY270" fmla="*/ 805267 h 857011"/>
                <a:gd name="connsiteX271" fmla="*/ 963920 w 1063507"/>
                <a:gd name="connsiteY271" fmla="*/ 806293 h 857011"/>
                <a:gd name="connsiteX272" fmla="*/ 967471 w 1063507"/>
                <a:gd name="connsiteY272" fmla="*/ 807299 h 857011"/>
                <a:gd name="connsiteX273" fmla="*/ 971029 w 1063507"/>
                <a:gd name="connsiteY273" fmla="*/ 808285 h 857011"/>
                <a:gd name="connsiteX274" fmla="*/ 974586 w 1063507"/>
                <a:gd name="connsiteY274" fmla="*/ 809257 h 857011"/>
                <a:gd name="connsiteX275" fmla="*/ 978144 w 1063507"/>
                <a:gd name="connsiteY275" fmla="*/ 810209 h 857011"/>
                <a:gd name="connsiteX276" fmla="*/ 981702 w 1063507"/>
                <a:gd name="connsiteY276" fmla="*/ 811141 h 857011"/>
                <a:gd name="connsiteX277" fmla="*/ 985259 w 1063507"/>
                <a:gd name="connsiteY277" fmla="*/ 812059 h 857011"/>
                <a:gd name="connsiteX278" fmla="*/ 988817 w 1063507"/>
                <a:gd name="connsiteY278" fmla="*/ 812956 h 857011"/>
                <a:gd name="connsiteX279" fmla="*/ 992374 w 1063507"/>
                <a:gd name="connsiteY279" fmla="*/ 813841 h 857011"/>
                <a:gd name="connsiteX280" fmla="*/ 995932 w 1063507"/>
                <a:gd name="connsiteY280" fmla="*/ 814705 h 857011"/>
                <a:gd name="connsiteX281" fmla="*/ 999483 w 1063507"/>
                <a:gd name="connsiteY281" fmla="*/ 815555 h 857011"/>
                <a:gd name="connsiteX282" fmla="*/ 1003041 w 1063507"/>
                <a:gd name="connsiteY282" fmla="*/ 816393 h 857011"/>
                <a:gd name="connsiteX283" fmla="*/ 1006598 w 1063507"/>
                <a:gd name="connsiteY283" fmla="*/ 817209 h 857011"/>
                <a:gd name="connsiteX284" fmla="*/ 1010156 w 1063507"/>
                <a:gd name="connsiteY284" fmla="*/ 818013 h 857011"/>
                <a:gd name="connsiteX285" fmla="*/ 1013714 w 1063507"/>
                <a:gd name="connsiteY285" fmla="*/ 818803 h 857011"/>
                <a:gd name="connsiteX286" fmla="*/ 1017271 w 1063507"/>
                <a:gd name="connsiteY286" fmla="*/ 819579 h 857011"/>
                <a:gd name="connsiteX287" fmla="*/ 1020829 w 1063507"/>
                <a:gd name="connsiteY287" fmla="*/ 820335 h 857011"/>
                <a:gd name="connsiteX288" fmla="*/ 1024387 w 1063507"/>
                <a:gd name="connsiteY288" fmla="*/ 821084 h 857011"/>
                <a:gd name="connsiteX289" fmla="*/ 1027944 w 1063507"/>
                <a:gd name="connsiteY289" fmla="*/ 821813 h 857011"/>
                <a:gd name="connsiteX290" fmla="*/ 1031495 w 1063507"/>
                <a:gd name="connsiteY290" fmla="*/ 822529 h 857011"/>
                <a:gd name="connsiteX291" fmla="*/ 1035053 w 1063507"/>
                <a:gd name="connsiteY291" fmla="*/ 823231 h 857011"/>
                <a:gd name="connsiteX292" fmla="*/ 1038610 w 1063507"/>
                <a:gd name="connsiteY292" fmla="*/ 823926 h 857011"/>
                <a:gd name="connsiteX293" fmla="*/ 1042168 w 1063507"/>
                <a:gd name="connsiteY293" fmla="*/ 824601 h 857011"/>
                <a:gd name="connsiteX294" fmla="*/ 1045726 w 1063507"/>
                <a:gd name="connsiteY294" fmla="*/ 825263 h 857011"/>
                <a:gd name="connsiteX295" fmla="*/ 1049283 w 1063507"/>
                <a:gd name="connsiteY295" fmla="*/ 825918 h 857011"/>
                <a:gd name="connsiteX296" fmla="*/ 1052841 w 1063507"/>
                <a:gd name="connsiteY296" fmla="*/ 826559 h 857011"/>
                <a:gd name="connsiteX297" fmla="*/ 1056399 w 1063507"/>
                <a:gd name="connsiteY297" fmla="*/ 827180 h 857011"/>
                <a:gd name="connsiteX298" fmla="*/ 1059956 w 1063507"/>
                <a:gd name="connsiteY298" fmla="*/ 827795 h 857011"/>
                <a:gd name="connsiteX299" fmla="*/ 1063507 w 1063507"/>
                <a:gd name="connsiteY299" fmla="*/ 828402 h 857011"/>
                <a:gd name="connsiteX300" fmla="*/ 1063507 w 1063507"/>
                <a:gd name="connsiteY300" fmla="*/ 857012 h 857011"/>
                <a:gd name="connsiteX301" fmla="*/ 0 w 1063507"/>
                <a:gd name="connsiteY301" fmla="*/ 857012 h 857011"/>
                <a:gd name="connsiteX302" fmla="*/ 0 w 1063507"/>
                <a:gd name="connsiteY302" fmla="*/ 459399 h 85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63507" h="857011">
                  <a:moveTo>
                    <a:pt x="0" y="459399"/>
                  </a:moveTo>
                  <a:lnTo>
                    <a:pt x="3557" y="445886"/>
                  </a:lnTo>
                  <a:lnTo>
                    <a:pt x="7113" y="432406"/>
                  </a:lnTo>
                  <a:lnTo>
                    <a:pt x="10670" y="418972"/>
                  </a:lnTo>
                  <a:lnTo>
                    <a:pt x="14227" y="405600"/>
                  </a:lnTo>
                  <a:lnTo>
                    <a:pt x="17784" y="392302"/>
                  </a:lnTo>
                  <a:lnTo>
                    <a:pt x="21341" y="379094"/>
                  </a:lnTo>
                  <a:lnTo>
                    <a:pt x="24898" y="365987"/>
                  </a:lnTo>
                  <a:lnTo>
                    <a:pt x="28455" y="352995"/>
                  </a:lnTo>
                  <a:lnTo>
                    <a:pt x="32012" y="340130"/>
                  </a:lnTo>
                  <a:lnTo>
                    <a:pt x="35568" y="327403"/>
                  </a:lnTo>
                  <a:lnTo>
                    <a:pt x="39125" y="314827"/>
                  </a:lnTo>
                  <a:lnTo>
                    <a:pt x="42682" y="302410"/>
                  </a:lnTo>
                  <a:lnTo>
                    <a:pt x="46239" y="290165"/>
                  </a:lnTo>
                  <a:lnTo>
                    <a:pt x="49796" y="278101"/>
                  </a:lnTo>
                  <a:lnTo>
                    <a:pt x="53353" y="266227"/>
                  </a:lnTo>
                  <a:lnTo>
                    <a:pt x="56910" y="254552"/>
                  </a:lnTo>
                  <a:lnTo>
                    <a:pt x="60467" y="243085"/>
                  </a:lnTo>
                  <a:lnTo>
                    <a:pt x="64024" y="231834"/>
                  </a:lnTo>
                  <a:lnTo>
                    <a:pt x="67580" y="220806"/>
                  </a:lnTo>
                  <a:lnTo>
                    <a:pt x="71137" y="210007"/>
                  </a:lnTo>
                  <a:lnTo>
                    <a:pt x="74694" y="199446"/>
                  </a:lnTo>
                  <a:lnTo>
                    <a:pt x="78251" y="189128"/>
                  </a:lnTo>
                  <a:lnTo>
                    <a:pt x="81808" y="179060"/>
                  </a:lnTo>
                  <a:lnTo>
                    <a:pt x="85365" y="169245"/>
                  </a:lnTo>
                  <a:lnTo>
                    <a:pt x="88922" y="159688"/>
                  </a:lnTo>
                  <a:lnTo>
                    <a:pt x="92479" y="150396"/>
                  </a:lnTo>
                  <a:lnTo>
                    <a:pt x="96035" y="141371"/>
                  </a:lnTo>
                  <a:lnTo>
                    <a:pt x="99592" y="132617"/>
                  </a:lnTo>
                  <a:lnTo>
                    <a:pt x="103149" y="124137"/>
                  </a:lnTo>
                  <a:lnTo>
                    <a:pt x="106706" y="115934"/>
                  </a:lnTo>
                  <a:lnTo>
                    <a:pt x="110263" y="108011"/>
                  </a:lnTo>
                  <a:lnTo>
                    <a:pt x="113820" y="100370"/>
                  </a:lnTo>
                  <a:lnTo>
                    <a:pt x="117377" y="93012"/>
                  </a:lnTo>
                  <a:lnTo>
                    <a:pt x="120934" y="85939"/>
                  </a:lnTo>
                  <a:lnTo>
                    <a:pt x="124491" y="79152"/>
                  </a:lnTo>
                  <a:lnTo>
                    <a:pt x="128048" y="72652"/>
                  </a:lnTo>
                  <a:lnTo>
                    <a:pt x="131605" y="66439"/>
                  </a:lnTo>
                  <a:lnTo>
                    <a:pt x="135161" y="60513"/>
                  </a:lnTo>
                  <a:lnTo>
                    <a:pt x="138718" y="54875"/>
                  </a:lnTo>
                  <a:lnTo>
                    <a:pt x="142275" y="49523"/>
                  </a:lnTo>
                  <a:lnTo>
                    <a:pt x="145832" y="44457"/>
                  </a:lnTo>
                  <a:lnTo>
                    <a:pt x="149389" y="39677"/>
                  </a:lnTo>
                  <a:lnTo>
                    <a:pt x="152946" y="35180"/>
                  </a:lnTo>
                  <a:lnTo>
                    <a:pt x="156503" y="30966"/>
                  </a:lnTo>
                  <a:lnTo>
                    <a:pt x="160060" y="27032"/>
                  </a:lnTo>
                  <a:lnTo>
                    <a:pt x="163617" y="23378"/>
                  </a:lnTo>
                  <a:lnTo>
                    <a:pt x="167174" y="20000"/>
                  </a:lnTo>
                  <a:lnTo>
                    <a:pt x="170731" y="16897"/>
                  </a:lnTo>
                  <a:lnTo>
                    <a:pt x="174287" y="14066"/>
                  </a:lnTo>
                  <a:lnTo>
                    <a:pt x="177844" y="11503"/>
                  </a:lnTo>
                  <a:lnTo>
                    <a:pt x="181401" y="9208"/>
                  </a:lnTo>
                  <a:lnTo>
                    <a:pt x="184958" y="7176"/>
                  </a:lnTo>
                  <a:lnTo>
                    <a:pt x="188515" y="5405"/>
                  </a:lnTo>
                  <a:lnTo>
                    <a:pt x="192073" y="3890"/>
                  </a:lnTo>
                  <a:lnTo>
                    <a:pt x="195631" y="2629"/>
                  </a:lnTo>
                  <a:lnTo>
                    <a:pt x="199188" y="1618"/>
                  </a:lnTo>
                  <a:lnTo>
                    <a:pt x="202739" y="854"/>
                  </a:lnTo>
                  <a:lnTo>
                    <a:pt x="206297" y="332"/>
                  </a:lnTo>
                  <a:lnTo>
                    <a:pt x="209855" y="48"/>
                  </a:lnTo>
                  <a:lnTo>
                    <a:pt x="213412" y="0"/>
                  </a:lnTo>
                  <a:lnTo>
                    <a:pt x="216970" y="182"/>
                  </a:lnTo>
                  <a:lnTo>
                    <a:pt x="220527" y="591"/>
                  </a:lnTo>
                  <a:lnTo>
                    <a:pt x="224085" y="1222"/>
                  </a:lnTo>
                  <a:lnTo>
                    <a:pt x="227643" y="2071"/>
                  </a:lnTo>
                  <a:lnTo>
                    <a:pt x="231200" y="3134"/>
                  </a:lnTo>
                  <a:lnTo>
                    <a:pt x="234751" y="4407"/>
                  </a:lnTo>
                  <a:lnTo>
                    <a:pt x="238309" y="5884"/>
                  </a:lnTo>
                  <a:lnTo>
                    <a:pt x="241867" y="7562"/>
                  </a:lnTo>
                  <a:lnTo>
                    <a:pt x="245424" y="9435"/>
                  </a:lnTo>
                  <a:lnTo>
                    <a:pt x="248982" y="11501"/>
                  </a:lnTo>
                  <a:lnTo>
                    <a:pt x="252539" y="13752"/>
                  </a:lnTo>
                  <a:lnTo>
                    <a:pt x="256097" y="16186"/>
                  </a:lnTo>
                  <a:lnTo>
                    <a:pt x="259655" y="18798"/>
                  </a:lnTo>
                  <a:lnTo>
                    <a:pt x="263212" y="21584"/>
                  </a:lnTo>
                  <a:lnTo>
                    <a:pt x="266763" y="24537"/>
                  </a:lnTo>
                  <a:lnTo>
                    <a:pt x="270321" y="27655"/>
                  </a:lnTo>
                  <a:lnTo>
                    <a:pt x="273879" y="30931"/>
                  </a:lnTo>
                  <a:lnTo>
                    <a:pt x="277436" y="34363"/>
                  </a:lnTo>
                  <a:lnTo>
                    <a:pt x="280994" y="37945"/>
                  </a:lnTo>
                  <a:lnTo>
                    <a:pt x="284552" y="41673"/>
                  </a:lnTo>
                  <a:lnTo>
                    <a:pt x="288109" y="45542"/>
                  </a:lnTo>
                  <a:lnTo>
                    <a:pt x="291667" y="49547"/>
                  </a:lnTo>
                  <a:lnTo>
                    <a:pt x="295224" y="53685"/>
                  </a:lnTo>
                  <a:lnTo>
                    <a:pt x="298775" y="57951"/>
                  </a:lnTo>
                  <a:lnTo>
                    <a:pt x="302333" y="62339"/>
                  </a:lnTo>
                  <a:lnTo>
                    <a:pt x="305891" y="66847"/>
                  </a:lnTo>
                  <a:lnTo>
                    <a:pt x="309448" y="71470"/>
                  </a:lnTo>
                  <a:lnTo>
                    <a:pt x="313006" y="76203"/>
                  </a:lnTo>
                  <a:lnTo>
                    <a:pt x="316564" y="81041"/>
                  </a:lnTo>
                  <a:lnTo>
                    <a:pt x="320121" y="85982"/>
                  </a:lnTo>
                  <a:lnTo>
                    <a:pt x="323679" y="91021"/>
                  </a:lnTo>
                  <a:lnTo>
                    <a:pt x="327237" y="96154"/>
                  </a:lnTo>
                  <a:lnTo>
                    <a:pt x="330787" y="101375"/>
                  </a:lnTo>
                  <a:lnTo>
                    <a:pt x="334345" y="106684"/>
                  </a:lnTo>
                  <a:lnTo>
                    <a:pt x="337903" y="112073"/>
                  </a:lnTo>
                  <a:lnTo>
                    <a:pt x="341460" y="117540"/>
                  </a:lnTo>
                  <a:lnTo>
                    <a:pt x="345018" y="123082"/>
                  </a:lnTo>
                  <a:lnTo>
                    <a:pt x="348576" y="128693"/>
                  </a:lnTo>
                  <a:lnTo>
                    <a:pt x="352133" y="134372"/>
                  </a:lnTo>
                  <a:lnTo>
                    <a:pt x="355691" y="140113"/>
                  </a:lnTo>
                  <a:lnTo>
                    <a:pt x="359249" y="145913"/>
                  </a:lnTo>
                  <a:lnTo>
                    <a:pt x="362799" y="151769"/>
                  </a:lnTo>
                  <a:lnTo>
                    <a:pt x="366357" y="157677"/>
                  </a:lnTo>
                  <a:lnTo>
                    <a:pt x="369915" y="163635"/>
                  </a:lnTo>
                  <a:lnTo>
                    <a:pt x="373472" y="169638"/>
                  </a:lnTo>
                  <a:lnTo>
                    <a:pt x="377030" y="175683"/>
                  </a:lnTo>
                  <a:lnTo>
                    <a:pt x="380588" y="181767"/>
                  </a:lnTo>
                  <a:lnTo>
                    <a:pt x="384145" y="187888"/>
                  </a:lnTo>
                  <a:lnTo>
                    <a:pt x="387703" y="194042"/>
                  </a:lnTo>
                  <a:lnTo>
                    <a:pt x="391261" y="200225"/>
                  </a:lnTo>
                  <a:lnTo>
                    <a:pt x="394812" y="206435"/>
                  </a:lnTo>
                  <a:lnTo>
                    <a:pt x="398369" y="212670"/>
                  </a:lnTo>
                  <a:lnTo>
                    <a:pt x="401927" y="218925"/>
                  </a:lnTo>
                  <a:lnTo>
                    <a:pt x="405484" y="225199"/>
                  </a:lnTo>
                  <a:lnTo>
                    <a:pt x="409042" y="231489"/>
                  </a:lnTo>
                  <a:lnTo>
                    <a:pt x="412600" y="237793"/>
                  </a:lnTo>
                  <a:lnTo>
                    <a:pt x="416157" y="244107"/>
                  </a:lnTo>
                  <a:lnTo>
                    <a:pt x="419715" y="250429"/>
                  </a:lnTo>
                  <a:lnTo>
                    <a:pt x="423273" y="256757"/>
                  </a:lnTo>
                  <a:lnTo>
                    <a:pt x="426824" y="263088"/>
                  </a:lnTo>
                  <a:lnTo>
                    <a:pt x="430381" y="269420"/>
                  </a:lnTo>
                  <a:lnTo>
                    <a:pt x="433939" y="275752"/>
                  </a:lnTo>
                  <a:lnTo>
                    <a:pt x="437497" y="282080"/>
                  </a:lnTo>
                  <a:lnTo>
                    <a:pt x="441054" y="288403"/>
                  </a:lnTo>
                  <a:lnTo>
                    <a:pt x="444612" y="294718"/>
                  </a:lnTo>
                  <a:lnTo>
                    <a:pt x="448169" y="301025"/>
                  </a:lnTo>
                  <a:lnTo>
                    <a:pt x="451727" y="307319"/>
                  </a:lnTo>
                  <a:lnTo>
                    <a:pt x="455285" y="313601"/>
                  </a:lnTo>
                  <a:lnTo>
                    <a:pt x="458836" y="319867"/>
                  </a:lnTo>
                  <a:lnTo>
                    <a:pt x="462393" y="326116"/>
                  </a:lnTo>
                  <a:lnTo>
                    <a:pt x="465951" y="332348"/>
                  </a:lnTo>
                  <a:lnTo>
                    <a:pt x="469509" y="338558"/>
                  </a:lnTo>
                  <a:lnTo>
                    <a:pt x="473066" y="344747"/>
                  </a:lnTo>
                  <a:lnTo>
                    <a:pt x="476624" y="350914"/>
                  </a:lnTo>
                  <a:lnTo>
                    <a:pt x="480182" y="357055"/>
                  </a:lnTo>
                  <a:lnTo>
                    <a:pt x="483739" y="363170"/>
                  </a:lnTo>
                  <a:lnTo>
                    <a:pt x="487297" y="369257"/>
                  </a:lnTo>
                  <a:lnTo>
                    <a:pt x="490848" y="375316"/>
                  </a:lnTo>
                  <a:lnTo>
                    <a:pt x="494405" y="381345"/>
                  </a:lnTo>
                  <a:lnTo>
                    <a:pt x="497963" y="387343"/>
                  </a:lnTo>
                  <a:lnTo>
                    <a:pt x="501521" y="393307"/>
                  </a:lnTo>
                  <a:lnTo>
                    <a:pt x="505078" y="399238"/>
                  </a:lnTo>
                  <a:lnTo>
                    <a:pt x="508636" y="405135"/>
                  </a:lnTo>
                  <a:lnTo>
                    <a:pt x="512194" y="410996"/>
                  </a:lnTo>
                  <a:lnTo>
                    <a:pt x="515751" y="416820"/>
                  </a:lnTo>
                  <a:lnTo>
                    <a:pt x="519309" y="422606"/>
                  </a:lnTo>
                  <a:lnTo>
                    <a:pt x="522860" y="428354"/>
                  </a:lnTo>
                  <a:lnTo>
                    <a:pt x="526417" y="434063"/>
                  </a:lnTo>
                  <a:lnTo>
                    <a:pt x="529975" y="439730"/>
                  </a:lnTo>
                  <a:lnTo>
                    <a:pt x="533533" y="445358"/>
                  </a:lnTo>
                  <a:lnTo>
                    <a:pt x="537090" y="450943"/>
                  </a:lnTo>
                  <a:lnTo>
                    <a:pt x="540648" y="456486"/>
                  </a:lnTo>
                  <a:lnTo>
                    <a:pt x="544206" y="461986"/>
                  </a:lnTo>
                  <a:lnTo>
                    <a:pt x="547763" y="467442"/>
                  </a:lnTo>
                  <a:lnTo>
                    <a:pt x="551321" y="472854"/>
                  </a:lnTo>
                  <a:lnTo>
                    <a:pt x="554872" y="478221"/>
                  </a:lnTo>
                  <a:lnTo>
                    <a:pt x="558429" y="483543"/>
                  </a:lnTo>
                  <a:lnTo>
                    <a:pt x="561987" y="488819"/>
                  </a:lnTo>
                  <a:lnTo>
                    <a:pt x="565545" y="494048"/>
                  </a:lnTo>
                  <a:lnTo>
                    <a:pt x="569102" y="499232"/>
                  </a:lnTo>
                  <a:lnTo>
                    <a:pt x="572660" y="504368"/>
                  </a:lnTo>
                  <a:lnTo>
                    <a:pt x="576218" y="509456"/>
                  </a:lnTo>
                  <a:lnTo>
                    <a:pt x="579775" y="514496"/>
                  </a:lnTo>
                  <a:lnTo>
                    <a:pt x="583333" y="519489"/>
                  </a:lnTo>
                  <a:lnTo>
                    <a:pt x="586884" y="524433"/>
                  </a:lnTo>
                  <a:lnTo>
                    <a:pt x="590441" y="529330"/>
                  </a:lnTo>
                  <a:lnTo>
                    <a:pt x="593999" y="534177"/>
                  </a:lnTo>
                  <a:lnTo>
                    <a:pt x="597557" y="538975"/>
                  </a:lnTo>
                  <a:lnTo>
                    <a:pt x="601114" y="543724"/>
                  </a:lnTo>
                  <a:lnTo>
                    <a:pt x="604672" y="548424"/>
                  </a:lnTo>
                  <a:lnTo>
                    <a:pt x="608230" y="553075"/>
                  </a:lnTo>
                  <a:lnTo>
                    <a:pt x="611787" y="557676"/>
                  </a:lnTo>
                  <a:lnTo>
                    <a:pt x="615345" y="562228"/>
                  </a:lnTo>
                  <a:lnTo>
                    <a:pt x="618896" y="566730"/>
                  </a:lnTo>
                  <a:lnTo>
                    <a:pt x="622454" y="571183"/>
                  </a:lnTo>
                  <a:lnTo>
                    <a:pt x="626011" y="575587"/>
                  </a:lnTo>
                  <a:lnTo>
                    <a:pt x="629569" y="579940"/>
                  </a:lnTo>
                  <a:lnTo>
                    <a:pt x="633127" y="584244"/>
                  </a:lnTo>
                  <a:lnTo>
                    <a:pt x="636684" y="588499"/>
                  </a:lnTo>
                  <a:lnTo>
                    <a:pt x="640242" y="592705"/>
                  </a:lnTo>
                  <a:lnTo>
                    <a:pt x="643799" y="596861"/>
                  </a:lnTo>
                  <a:lnTo>
                    <a:pt x="647357" y="600968"/>
                  </a:lnTo>
                  <a:lnTo>
                    <a:pt x="650908" y="605027"/>
                  </a:lnTo>
                  <a:lnTo>
                    <a:pt x="654466" y="609036"/>
                  </a:lnTo>
                  <a:lnTo>
                    <a:pt x="658023" y="612997"/>
                  </a:lnTo>
                  <a:lnTo>
                    <a:pt x="661581" y="616909"/>
                  </a:lnTo>
                  <a:lnTo>
                    <a:pt x="665139" y="620769"/>
                  </a:lnTo>
                  <a:lnTo>
                    <a:pt x="668696" y="624590"/>
                  </a:lnTo>
                  <a:lnTo>
                    <a:pt x="672254" y="628357"/>
                  </a:lnTo>
                  <a:lnTo>
                    <a:pt x="675812" y="632077"/>
                  </a:lnTo>
                  <a:lnTo>
                    <a:pt x="679369" y="635749"/>
                  </a:lnTo>
                  <a:lnTo>
                    <a:pt x="682920" y="639374"/>
                  </a:lnTo>
                  <a:lnTo>
                    <a:pt x="686478" y="642952"/>
                  </a:lnTo>
                  <a:lnTo>
                    <a:pt x="690035" y="646483"/>
                  </a:lnTo>
                  <a:lnTo>
                    <a:pt x="693593" y="649966"/>
                  </a:lnTo>
                  <a:lnTo>
                    <a:pt x="697151" y="653402"/>
                  </a:lnTo>
                  <a:lnTo>
                    <a:pt x="700708" y="656798"/>
                  </a:lnTo>
                  <a:lnTo>
                    <a:pt x="704266" y="660146"/>
                  </a:lnTo>
                  <a:lnTo>
                    <a:pt x="707824" y="663448"/>
                  </a:lnTo>
                  <a:lnTo>
                    <a:pt x="711381" y="666701"/>
                  </a:lnTo>
                  <a:lnTo>
                    <a:pt x="714932" y="669915"/>
                  </a:lnTo>
                  <a:lnTo>
                    <a:pt x="718490" y="673081"/>
                  </a:lnTo>
                  <a:lnTo>
                    <a:pt x="722047" y="676207"/>
                  </a:lnTo>
                  <a:lnTo>
                    <a:pt x="725605" y="679285"/>
                  </a:lnTo>
                  <a:lnTo>
                    <a:pt x="729163" y="682323"/>
                  </a:lnTo>
                  <a:lnTo>
                    <a:pt x="732720" y="685320"/>
                  </a:lnTo>
                  <a:lnTo>
                    <a:pt x="736278" y="688270"/>
                  </a:lnTo>
                  <a:lnTo>
                    <a:pt x="739836" y="691180"/>
                  </a:lnTo>
                  <a:lnTo>
                    <a:pt x="743393" y="694049"/>
                  </a:lnTo>
                  <a:lnTo>
                    <a:pt x="746944" y="696871"/>
                  </a:lnTo>
                  <a:lnTo>
                    <a:pt x="750502" y="699659"/>
                  </a:lnTo>
                  <a:lnTo>
                    <a:pt x="754060" y="702399"/>
                  </a:lnTo>
                  <a:lnTo>
                    <a:pt x="757617" y="705106"/>
                  </a:lnTo>
                  <a:lnTo>
                    <a:pt x="761175" y="707766"/>
                  </a:lnTo>
                  <a:lnTo>
                    <a:pt x="764732" y="710392"/>
                  </a:lnTo>
                  <a:lnTo>
                    <a:pt x="768290" y="712978"/>
                  </a:lnTo>
                  <a:lnTo>
                    <a:pt x="771848" y="715523"/>
                  </a:lnTo>
                  <a:lnTo>
                    <a:pt x="775405" y="718034"/>
                  </a:lnTo>
                  <a:lnTo>
                    <a:pt x="778956" y="720505"/>
                  </a:lnTo>
                  <a:lnTo>
                    <a:pt x="782514" y="722935"/>
                  </a:lnTo>
                  <a:lnTo>
                    <a:pt x="786072" y="725332"/>
                  </a:lnTo>
                  <a:lnTo>
                    <a:pt x="789629" y="727688"/>
                  </a:lnTo>
                  <a:lnTo>
                    <a:pt x="793187" y="730010"/>
                  </a:lnTo>
                  <a:lnTo>
                    <a:pt x="796744" y="732298"/>
                  </a:lnTo>
                  <a:lnTo>
                    <a:pt x="800302" y="734546"/>
                  </a:lnTo>
                  <a:lnTo>
                    <a:pt x="803860" y="736761"/>
                  </a:lnTo>
                  <a:lnTo>
                    <a:pt x="807411" y="738941"/>
                  </a:lnTo>
                  <a:lnTo>
                    <a:pt x="810968" y="741088"/>
                  </a:lnTo>
                  <a:lnTo>
                    <a:pt x="814526" y="743201"/>
                  </a:lnTo>
                  <a:lnTo>
                    <a:pt x="818084" y="745280"/>
                  </a:lnTo>
                  <a:lnTo>
                    <a:pt x="821641" y="747326"/>
                  </a:lnTo>
                  <a:lnTo>
                    <a:pt x="825199" y="749337"/>
                  </a:lnTo>
                  <a:lnTo>
                    <a:pt x="828756" y="751315"/>
                  </a:lnTo>
                  <a:lnTo>
                    <a:pt x="832314" y="753266"/>
                  </a:lnTo>
                  <a:lnTo>
                    <a:pt x="835872" y="755177"/>
                  </a:lnTo>
                  <a:lnTo>
                    <a:pt x="839423" y="757067"/>
                  </a:lnTo>
                  <a:lnTo>
                    <a:pt x="842980" y="758917"/>
                  </a:lnTo>
                  <a:lnTo>
                    <a:pt x="846538" y="760746"/>
                  </a:lnTo>
                  <a:lnTo>
                    <a:pt x="850096" y="762535"/>
                  </a:lnTo>
                  <a:lnTo>
                    <a:pt x="853653" y="764304"/>
                  </a:lnTo>
                  <a:lnTo>
                    <a:pt x="857211" y="766039"/>
                  </a:lnTo>
                  <a:lnTo>
                    <a:pt x="860769" y="767740"/>
                  </a:lnTo>
                  <a:lnTo>
                    <a:pt x="864326" y="769421"/>
                  </a:lnTo>
                  <a:lnTo>
                    <a:pt x="867884" y="771068"/>
                  </a:lnTo>
                  <a:lnTo>
                    <a:pt x="871435" y="772688"/>
                  </a:lnTo>
                  <a:lnTo>
                    <a:pt x="874992" y="774288"/>
                  </a:lnTo>
                  <a:lnTo>
                    <a:pt x="878550" y="775854"/>
                  </a:lnTo>
                  <a:lnTo>
                    <a:pt x="882108" y="777394"/>
                  </a:lnTo>
                  <a:lnTo>
                    <a:pt x="885665" y="778906"/>
                  </a:lnTo>
                  <a:lnTo>
                    <a:pt x="889223" y="780398"/>
                  </a:lnTo>
                  <a:lnTo>
                    <a:pt x="892781" y="781863"/>
                  </a:lnTo>
                  <a:lnTo>
                    <a:pt x="896338" y="783300"/>
                  </a:lnTo>
                  <a:lnTo>
                    <a:pt x="899896" y="784711"/>
                  </a:lnTo>
                  <a:lnTo>
                    <a:pt x="903447" y="786102"/>
                  </a:lnTo>
                  <a:lnTo>
                    <a:pt x="907005" y="787466"/>
                  </a:lnTo>
                  <a:lnTo>
                    <a:pt x="910562" y="788802"/>
                  </a:lnTo>
                  <a:lnTo>
                    <a:pt x="914120" y="790119"/>
                  </a:lnTo>
                  <a:lnTo>
                    <a:pt x="917677" y="791415"/>
                  </a:lnTo>
                  <a:lnTo>
                    <a:pt x="921235" y="792691"/>
                  </a:lnTo>
                  <a:lnTo>
                    <a:pt x="924793" y="793940"/>
                  </a:lnTo>
                  <a:lnTo>
                    <a:pt x="928350" y="795161"/>
                  </a:lnTo>
                  <a:lnTo>
                    <a:pt x="931908" y="796370"/>
                  </a:lnTo>
                  <a:lnTo>
                    <a:pt x="935459" y="797551"/>
                  </a:lnTo>
                  <a:lnTo>
                    <a:pt x="939017" y="798719"/>
                  </a:lnTo>
                  <a:lnTo>
                    <a:pt x="942574" y="799860"/>
                  </a:lnTo>
                  <a:lnTo>
                    <a:pt x="946132" y="800981"/>
                  </a:lnTo>
                  <a:lnTo>
                    <a:pt x="949690" y="802081"/>
                  </a:lnTo>
                  <a:lnTo>
                    <a:pt x="953247" y="803161"/>
                  </a:lnTo>
                  <a:lnTo>
                    <a:pt x="956805" y="804228"/>
                  </a:lnTo>
                  <a:lnTo>
                    <a:pt x="960362" y="805267"/>
                  </a:lnTo>
                  <a:lnTo>
                    <a:pt x="963920" y="806293"/>
                  </a:lnTo>
                  <a:lnTo>
                    <a:pt x="967471" y="807299"/>
                  </a:lnTo>
                  <a:lnTo>
                    <a:pt x="971029" y="808285"/>
                  </a:lnTo>
                  <a:lnTo>
                    <a:pt x="974586" y="809257"/>
                  </a:lnTo>
                  <a:lnTo>
                    <a:pt x="978144" y="810209"/>
                  </a:lnTo>
                  <a:lnTo>
                    <a:pt x="981702" y="811141"/>
                  </a:lnTo>
                  <a:lnTo>
                    <a:pt x="985259" y="812059"/>
                  </a:lnTo>
                  <a:lnTo>
                    <a:pt x="988817" y="812956"/>
                  </a:lnTo>
                  <a:lnTo>
                    <a:pt x="992374" y="813841"/>
                  </a:lnTo>
                  <a:lnTo>
                    <a:pt x="995932" y="814705"/>
                  </a:lnTo>
                  <a:lnTo>
                    <a:pt x="999483" y="815555"/>
                  </a:lnTo>
                  <a:lnTo>
                    <a:pt x="1003041" y="816393"/>
                  </a:lnTo>
                  <a:lnTo>
                    <a:pt x="1006598" y="817209"/>
                  </a:lnTo>
                  <a:lnTo>
                    <a:pt x="1010156" y="818013"/>
                  </a:lnTo>
                  <a:lnTo>
                    <a:pt x="1013714" y="818803"/>
                  </a:lnTo>
                  <a:lnTo>
                    <a:pt x="1017271" y="819579"/>
                  </a:lnTo>
                  <a:lnTo>
                    <a:pt x="1020829" y="820335"/>
                  </a:lnTo>
                  <a:lnTo>
                    <a:pt x="1024387" y="821084"/>
                  </a:lnTo>
                  <a:lnTo>
                    <a:pt x="1027944" y="821813"/>
                  </a:lnTo>
                  <a:lnTo>
                    <a:pt x="1031495" y="822529"/>
                  </a:lnTo>
                  <a:lnTo>
                    <a:pt x="1035053" y="823231"/>
                  </a:lnTo>
                  <a:lnTo>
                    <a:pt x="1038610" y="823926"/>
                  </a:lnTo>
                  <a:lnTo>
                    <a:pt x="1042168" y="824601"/>
                  </a:lnTo>
                  <a:lnTo>
                    <a:pt x="1045726" y="825263"/>
                  </a:lnTo>
                  <a:lnTo>
                    <a:pt x="1049283" y="825918"/>
                  </a:lnTo>
                  <a:lnTo>
                    <a:pt x="1052841" y="826559"/>
                  </a:lnTo>
                  <a:lnTo>
                    <a:pt x="1056399" y="827180"/>
                  </a:lnTo>
                  <a:lnTo>
                    <a:pt x="1059956" y="827795"/>
                  </a:lnTo>
                  <a:lnTo>
                    <a:pt x="1063507" y="828402"/>
                  </a:lnTo>
                  <a:lnTo>
                    <a:pt x="1063507" y="857012"/>
                  </a:lnTo>
                  <a:lnTo>
                    <a:pt x="0" y="857012"/>
                  </a:lnTo>
                  <a:lnTo>
                    <a:pt x="0" y="459399"/>
                  </a:lnTo>
                </a:path>
              </a:pathLst>
            </a:custGeom>
            <a:noFill/>
            <a:ln w="2699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4B9A382-CBDA-0FB7-2F88-D37C41D0F5F3}"/>
              </a:ext>
            </a:extLst>
          </p:cNvPr>
          <p:cNvGrpSpPr/>
          <p:nvPr/>
        </p:nvGrpSpPr>
        <p:grpSpPr>
          <a:xfrm>
            <a:off x="8240775" y="2748661"/>
            <a:ext cx="245187" cy="80393"/>
            <a:chOff x="8240775" y="2748661"/>
            <a:chExt cx="245187" cy="80393"/>
          </a:xfrm>
        </p:grpSpPr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3DE60E1A-12E2-670F-A7FD-05FA44A1FDA9}"/>
                </a:ext>
              </a:extLst>
            </p:cNvPr>
            <p:cNvSpPr/>
            <p:nvPr/>
          </p:nvSpPr>
          <p:spPr>
            <a:xfrm>
              <a:off x="8240775" y="2748661"/>
              <a:ext cx="245187" cy="75981"/>
            </a:xfrm>
            <a:custGeom>
              <a:avLst/>
              <a:gdLst>
                <a:gd name="connsiteX0" fmla="*/ 245187 w 245187"/>
                <a:gd name="connsiteY0" fmla="*/ 0 h 75981"/>
                <a:gd name="connsiteX1" fmla="*/ 0 w 245187"/>
                <a:gd name="connsiteY1" fmla="*/ 75981 h 7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187" h="75981">
                  <a:moveTo>
                    <a:pt x="245187" y="0"/>
                  </a:moveTo>
                  <a:lnTo>
                    <a:pt x="0" y="75981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B9AEBE3-0B9C-0AB2-25E4-85F28E3A47D0}"/>
                </a:ext>
              </a:extLst>
            </p:cNvPr>
            <p:cNvSpPr/>
            <p:nvPr/>
          </p:nvSpPr>
          <p:spPr>
            <a:xfrm>
              <a:off x="8240775" y="2805841"/>
              <a:ext cx="26813" cy="23213"/>
            </a:xfrm>
            <a:custGeom>
              <a:avLst/>
              <a:gdLst>
                <a:gd name="connsiteX0" fmla="*/ 23216 w 26813"/>
                <a:gd name="connsiteY0" fmla="*/ 11607 h 23213"/>
                <a:gd name="connsiteX1" fmla="*/ 26814 w 26813"/>
                <a:gd name="connsiteY1" fmla="*/ 23214 h 23213"/>
                <a:gd name="connsiteX2" fmla="*/ 0 w 26813"/>
                <a:gd name="connsiteY2" fmla="*/ 18801 h 23213"/>
                <a:gd name="connsiteX3" fmla="*/ 19618 w 26813"/>
                <a:gd name="connsiteY3" fmla="*/ 0 h 2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13" h="23213">
                  <a:moveTo>
                    <a:pt x="23216" y="11607"/>
                  </a:moveTo>
                  <a:lnTo>
                    <a:pt x="26814" y="23214"/>
                  </a:lnTo>
                  <a:lnTo>
                    <a:pt x="0" y="18801"/>
                  </a:lnTo>
                  <a:lnTo>
                    <a:pt x="19618" y="0"/>
                  </a:ln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87A2E5C-4F51-DC2C-8A12-844E40EE568D}"/>
                </a:ext>
              </a:extLst>
            </p:cNvPr>
            <p:cNvSpPr/>
            <p:nvPr/>
          </p:nvSpPr>
          <p:spPr>
            <a:xfrm>
              <a:off x="8263991" y="2748661"/>
              <a:ext cx="221971" cy="68787"/>
            </a:xfrm>
            <a:custGeom>
              <a:avLst/>
              <a:gdLst>
                <a:gd name="connsiteX0" fmla="*/ 0 w 221971"/>
                <a:gd name="connsiteY0" fmla="*/ 68787 h 68787"/>
                <a:gd name="connsiteX1" fmla="*/ 221971 w 221971"/>
                <a:gd name="connsiteY1" fmla="*/ 0 h 6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971" h="68787">
                  <a:moveTo>
                    <a:pt x="0" y="68787"/>
                  </a:moveTo>
                  <a:lnTo>
                    <a:pt x="221971" y="0"/>
                  </a:lnTo>
                </a:path>
              </a:pathLst>
            </a:custGeom>
            <a:noFill/>
            <a:ln w="269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6" name="Freeform 205">
            <a:extLst>
              <a:ext uri="{FF2B5EF4-FFF2-40B4-BE49-F238E27FC236}">
                <a16:creationId xmlns:a16="http://schemas.microsoft.com/office/drawing/2014/main" id="{74C43242-A052-ED59-BF24-76D0D8A770C9}"/>
              </a:ext>
            </a:extLst>
          </p:cNvPr>
          <p:cNvSpPr/>
          <p:nvPr/>
        </p:nvSpPr>
        <p:spPr>
          <a:xfrm>
            <a:off x="7798792" y="3016025"/>
            <a:ext cx="31793" cy="25678"/>
          </a:xfrm>
          <a:custGeom>
            <a:avLst/>
            <a:gdLst>
              <a:gd name="connsiteX0" fmla="*/ 31794 w 31793"/>
              <a:gd name="connsiteY0" fmla="*/ 3348 h 25678"/>
              <a:gd name="connsiteX1" fmla="*/ 31628 w 31793"/>
              <a:gd name="connsiteY1" fmla="*/ 4123 h 25678"/>
              <a:gd name="connsiteX2" fmla="*/ 31019 w 31793"/>
              <a:gd name="connsiteY2" fmla="*/ 6088 h 25678"/>
              <a:gd name="connsiteX3" fmla="*/ 29857 w 31793"/>
              <a:gd name="connsiteY3" fmla="*/ 9103 h 25678"/>
              <a:gd name="connsiteX4" fmla="*/ 27975 w 31793"/>
              <a:gd name="connsiteY4" fmla="*/ 12701 h 25678"/>
              <a:gd name="connsiteX5" fmla="*/ 25263 w 31793"/>
              <a:gd name="connsiteY5" fmla="*/ 16657 h 25678"/>
              <a:gd name="connsiteX6" fmla="*/ 24765 w 31793"/>
              <a:gd name="connsiteY6" fmla="*/ 17460 h 25678"/>
              <a:gd name="connsiteX7" fmla="*/ 24710 w 31793"/>
              <a:gd name="connsiteY7" fmla="*/ 18650 h 25678"/>
              <a:gd name="connsiteX8" fmla="*/ 26453 w 31793"/>
              <a:gd name="connsiteY8" fmla="*/ 24405 h 25678"/>
              <a:gd name="connsiteX9" fmla="*/ 26675 w 31793"/>
              <a:gd name="connsiteY9" fmla="*/ 24405 h 25678"/>
              <a:gd name="connsiteX10" fmla="*/ 27255 w 31793"/>
              <a:gd name="connsiteY10" fmla="*/ 24240 h 25678"/>
              <a:gd name="connsiteX11" fmla="*/ 28086 w 31793"/>
              <a:gd name="connsiteY11" fmla="*/ 23825 h 25678"/>
              <a:gd name="connsiteX12" fmla="*/ 28916 w 31793"/>
              <a:gd name="connsiteY12" fmla="*/ 22994 h 25678"/>
              <a:gd name="connsiteX13" fmla="*/ 29636 w 31793"/>
              <a:gd name="connsiteY13" fmla="*/ 21639 h 25678"/>
              <a:gd name="connsiteX14" fmla="*/ 30382 w 31793"/>
              <a:gd name="connsiteY14" fmla="*/ 21085 h 25678"/>
              <a:gd name="connsiteX15" fmla="*/ 31047 w 31793"/>
              <a:gd name="connsiteY15" fmla="*/ 21639 h 25678"/>
              <a:gd name="connsiteX16" fmla="*/ 29663 w 31793"/>
              <a:gd name="connsiteY16" fmla="*/ 24157 h 25678"/>
              <a:gd name="connsiteX17" fmla="*/ 26287 w 31793"/>
              <a:gd name="connsiteY17" fmla="*/ 25678 h 25678"/>
              <a:gd name="connsiteX18" fmla="*/ 23022 w 31793"/>
              <a:gd name="connsiteY18" fmla="*/ 24433 h 25678"/>
              <a:gd name="connsiteX19" fmla="*/ 21141 w 31793"/>
              <a:gd name="connsiteY19" fmla="*/ 20892 h 25678"/>
              <a:gd name="connsiteX20" fmla="*/ 9186 w 31793"/>
              <a:gd name="connsiteY20" fmla="*/ 25678 h 25678"/>
              <a:gd name="connsiteX21" fmla="*/ 2490 w 31793"/>
              <a:gd name="connsiteY21" fmla="*/ 22939 h 25678"/>
              <a:gd name="connsiteX22" fmla="*/ 0 w 31793"/>
              <a:gd name="connsiteY22" fmla="*/ 16077 h 25678"/>
              <a:gd name="connsiteX23" fmla="*/ 2158 w 31793"/>
              <a:gd name="connsiteY23" fmla="*/ 8412 h 25678"/>
              <a:gd name="connsiteX24" fmla="*/ 7886 w 31793"/>
              <a:gd name="connsiteY24" fmla="*/ 2352 h 25678"/>
              <a:gd name="connsiteX25" fmla="*/ 15247 w 31793"/>
              <a:gd name="connsiteY25" fmla="*/ 0 h 25678"/>
              <a:gd name="connsiteX26" fmla="*/ 17848 w 31793"/>
              <a:gd name="connsiteY26" fmla="*/ 360 h 25678"/>
              <a:gd name="connsiteX27" fmla="*/ 20393 w 31793"/>
              <a:gd name="connsiteY27" fmla="*/ 1549 h 25678"/>
              <a:gd name="connsiteX28" fmla="*/ 22607 w 31793"/>
              <a:gd name="connsiteY28" fmla="*/ 3708 h 25678"/>
              <a:gd name="connsiteX29" fmla="*/ 24129 w 31793"/>
              <a:gd name="connsiteY29" fmla="*/ 7056 h 25678"/>
              <a:gd name="connsiteX30" fmla="*/ 24710 w 31793"/>
              <a:gd name="connsiteY30" fmla="*/ 11677 h 25678"/>
              <a:gd name="connsiteX31" fmla="*/ 24710 w 31793"/>
              <a:gd name="connsiteY31" fmla="*/ 15191 h 25678"/>
              <a:gd name="connsiteX32" fmla="*/ 30272 w 31793"/>
              <a:gd name="connsiteY32" fmla="*/ 3957 h 25678"/>
              <a:gd name="connsiteX33" fmla="*/ 30715 w 31793"/>
              <a:gd name="connsiteY33" fmla="*/ 2850 h 25678"/>
              <a:gd name="connsiteX34" fmla="*/ 31102 w 31793"/>
              <a:gd name="connsiteY34" fmla="*/ 2767 h 25678"/>
              <a:gd name="connsiteX35" fmla="*/ 31545 w 31793"/>
              <a:gd name="connsiteY35" fmla="*/ 2933 h 25678"/>
              <a:gd name="connsiteX36" fmla="*/ 31766 w 31793"/>
              <a:gd name="connsiteY36" fmla="*/ 3210 h 25678"/>
              <a:gd name="connsiteX37" fmla="*/ 31794 w 31793"/>
              <a:gd name="connsiteY37" fmla="*/ 3348 h 25678"/>
              <a:gd name="connsiteX38" fmla="*/ 20919 w 31793"/>
              <a:gd name="connsiteY38" fmla="*/ 19425 h 25678"/>
              <a:gd name="connsiteX39" fmla="*/ 20808 w 31793"/>
              <a:gd name="connsiteY39" fmla="*/ 13088 h 25678"/>
              <a:gd name="connsiteX40" fmla="*/ 20808 w 31793"/>
              <a:gd name="connsiteY40" fmla="*/ 11511 h 25678"/>
              <a:gd name="connsiteX41" fmla="*/ 20753 w 31793"/>
              <a:gd name="connsiteY41" fmla="*/ 9823 h 25678"/>
              <a:gd name="connsiteX42" fmla="*/ 20587 w 31793"/>
              <a:gd name="connsiteY42" fmla="*/ 8025 h 25678"/>
              <a:gd name="connsiteX43" fmla="*/ 20310 w 31793"/>
              <a:gd name="connsiteY43" fmla="*/ 6336 h 25678"/>
              <a:gd name="connsiteX44" fmla="*/ 19840 w 31793"/>
              <a:gd name="connsiteY44" fmla="*/ 4704 h 25678"/>
              <a:gd name="connsiteX45" fmla="*/ 19121 w 31793"/>
              <a:gd name="connsiteY45" fmla="*/ 3348 h 25678"/>
              <a:gd name="connsiteX46" fmla="*/ 18152 w 31793"/>
              <a:gd name="connsiteY46" fmla="*/ 2214 h 25678"/>
              <a:gd name="connsiteX47" fmla="*/ 16851 w 31793"/>
              <a:gd name="connsiteY47" fmla="*/ 1522 h 25678"/>
              <a:gd name="connsiteX48" fmla="*/ 15191 w 31793"/>
              <a:gd name="connsiteY48" fmla="*/ 1245 h 25678"/>
              <a:gd name="connsiteX49" fmla="*/ 12867 w 31793"/>
              <a:gd name="connsiteY49" fmla="*/ 1660 h 25678"/>
              <a:gd name="connsiteX50" fmla="*/ 10211 w 31793"/>
              <a:gd name="connsiteY50" fmla="*/ 3293 h 25678"/>
              <a:gd name="connsiteX51" fmla="*/ 7471 w 31793"/>
              <a:gd name="connsiteY51" fmla="*/ 6447 h 25678"/>
              <a:gd name="connsiteX52" fmla="*/ 5174 w 31793"/>
              <a:gd name="connsiteY52" fmla="*/ 12258 h 25678"/>
              <a:gd name="connsiteX53" fmla="*/ 4206 w 31793"/>
              <a:gd name="connsiteY53" fmla="*/ 18235 h 25678"/>
              <a:gd name="connsiteX54" fmla="*/ 5507 w 31793"/>
              <a:gd name="connsiteY54" fmla="*/ 22745 h 25678"/>
              <a:gd name="connsiteX55" fmla="*/ 9297 w 31793"/>
              <a:gd name="connsiteY55" fmla="*/ 24405 h 25678"/>
              <a:gd name="connsiteX56" fmla="*/ 20919 w 31793"/>
              <a:gd name="connsiteY56" fmla="*/ 19425 h 2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1793" h="25678">
                <a:moveTo>
                  <a:pt x="31794" y="3348"/>
                </a:moveTo>
                <a:cubicBezTo>
                  <a:pt x="31757" y="3533"/>
                  <a:pt x="31702" y="3791"/>
                  <a:pt x="31628" y="4123"/>
                </a:cubicBezTo>
                <a:cubicBezTo>
                  <a:pt x="31554" y="4437"/>
                  <a:pt x="31351" y="5091"/>
                  <a:pt x="31019" y="6088"/>
                </a:cubicBezTo>
                <a:cubicBezTo>
                  <a:pt x="30687" y="7084"/>
                  <a:pt x="30299" y="8089"/>
                  <a:pt x="29857" y="9103"/>
                </a:cubicBezTo>
                <a:cubicBezTo>
                  <a:pt x="29433" y="10100"/>
                  <a:pt x="28805" y="11299"/>
                  <a:pt x="27975" y="12701"/>
                </a:cubicBezTo>
                <a:cubicBezTo>
                  <a:pt x="27164" y="14084"/>
                  <a:pt x="26260" y="15403"/>
                  <a:pt x="25263" y="16657"/>
                </a:cubicBezTo>
                <a:cubicBezTo>
                  <a:pt x="24987" y="16990"/>
                  <a:pt x="24820" y="17257"/>
                  <a:pt x="24765" y="17460"/>
                </a:cubicBezTo>
                <a:cubicBezTo>
                  <a:pt x="24728" y="17644"/>
                  <a:pt x="24710" y="18041"/>
                  <a:pt x="24710" y="18650"/>
                </a:cubicBezTo>
                <a:cubicBezTo>
                  <a:pt x="24710" y="22487"/>
                  <a:pt x="25291" y="24405"/>
                  <a:pt x="26453" y="24405"/>
                </a:cubicBezTo>
                <a:cubicBezTo>
                  <a:pt x="26509" y="24405"/>
                  <a:pt x="26582" y="24405"/>
                  <a:pt x="26675" y="24405"/>
                </a:cubicBezTo>
                <a:cubicBezTo>
                  <a:pt x="26786" y="24387"/>
                  <a:pt x="26979" y="24332"/>
                  <a:pt x="27255" y="24240"/>
                </a:cubicBezTo>
                <a:cubicBezTo>
                  <a:pt x="27550" y="24129"/>
                  <a:pt x="27827" y="23991"/>
                  <a:pt x="28086" y="23825"/>
                </a:cubicBezTo>
                <a:cubicBezTo>
                  <a:pt x="28344" y="23640"/>
                  <a:pt x="28621" y="23364"/>
                  <a:pt x="28916" y="22994"/>
                </a:cubicBezTo>
                <a:cubicBezTo>
                  <a:pt x="29211" y="22607"/>
                  <a:pt x="29452" y="22155"/>
                  <a:pt x="29636" y="21639"/>
                </a:cubicBezTo>
                <a:cubicBezTo>
                  <a:pt x="29801" y="21270"/>
                  <a:pt x="30050" y="21085"/>
                  <a:pt x="30382" y="21085"/>
                </a:cubicBezTo>
                <a:cubicBezTo>
                  <a:pt x="30825" y="21085"/>
                  <a:pt x="31047" y="21270"/>
                  <a:pt x="31047" y="21639"/>
                </a:cubicBezTo>
                <a:cubicBezTo>
                  <a:pt x="31047" y="22302"/>
                  <a:pt x="30586" y="23142"/>
                  <a:pt x="29663" y="24157"/>
                </a:cubicBezTo>
                <a:cubicBezTo>
                  <a:pt x="28741" y="25172"/>
                  <a:pt x="27615" y="25678"/>
                  <a:pt x="26287" y="25678"/>
                </a:cubicBezTo>
                <a:cubicBezTo>
                  <a:pt x="25015" y="25678"/>
                  <a:pt x="23926" y="25263"/>
                  <a:pt x="23022" y="24433"/>
                </a:cubicBezTo>
                <a:cubicBezTo>
                  <a:pt x="22137" y="23584"/>
                  <a:pt x="21510" y="22404"/>
                  <a:pt x="21141" y="20892"/>
                </a:cubicBezTo>
                <a:cubicBezTo>
                  <a:pt x="17156" y="24083"/>
                  <a:pt x="13171" y="25678"/>
                  <a:pt x="9186" y="25678"/>
                </a:cubicBezTo>
                <a:cubicBezTo>
                  <a:pt x="6383" y="25678"/>
                  <a:pt x="4150" y="24765"/>
                  <a:pt x="2490" y="22939"/>
                </a:cubicBezTo>
                <a:cubicBezTo>
                  <a:pt x="830" y="21094"/>
                  <a:pt x="0" y="18807"/>
                  <a:pt x="0" y="16077"/>
                </a:cubicBezTo>
                <a:cubicBezTo>
                  <a:pt x="0" y="13457"/>
                  <a:pt x="720" y="10902"/>
                  <a:pt x="2158" y="8412"/>
                </a:cubicBezTo>
                <a:cubicBezTo>
                  <a:pt x="3616" y="5922"/>
                  <a:pt x="5525" y="3901"/>
                  <a:pt x="7886" y="2352"/>
                </a:cubicBezTo>
                <a:cubicBezTo>
                  <a:pt x="10266" y="784"/>
                  <a:pt x="12720" y="0"/>
                  <a:pt x="15247" y="0"/>
                </a:cubicBezTo>
                <a:cubicBezTo>
                  <a:pt x="16132" y="0"/>
                  <a:pt x="16999" y="120"/>
                  <a:pt x="17848" y="360"/>
                </a:cubicBezTo>
                <a:cubicBezTo>
                  <a:pt x="18696" y="581"/>
                  <a:pt x="19545" y="978"/>
                  <a:pt x="20393" y="1549"/>
                </a:cubicBezTo>
                <a:cubicBezTo>
                  <a:pt x="21242" y="2121"/>
                  <a:pt x="21980" y="2841"/>
                  <a:pt x="22607" y="3708"/>
                </a:cubicBezTo>
                <a:cubicBezTo>
                  <a:pt x="23234" y="4575"/>
                  <a:pt x="23742" y="5691"/>
                  <a:pt x="24129" y="7056"/>
                </a:cubicBezTo>
                <a:cubicBezTo>
                  <a:pt x="24516" y="8421"/>
                  <a:pt x="24710" y="9961"/>
                  <a:pt x="24710" y="11677"/>
                </a:cubicBezTo>
                <a:lnTo>
                  <a:pt x="24710" y="15191"/>
                </a:lnTo>
                <a:cubicBezTo>
                  <a:pt x="27145" y="12111"/>
                  <a:pt x="28999" y="8366"/>
                  <a:pt x="30272" y="3957"/>
                </a:cubicBezTo>
                <a:cubicBezTo>
                  <a:pt x="30456" y="3293"/>
                  <a:pt x="30604" y="2924"/>
                  <a:pt x="30715" y="2850"/>
                </a:cubicBezTo>
                <a:cubicBezTo>
                  <a:pt x="30788" y="2795"/>
                  <a:pt x="30918" y="2767"/>
                  <a:pt x="31102" y="2767"/>
                </a:cubicBezTo>
                <a:cubicBezTo>
                  <a:pt x="31286" y="2767"/>
                  <a:pt x="31434" y="2822"/>
                  <a:pt x="31545" y="2933"/>
                </a:cubicBezTo>
                <a:cubicBezTo>
                  <a:pt x="31674" y="3026"/>
                  <a:pt x="31748" y="3117"/>
                  <a:pt x="31766" y="3210"/>
                </a:cubicBezTo>
                <a:lnTo>
                  <a:pt x="31794" y="3348"/>
                </a:lnTo>
                <a:moveTo>
                  <a:pt x="20919" y="19425"/>
                </a:moveTo>
                <a:cubicBezTo>
                  <a:pt x="20846" y="18779"/>
                  <a:pt x="20808" y="16667"/>
                  <a:pt x="20808" y="13088"/>
                </a:cubicBezTo>
                <a:cubicBezTo>
                  <a:pt x="20808" y="12406"/>
                  <a:pt x="20808" y="11880"/>
                  <a:pt x="20808" y="11511"/>
                </a:cubicBezTo>
                <a:cubicBezTo>
                  <a:pt x="20808" y="11124"/>
                  <a:pt x="20790" y="10561"/>
                  <a:pt x="20753" y="9823"/>
                </a:cubicBezTo>
                <a:cubicBezTo>
                  <a:pt x="20716" y="9085"/>
                  <a:pt x="20661" y="8486"/>
                  <a:pt x="20587" y="8025"/>
                </a:cubicBezTo>
                <a:cubicBezTo>
                  <a:pt x="20532" y="7564"/>
                  <a:pt x="20439" y="7001"/>
                  <a:pt x="20310" y="6336"/>
                </a:cubicBezTo>
                <a:cubicBezTo>
                  <a:pt x="20181" y="5673"/>
                  <a:pt x="20024" y="5129"/>
                  <a:pt x="19840" y="4704"/>
                </a:cubicBezTo>
                <a:cubicBezTo>
                  <a:pt x="19655" y="4279"/>
                  <a:pt x="19416" y="3828"/>
                  <a:pt x="19121" y="3348"/>
                </a:cubicBezTo>
                <a:cubicBezTo>
                  <a:pt x="18844" y="2868"/>
                  <a:pt x="18521" y="2490"/>
                  <a:pt x="18152" y="2214"/>
                </a:cubicBezTo>
                <a:cubicBezTo>
                  <a:pt x="17802" y="1937"/>
                  <a:pt x="17368" y="1706"/>
                  <a:pt x="16851" y="1522"/>
                </a:cubicBezTo>
                <a:cubicBezTo>
                  <a:pt x="16354" y="1337"/>
                  <a:pt x="15800" y="1245"/>
                  <a:pt x="15191" y="1245"/>
                </a:cubicBezTo>
                <a:cubicBezTo>
                  <a:pt x="14435" y="1245"/>
                  <a:pt x="13660" y="1383"/>
                  <a:pt x="12867" y="1660"/>
                </a:cubicBezTo>
                <a:cubicBezTo>
                  <a:pt x="12092" y="1919"/>
                  <a:pt x="11206" y="2463"/>
                  <a:pt x="10211" y="3293"/>
                </a:cubicBezTo>
                <a:cubicBezTo>
                  <a:pt x="9215" y="4104"/>
                  <a:pt x="8301" y="5156"/>
                  <a:pt x="7471" y="6447"/>
                </a:cubicBezTo>
                <a:cubicBezTo>
                  <a:pt x="6604" y="7813"/>
                  <a:pt x="5839" y="9749"/>
                  <a:pt x="5174" y="12258"/>
                </a:cubicBezTo>
                <a:cubicBezTo>
                  <a:pt x="4528" y="14748"/>
                  <a:pt x="4206" y="16741"/>
                  <a:pt x="4206" y="18235"/>
                </a:cubicBezTo>
                <a:cubicBezTo>
                  <a:pt x="4206" y="20117"/>
                  <a:pt x="4639" y="21620"/>
                  <a:pt x="5507" y="22745"/>
                </a:cubicBezTo>
                <a:cubicBezTo>
                  <a:pt x="6373" y="23852"/>
                  <a:pt x="7637" y="24405"/>
                  <a:pt x="9297" y="24405"/>
                </a:cubicBezTo>
                <a:cubicBezTo>
                  <a:pt x="13263" y="24405"/>
                  <a:pt x="17137" y="22745"/>
                  <a:pt x="20919" y="19425"/>
                </a:cubicBezTo>
                <a:close/>
              </a:path>
            </a:pathLst>
          </a:custGeom>
          <a:solidFill>
            <a:srgbClr val="000000"/>
          </a:solidFill>
          <a:ln w="675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02AA65F-1A05-B2E7-4201-2E9EEF0500A2}"/>
              </a:ext>
            </a:extLst>
          </p:cNvPr>
          <p:cNvGrpSpPr/>
          <p:nvPr/>
        </p:nvGrpSpPr>
        <p:grpSpPr>
          <a:xfrm>
            <a:off x="8416430" y="2653312"/>
            <a:ext cx="134961" cy="38378"/>
            <a:chOff x="8416430" y="2653312"/>
            <a:chExt cx="134961" cy="38378"/>
          </a:xfrm>
        </p:grpSpPr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1AA9D3F7-DC57-B9B4-936F-FF23DCAC3FFE}"/>
                </a:ext>
              </a:extLst>
            </p:cNvPr>
            <p:cNvSpPr/>
            <p:nvPr/>
          </p:nvSpPr>
          <p:spPr>
            <a:xfrm>
              <a:off x="8416430" y="2653312"/>
              <a:ext cx="18706" cy="37742"/>
            </a:xfrm>
            <a:custGeom>
              <a:avLst/>
              <a:gdLst>
                <a:gd name="connsiteX0" fmla="*/ 0 w 18706"/>
                <a:gd name="connsiteY0" fmla="*/ 5396 h 37742"/>
                <a:gd name="connsiteX1" fmla="*/ 0 w 18706"/>
                <a:gd name="connsiteY1" fmla="*/ 3624 h 37742"/>
                <a:gd name="connsiteX2" fmla="*/ 10322 w 18706"/>
                <a:gd name="connsiteY2" fmla="*/ 0 h 37742"/>
                <a:gd name="connsiteX3" fmla="*/ 11456 w 18706"/>
                <a:gd name="connsiteY3" fmla="*/ 221 h 37742"/>
                <a:gd name="connsiteX4" fmla="*/ 11625 w 18706"/>
                <a:gd name="connsiteY4" fmla="*/ 1466 h 37742"/>
                <a:gd name="connsiteX5" fmla="*/ 11625 w 18706"/>
                <a:gd name="connsiteY5" fmla="*/ 33260 h 37742"/>
                <a:gd name="connsiteX6" fmla="*/ 12455 w 18706"/>
                <a:gd name="connsiteY6" fmla="*/ 35474 h 37742"/>
                <a:gd name="connsiteX7" fmla="*/ 16904 w 18706"/>
                <a:gd name="connsiteY7" fmla="*/ 36000 h 37742"/>
                <a:gd name="connsiteX8" fmla="*/ 18706 w 18706"/>
                <a:gd name="connsiteY8" fmla="*/ 36000 h 37742"/>
                <a:gd name="connsiteX9" fmla="*/ 18706 w 18706"/>
                <a:gd name="connsiteY9" fmla="*/ 37743 h 37742"/>
                <a:gd name="connsiteX10" fmla="*/ 9519 w 18706"/>
                <a:gd name="connsiteY10" fmla="*/ 37577 h 37742"/>
                <a:gd name="connsiteX11" fmla="*/ 358 w 18706"/>
                <a:gd name="connsiteY11" fmla="*/ 37743 h 37742"/>
                <a:gd name="connsiteX12" fmla="*/ 358 w 18706"/>
                <a:gd name="connsiteY12" fmla="*/ 36000 h 37742"/>
                <a:gd name="connsiteX13" fmla="*/ 2160 w 18706"/>
                <a:gd name="connsiteY13" fmla="*/ 36000 h 37742"/>
                <a:gd name="connsiteX14" fmla="*/ 6589 w 18706"/>
                <a:gd name="connsiteY14" fmla="*/ 35502 h 37742"/>
                <a:gd name="connsiteX15" fmla="*/ 7446 w 18706"/>
                <a:gd name="connsiteY15" fmla="*/ 33260 h 37742"/>
                <a:gd name="connsiteX16" fmla="*/ 7446 w 18706"/>
                <a:gd name="connsiteY16" fmla="*/ 3901 h 37742"/>
                <a:gd name="connsiteX17" fmla="*/ 0 w 18706"/>
                <a:gd name="connsiteY17" fmla="*/ 5396 h 3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706" h="37742">
                  <a:moveTo>
                    <a:pt x="0" y="5396"/>
                  </a:moveTo>
                  <a:lnTo>
                    <a:pt x="0" y="3624"/>
                  </a:lnTo>
                  <a:cubicBezTo>
                    <a:pt x="4536" y="3624"/>
                    <a:pt x="7979" y="2416"/>
                    <a:pt x="10322" y="0"/>
                  </a:cubicBezTo>
                  <a:cubicBezTo>
                    <a:pt x="10963" y="0"/>
                    <a:pt x="11341" y="74"/>
                    <a:pt x="11456" y="221"/>
                  </a:cubicBezTo>
                  <a:cubicBezTo>
                    <a:pt x="11571" y="369"/>
                    <a:pt x="11625" y="784"/>
                    <a:pt x="11625" y="1466"/>
                  </a:cubicBezTo>
                  <a:lnTo>
                    <a:pt x="11625" y="33260"/>
                  </a:lnTo>
                  <a:cubicBezTo>
                    <a:pt x="11625" y="34386"/>
                    <a:pt x="11901" y="35123"/>
                    <a:pt x="12455" y="35474"/>
                  </a:cubicBezTo>
                  <a:cubicBezTo>
                    <a:pt x="13009" y="35824"/>
                    <a:pt x="14494" y="36000"/>
                    <a:pt x="16904" y="36000"/>
                  </a:cubicBezTo>
                  <a:lnTo>
                    <a:pt x="18706" y="36000"/>
                  </a:lnTo>
                  <a:lnTo>
                    <a:pt x="18706" y="37743"/>
                  </a:lnTo>
                  <a:cubicBezTo>
                    <a:pt x="17376" y="37632"/>
                    <a:pt x="14318" y="37577"/>
                    <a:pt x="9519" y="37577"/>
                  </a:cubicBezTo>
                  <a:cubicBezTo>
                    <a:pt x="4719" y="37577"/>
                    <a:pt x="1667" y="37632"/>
                    <a:pt x="358" y="37743"/>
                  </a:cubicBezTo>
                  <a:lnTo>
                    <a:pt x="358" y="36000"/>
                  </a:lnTo>
                  <a:lnTo>
                    <a:pt x="2160" y="36000"/>
                  </a:lnTo>
                  <a:cubicBezTo>
                    <a:pt x="4543" y="36000"/>
                    <a:pt x="6015" y="35834"/>
                    <a:pt x="6589" y="35502"/>
                  </a:cubicBezTo>
                  <a:cubicBezTo>
                    <a:pt x="7163" y="35151"/>
                    <a:pt x="7446" y="34404"/>
                    <a:pt x="7446" y="33260"/>
                  </a:cubicBezTo>
                  <a:lnTo>
                    <a:pt x="7446" y="3901"/>
                  </a:lnTo>
                  <a:cubicBezTo>
                    <a:pt x="5468" y="4898"/>
                    <a:pt x="2991" y="5396"/>
                    <a:pt x="0" y="5396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5167352-F0A5-6F75-99A6-0D3BDD206764}"/>
                </a:ext>
              </a:extLst>
            </p:cNvPr>
            <p:cNvSpPr/>
            <p:nvPr/>
          </p:nvSpPr>
          <p:spPr>
            <a:xfrm>
              <a:off x="8460215" y="2675752"/>
              <a:ext cx="37743" cy="2268"/>
            </a:xfrm>
            <a:custGeom>
              <a:avLst/>
              <a:gdLst>
                <a:gd name="connsiteX0" fmla="*/ 37413 w 37743"/>
                <a:gd name="connsiteY0" fmla="*/ 332 h 2268"/>
                <a:gd name="connsiteX1" fmla="*/ 37743 w 37743"/>
                <a:gd name="connsiteY1" fmla="*/ 1135 h 2268"/>
                <a:gd name="connsiteX2" fmla="*/ 37413 w 37743"/>
                <a:gd name="connsiteY2" fmla="*/ 1937 h 2268"/>
                <a:gd name="connsiteX3" fmla="*/ 36609 w 37743"/>
                <a:gd name="connsiteY3" fmla="*/ 2269 h 2268"/>
                <a:gd name="connsiteX4" fmla="*/ 1134 w 37743"/>
                <a:gd name="connsiteY4" fmla="*/ 2269 h 2268"/>
                <a:gd name="connsiteX5" fmla="*/ 331 w 37743"/>
                <a:gd name="connsiteY5" fmla="*/ 1937 h 2268"/>
                <a:gd name="connsiteX6" fmla="*/ 0 w 37743"/>
                <a:gd name="connsiteY6" fmla="*/ 1135 h 2268"/>
                <a:gd name="connsiteX7" fmla="*/ 331 w 37743"/>
                <a:gd name="connsiteY7" fmla="*/ 332 h 2268"/>
                <a:gd name="connsiteX8" fmla="*/ 1134 w 37743"/>
                <a:gd name="connsiteY8" fmla="*/ 0 h 2268"/>
                <a:gd name="connsiteX9" fmla="*/ 36609 w 37743"/>
                <a:gd name="connsiteY9" fmla="*/ 0 h 2268"/>
                <a:gd name="connsiteX10" fmla="*/ 37413 w 37743"/>
                <a:gd name="connsiteY10" fmla="*/ 332 h 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43" h="2268">
                  <a:moveTo>
                    <a:pt x="37413" y="332"/>
                  </a:moveTo>
                  <a:cubicBezTo>
                    <a:pt x="37635" y="554"/>
                    <a:pt x="37743" y="821"/>
                    <a:pt x="37743" y="1135"/>
                  </a:cubicBezTo>
                  <a:cubicBezTo>
                    <a:pt x="37743" y="1448"/>
                    <a:pt x="37635" y="1715"/>
                    <a:pt x="37413" y="1937"/>
                  </a:cubicBezTo>
                  <a:cubicBezTo>
                    <a:pt x="37190" y="2158"/>
                    <a:pt x="36927" y="2269"/>
                    <a:pt x="36609" y="2269"/>
                  </a:cubicBezTo>
                  <a:lnTo>
                    <a:pt x="1134" y="2269"/>
                  </a:lnTo>
                  <a:cubicBezTo>
                    <a:pt x="824" y="2269"/>
                    <a:pt x="554" y="2158"/>
                    <a:pt x="331" y="1937"/>
                  </a:cubicBezTo>
                  <a:cubicBezTo>
                    <a:pt x="108" y="1715"/>
                    <a:pt x="0" y="1448"/>
                    <a:pt x="0" y="1135"/>
                  </a:cubicBezTo>
                  <a:cubicBezTo>
                    <a:pt x="0" y="821"/>
                    <a:pt x="108" y="554"/>
                    <a:pt x="331" y="332"/>
                  </a:cubicBezTo>
                  <a:cubicBezTo>
                    <a:pt x="554" y="111"/>
                    <a:pt x="824" y="0"/>
                    <a:pt x="1134" y="0"/>
                  </a:cubicBezTo>
                  <a:lnTo>
                    <a:pt x="36609" y="0"/>
                  </a:lnTo>
                  <a:cubicBezTo>
                    <a:pt x="36927" y="0"/>
                    <a:pt x="37190" y="111"/>
                    <a:pt x="37413" y="332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C1DC1D2-0045-2B7F-045A-2027A6AA55A2}"/>
                </a:ext>
              </a:extLst>
            </p:cNvPr>
            <p:cNvSpPr/>
            <p:nvPr/>
          </p:nvSpPr>
          <p:spPr>
            <a:xfrm>
              <a:off x="8519595" y="2666012"/>
              <a:ext cx="31796" cy="25678"/>
            </a:xfrm>
            <a:custGeom>
              <a:avLst/>
              <a:gdLst>
                <a:gd name="connsiteX0" fmla="*/ 31796 w 31796"/>
                <a:gd name="connsiteY0" fmla="*/ 3348 h 25678"/>
                <a:gd name="connsiteX1" fmla="*/ 31627 w 31796"/>
                <a:gd name="connsiteY1" fmla="*/ 4123 h 25678"/>
                <a:gd name="connsiteX2" fmla="*/ 31020 w 31796"/>
                <a:gd name="connsiteY2" fmla="*/ 6087 h 25678"/>
                <a:gd name="connsiteX3" fmla="*/ 29859 w 31796"/>
                <a:gd name="connsiteY3" fmla="*/ 9103 h 25678"/>
                <a:gd name="connsiteX4" fmla="*/ 27975 w 31796"/>
                <a:gd name="connsiteY4" fmla="*/ 12701 h 25678"/>
                <a:gd name="connsiteX5" fmla="*/ 25261 w 31796"/>
                <a:gd name="connsiteY5" fmla="*/ 16657 h 25678"/>
                <a:gd name="connsiteX6" fmla="*/ 24768 w 31796"/>
                <a:gd name="connsiteY6" fmla="*/ 17460 h 25678"/>
                <a:gd name="connsiteX7" fmla="*/ 24708 w 31796"/>
                <a:gd name="connsiteY7" fmla="*/ 18650 h 25678"/>
                <a:gd name="connsiteX8" fmla="*/ 26456 w 31796"/>
                <a:gd name="connsiteY8" fmla="*/ 24405 h 25678"/>
                <a:gd name="connsiteX9" fmla="*/ 26672 w 31796"/>
                <a:gd name="connsiteY9" fmla="*/ 24405 h 25678"/>
                <a:gd name="connsiteX10" fmla="*/ 27260 w 31796"/>
                <a:gd name="connsiteY10" fmla="*/ 24239 h 25678"/>
                <a:gd name="connsiteX11" fmla="*/ 28090 w 31796"/>
                <a:gd name="connsiteY11" fmla="*/ 23825 h 25678"/>
                <a:gd name="connsiteX12" fmla="*/ 28920 w 31796"/>
                <a:gd name="connsiteY12" fmla="*/ 22994 h 25678"/>
                <a:gd name="connsiteX13" fmla="*/ 29636 w 31796"/>
                <a:gd name="connsiteY13" fmla="*/ 21638 h 25678"/>
                <a:gd name="connsiteX14" fmla="*/ 30385 w 31796"/>
                <a:gd name="connsiteY14" fmla="*/ 21085 h 25678"/>
                <a:gd name="connsiteX15" fmla="*/ 31047 w 31796"/>
                <a:gd name="connsiteY15" fmla="*/ 21638 h 25678"/>
                <a:gd name="connsiteX16" fmla="*/ 29663 w 31796"/>
                <a:gd name="connsiteY16" fmla="*/ 24156 h 25678"/>
                <a:gd name="connsiteX17" fmla="*/ 26287 w 31796"/>
                <a:gd name="connsiteY17" fmla="*/ 25678 h 25678"/>
                <a:gd name="connsiteX18" fmla="*/ 23020 w 31796"/>
                <a:gd name="connsiteY18" fmla="*/ 24433 h 25678"/>
                <a:gd name="connsiteX19" fmla="*/ 21143 w 31796"/>
                <a:gd name="connsiteY19" fmla="*/ 20892 h 25678"/>
                <a:gd name="connsiteX20" fmla="*/ 9188 w 31796"/>
                <a:gd name="connsiteY20" fmla="*/ 25678 h 25678"/>
                <a:gd name="connsiteX21" fmla="*/ 2491 w 31796"/>
                <a:gd name="connsiteY21" fmla="*/ 22939 h 25678"/>
                <a:gd name="connsiteX22" fmla="*/ 0 w 31796"/>
                <a:gd name="connsiteY22" fmla="*/ 16077 h 25678"/>
                <a:gd name="connsiteX23" fmla="*/ 2160 w 31796"/>
                <a:gd name="connsiteY23" fmla="*/ 8412 h 25678"/>
                <a:gd name="connsiteX24" fmla="*/ 7885 w 31796"/>
                <a:gd name="connsiteY24" fmla="*/ 2352 h 25678"/>
                <a:gd name="connsiteX25" fmla="*/ 15250 w 31796"/>
                <a:gd name="connsiteY25" fmla="*/ 0 h 25678"/>
                <a:gd name="connsiteX26" fmla="*/ 17849 w 31796"/>
                <a:gd name="connsiteY26" fmla="*/ 360 h 25678"/>
                <a:gd name="connsiteX27" fmla="*/ 20394 w 31796"/>
                <a:gd name="connsiteY27" fmla="*/ 1549 h 25678"/>
                <a:gd name="connsiteX28" fmla="*/ 22608 w 31796"/>
                <a:gd name="connsiteY28" fmla="*/ 3708 h 25678"/>
                <a:gd name="connsiteX29" fmla="*/ 24127 w 31796"/>
                <a:gd name="connsiteY29" fmla="*/ 7056 h 25678"/>
                <a:gd name="connsiteX30" fmla="*/ 24708 w 31796"/>
                <a:gd name="connsiteY30" fmla="*/ 11677 h 25678"/>
                <a:gd name="connsiteX31" fmla="*/ 24708 w 31796"/>
                <a:gd name="connsiteY31" fmla="*/ 15191 h 25678"/>
                <a:gd name="connsiteX32" fmla="*/ 30270 w 31796"/>
                <a:gd name="connsiteY32" fmla="*/ 3957 h 25678"/>
                <a:gd name="connsiteX33" fmla="*/ 30716 w 31796"/>
                <a:gd name="connsiteY33" fmla="*/ 2850 h 25678"/>
                <a:gd name="connsiteX34" fmla="*/ 31101 w 31796"/>
                <a:gd name="connsiteY34" fmla="*/ 2767 h 25678"/>
                <a:gd name="connsiteX35" fmla="*/ 31546 w 31796"/>
                <a:gd name="connsiteY35" fmla="*/ 2933 h 25678"/>
                <a:gd name="connsiteX36" fmla="*/ 31769 w 31796"/>
                <a:gd name="connsiteY36" fmla="*/ 3210 h 25678"/>
                <a:gd name="connsiteX37" fmla="*/ 31796 w 31796"/>
                <a:gd name="connsiteY37" fmla="*/ 3348 h 25678"/>
                <a:gd name="connsiteX38" fmla="*/ 20921 w 31796"/>
                <a:gd name="connsiteY38" fmla="*/ 19425 h 25678"/>
                <a:gd name="connsiteX39" fmla="*/ 20813 w 31796"/>
                <a:gd name="connsiteY39" fmla="*/ 13088 h 25678"/>
                <a:gd name="connsiteX40" fmla="*/ 20813 w 31796"/>
                <a:gd name="connsiteY40" fmla="*/ 11511 h 25678"/>
                <a:gd name="connsiteX41" fmla="*/ 20752 w 31796"/>
                <a:gd name="connsiteY41" fmla="*/ 9823 h 25678"/>
                <a:gd name="connsiteX42" fmla="*/ 20590 w 31796"/>
                <a:gd name="connsiteY42" fmla="*/ 8025 h 25678"/>
                <a:gd name="connsiteX43" fmla="*/ 20313 w 31796"/>
                <a:gd name="connsiteY43" fmla="*/ 6336 h 25678"/>
                <a:gd name="connsiteX44" fmla="*/ 19840 w 31796"/>
                <a:gd name="connsiteY44" fmla="*/ 4704 h 25678"/>
                <a:gd name="connsiteX45" fmla="*/ 19118 w 31796"/>
                <a:gd name="connsiteY45" fmla="*/ 3348 h 25678"/>
                <a:gd name="connsiteX46" fmla="*/ 18153 w 31796"/>
                <a:gd name="connsiteY46" fmla="*/ 2214 h 25678"/>
                <a:gd name="connsiteX47" fmla="*/ 16850 w 31796"/>
                <a:gd name="connsiteY47" fmla="*/ 1522 h 25678"/>
                <a:gd name="connsiteX48" fmla="*/ 15189 w 31796"/>
                <a:gd name="connsiteY48" fmla="*/ 1245 h 25678"/>
                <a:gd name="connsiteX49" fmla="*/ 12867 w 31796"/>
                <a:gd name="connsiteY49" fmla="*/ 1660 h 25678"/>
                <a:gd name="connsiteX50" fmla="*/ 10214 w 31796"/>
                <a:gd name="connsiteY50" fmla="*/ 3293 h 25678"/>
                <a:gd name="connsiteX51" fmla="*/ 7473 w 31796"/>
                <a:gd name="connsiteY51" fmla="*/ 6447 h 25678"/>
                <a:gd name="connsiteX52" fmla="*/ 5178 w 31796"/>
                <a:gd name="connsiteY52" fmla="*/ 12258 h 25678"/>
                <a:gd name="connsiteX53" fmla="*/ 4206 w 31796"/>
                <a:gd name="connsiteY53" fmla="*/ 18235 h 25678"/>
                <a:gd name="connsiteX54" fmla="*/ 5509 w 31796"/>
                <a:gd name="connsiteY54" fmla="*/ 22745 h 25678"/>
                <a:gd name="connsiteX55" fmla="*/ 9296 w 31796"/>
                <a:gd name="connsiteY55" fmla="*/ 24405 h 25678"/>
                <a:gd name="connsiteX56" fmla="*/ 20921 w 31796"/>
                <a:gd name="connsiteY56" fmla="*/ 19425 h 2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796" h="25678">
                  <a:moveTo>
                    <a:pt x="31796" y="3348"/>
                  </a:moveTo>
                  <a:cubicBezTo>
                    <a:pt x="31762" y="3533"/>
                    <a:pt x="31701" y="3791"/>
                    <a:pt x="31627" y="4123"/>
                  </a:cubicBezTo>
                  <a:cubicBezTo>
                    <a:pt x="31553" y="4437"/>
                    <a:pt x="31350" y="5091"/>
                    <a:pt x="31020" y="6087"/>
                  </a:cubicBezTo>
                  <a:cubicBezTo>
                    <a:pt x="30689" y="7084"/>
                    <a:pt x="30297" y="8089"/>
                    <a:pt x="29859" y="9103"/>
                  </a:cubicBezTo>
                  <a:cubicBezTo>
                    <a:pt x="29433" y="10100"/>
                    <a:pt x="28805" y="11299"/>
                    <a:pt x="27975" y="12701"/>
                  </a:cubicBezTo>
                  <a:cubicBezTo>
                    <a:pt x="27165" y="14084"/>
                    <a:pt x="26260" y="15403"/>
                    <a:pt x="25261" y="16657"/>
                  </a:cubicBezTo>
                  <a:cubicBezTo>
                    <a:pt x="24985" y="16990"/>
                    <a:pt x="24823" y="17257"/>
                    <a:pt x="24768" y="17460"/>
                  </a:cubicBezTo>
                  <a:cubicBezTo>
                    <a:pt x="24728" y="17644"/>
                    <a:pt x="24708" y="18041"/>
                    <a:pt x="24708" y="18650"/>
                  </a:cubicBezTo>
                  <a:cubicBezTo>
                    <a:pt x="24708" y="22487"/>
                    <a:pt x="25288" y="24405"/>
                    <a:pt x="26456" y="24405"/>
                  </a:cubicBezTo>
                  <a:cubicBezTo>
                    <a:pt x="26510" y="24405"/>
                    <a:pt x="26584" y="24405"/>
                    <a:pt x="26672" y="24405"/>
                  </a:cubicBezTo>
                  <a:cubicBezTo>
                    <a:pt x="26787" y="24387"/>
                    <a:pt x="26983" y="24332"/>
                    <a:pt x="27260" y="24239"/>
                  </a:cubicBezTo>
                  <a:cubicBezTo>
                    <a:pt x="27550" y="24129"/>
                    <a:pt x="27827" y="23990"/>
                    <a:pt x="28090" y="23825"/>
                  </a:cubicBezTo>
                  <a:cubicBezTo>
                    <a:pt x="28346" y="23640"/>
                    <a:pt x="28623" y="23364"/>
                    <a:pt x="28920" y="22994"/>
                  </a:cubicBezTo>
                  <a:cubicBezTo>
                    <a:pt x="29211" y="22607"/>
                    <a:pt x="29454" y="22155"/>
                    <a:pt x="29636" y="21638"/>
                  </a:cubicBezTo>
                  <a:cubicBezTo>
                    <a:pt x="29805" y="21270"/>
                    <a:pt x="30054" y="21085"/>
                    <a:pt x="30385" y="21085"/>
                  </a:cubicBezTo>
                  <a:cubicBezTo>
                    <a:pt x="30824" y="21085"/>
                    <a:pt x="31047" y="21270"/>
                    <a:pt x="31047" y="21638"/>
                  </a:cubicBezTo>
                  <a:cubicBezTo>
                    <a:pt x="31047" y="22302"/>
                    <a:pt x="30588" y="23142"/>
                    <a:pt x="29663" y="24156"/>
                  </a:cubicBezTo>
                  <a:cubicBezTo>
                    <a:pt x="28738" y="25171"/>
                    <a:pt x="27617" y="25678"/>
                    <a:pt x="26287" y="25678"/>
                  </a:cubicBezTo>
                  <a:cubicBezTo>
                    <a:pt x="25012" y="25678"/>
                    <a:pt x="23925" y="25263"/>
                    <a:pt x="23020" y="24433"/>
                  </a:cubicBezTo>
                  <a:cubicBezTo>
                    <a:pt x="22136" y="23584"/>
                    <a:pt x="21515" y="22404"/>
                    <a:pt x="21143" y="20892"/>
                  </a:cubicBezTo>
                  <a:cubicBezTo>
                    <a:pt x="17154" y="24083"/>
                    <a:pt x="13171" y="25678"/>
                    <a:pt x="9188" y="25678"/>
                  </a:cubicBezTo>
                  <a:cubicBezTo>
                    <a:pt x="6386" y="25678"/>
                    <a:pt x="4152" y="24765"/>
                    <a:pt x="2491" y="22939"/>
                  </a:cubicBezTo>
                  <a:cubicBezTo>
                    <a:pt x="830" y="21094"/>
                    <a:pt x="0" y="18807"/>
                    <a:pt x="0" y="16077"/>
                  </a:cubicBezTo>
                  <a:cubicBezTo>
                    <a:pt x="0" y="13457"/>
                    <a:pt x="722" y="10902"/>
                    <a:pt x="2160" y="8412"/>
                  </a:cubicBezTo>
                  <a:cubicBezTo>
                    <a:pt x="3618" y="5922"/>
                    <a:pt x="5529" y="3901"/>
                    <a:pt x="7885" y="2352"/>
                  </a:cubicBezTo>
                  <a:cubicBezTo>
                    <a:pt x="10268" y="784"/>
                    <a:pt x="12718" y="0"/>
                    <a:pt x="15250" y="0"/>
                  </a:cubicBezTo>
                  <a:cubicBezTo>
                    <a:pt x="16134" y="0"/>
                    <a:pt x="16998" y="120"/>
                    <a:pt x="17849" y="360"/>
                  </a:cubicBezTo>
                  <a:cubicBezTo>
                    <a:pt x="18693" y="581"/>
                    <a:pt x="19543" y="978"/>
                    <a:pt x="20394" y="1549"/>
                  </a:cubicBezTo>
                  <a:cubicBezTo>
                    <a:pt x="21245" y="2121"/>
                    <a:pt x="21980" y="2841"/>
                    <a:pt x="22608" y="3708"/>
                  </a:cubicBezTo>
                  <a:cubicBezTo>
                    <a:pt x="23236" y="4575"/>
                    <a:pt x="23742" y="5691"/>
                    <a:pt x="24127" y="7056"/>
                  </a:cubicBezTo>
                  <a:cubicBezTo>
                    <a:pt x="24512" y="8421"/>
                    <a:pt x="24708" y="9961"/>
                    <a:pt x="24708" y="11677"/>
                  </a:cubicBezTo>
                  <a:lnTo>
                    <a:pt x="24708" y="15191"/>
                  </a:lnTo>
                  <a:cubicBezTo>
                    <a:pt x="27145" y="12111"/>
                    <a:pt x="29001" y="8366"/>
                    <a:pt x="30270" y="3957"/>
                  </a:cubicBezTo>
                  <a:cubicBezTo>
                    <a:pt x="30453" y="3293"/>
                    <a:pt x="30601" y="2924"/>
                    <a:pt x="30716" y="2850"/>
                  </a:cubicBezTo>
                  <a:cubicBezTo>
                    <a:pt x="30790" y="2795"/>
                    <a:pt x="30918" y="2767"/>
                    <a:pt x="31101" y="2767"/>
                  </a:cubicBezTo>
                  <a:cubicBezTo>
                    <a:pt x="31283" y="2767"/>
                    <a:pt x="31431" y="2822"/>
                    <a:pt x="31546" y="2933"/>
                  </a:cubicBezTo>
                  <a:cubicBezTo>
                    <a:pt x="31675" y="3026"/>
                    <a:pt x="31749" y="3117"/>
                    <a:pt x="31769" y="3210"/>
                  </a:cubicBezTo>
                  <a:lnTo>
                    <a:pt x="31796" y="3348"/>
                  </a:lnTo>
                  <a:moveTo>
                    <a:pt x="20921" y="19425"/>
                  </a:moveTo>
                  <a:cubicBezTo>
                    <a:pt x="20846" y="18779"/>
                    <a:pt x="20813" y="16667"/>
                    <a:pt x="20813" y="13088"/>
                  </a:cubicBezTo>
                  <a:cubicBezTo>
                    <a:pt x="20813" y="12406"/>
                    <a:pt x="20813" y="11880"/>
                    <a:pt x="20813" y="11511"/>
                  </a:cubicBezTo>
                  <a:cubicBezTo>
                    <a:pt x="20813" y="11124"/>
                    <a:pt x="20792" y="10561"/>
                    <a:pt x="20752" y="9823"/>
                  </a:cubicBezTo>
                  <a:cubicBezTo>
                    <a:pt x="20718" y="9085"/>
                    <a:pt x="20664" y="8486"/>
                    <a:pt x="20590" y="8025"/>
                  </a:cubicBezTo>
                  <a:cubicBezTo>
                    <a:pt x="20529" y="7564"/>
                    <a:pt x="20441" y="7001"/>
                    <a:pt x="20313" y="6336"/>
                  </a:cubicBezTo>
                  <a:cubicBezTo>
                    <a:pt x="20185" y="5673"/>
                    <a:pt x="20023" y="5129"/>
                    <a:pt x="19840" y="4704"/>
                  </a:cubicBezTo>
                  <a:cubicBezTo>
                    <a:pt x="19658" y="4279"/>
                    <a:pt x="19415" y="3828"/>
                    <a:pt x="19118" y="3348"/>
                  </a:cubicBezTo>
                  <a:cubicBezTo>
                    <a:pt x="18841" y="2868"/>
                    <a:pt x="18524" y="2490"/>
                    <a:pt x="18153" y="2214"/>
                  </a:cubicBezTo>
                  <a:cubicBezTo>
                    <a:pt x="17802" y="1937"/>
                    <a:pt x="17370" y="1706"/>
                    <a:pt x="16850" y="1522"/>
                  </a:cubicBezTo>
                  <a:cubicBezTo>
                    <a:pt x="16357" y="1337"/>
                    <a:pt x="15804" y="1245"/>
                    <a:pt x="15189" y="1245"/>
                  </a:cubicBezTo>
                  <a:cubicBezTo>
                    <a:pt x="14433" y="1245"/>
                    <a:pt x="13657" y="1383"/>
                    <a:pt x="12867" y="1660"/>
                  </a:cubicBezTo>
                  <a:cubicBezTo>
                    <a:pt x="12091" y="1919"/>
                    <a:pt x="11206" y="2463"/>
                    <a:pt x="10214" y="3293"/>
                  </a:cubicBezTo>
                  <a:cubicBezTo>
                    <a:pt x="9215" y="4104"/>
                    <a:pt x="8303" y="5156"/>
                    <a:pt x="7473" y="6447"/>
                  </a:cubicBezTo>
                  <a:cubicBezTo>
                    <a:pt x="6602" y="7813"/>
                    <a:pt x="5839" y="9749"/>
                    <a:pt x="5178" y="12258"/>
                  </a:cubicBezTo>
                  <a:cubicBezTo>
                    <a:pt x="4530" y="14748"/>
                    <a:pt x="4206" y="16741"/>
                    <a:pt x="4206" y="18235"/>
                  </a:cubicBezTo>
                  <a:cubicBezTo>
                    <a:pt x="4206" y="20117"/>
                    <a:pt x="4638" y="21620"/>
                    <a:pt x="5509" y="22745"/>
                  </a:cubicBezTo>
                  <a:cubicBezTo>
                    <a:pt x="6373" y="23852"/>
                    <a:pt x="7635" y="24405"/>
                    <a:pt x="9296" y="24405"/>
                  </a:cubicBezTo>
                  <a:cubicBezTo>
                    <a:pt x="13265" y="24405"/>
                    <a:pt x="17140" y="22745"/>
                    <a:pt x="20921" y="19425"/>
                  </a:cubicBezTo>
                  <a:close/>
                </a:path>
              </a:pathLst>
            </a:custGeom>
            <a:solidFill>
              <a:srgbClr val="000000"/>
            </a:solidFill>
            <a:ln w="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113424-F924-21A5-4E9C-BF6C4E70B2E2}"/>
              </a:ext>
            </a:extLst>
          </p:cNvPr>
          <p:cNvCxnSpPr>
            <a:cxnSpLocks/>
          </p:cNvCxnSpPr>
          <p:nvPr/>
        </p:nvCxnSpPr>
        <p:spPr bwMode="gray">
          <a:xfrm flipV="1">
            <a:off x="2051720" y="1995686"/>
            <a:ext cx="5256584" cy="79208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54E82B-BC70-3D7E-5B7A-BEE65C2095FF}"/>
              </a:ext>
            </a:extLst>
          </p:cNvPr>
          <p:cNvCxnSpPr>
            <a:cxnSpLocks/>
          </p:cNvCxnSpPr>
          <p:nvPr/>
        </p:nvCxnSpPr>
        <p:spPr bwMode="gray">
          <a:xfrm>
            <a:off x="2051720" y="3096187"/>
            <a:ext cx="5256584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3130C8-E267-6DAB-1446-1AFDAA4C1051}"/>
              </a:ext>
            </a:extLst>
          </p:cNvPr>
          <p:cNvCxnSpPr>
            <a:cxnSpLocks/>
          </p:cNvCxnSpPr>
          <p:nvPr/>
        </p:nvCxnSpPr>
        <p:spPr bwMode="gray">
          <a:xfrm>
            <a:off x="2051720" y="3363838"/>
            <a:ext cx="5256584" cy="79208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74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284" grpId="0" animBg="1"/>
      <p:bldP spid="295" grpId="0" animBg="1"/>
      <p:bldP spid="195" grpId="0" animBg="1"/>
      <p:bldP spid="2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02479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295FC4-AC05-B638-7B15-0790EC5304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648270" cy="3563938"/>
              </a:xfrm>
            </p:spPr>
            <p:txBody>
              <a:bodyPr/>
              <a:lstStyle/>
              <a:p>
                <a:r>
                  <a:rPr lang="de-DE" b="1" dirty="0"/>
                  <a:t>Wiederholung: Konstruktion eines Hypothesentests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r>
                  <a:rPr lang="de-DE" dirty="0"/>
                  <a:t>Es ist </a:t>
                </a:r>
                <a:r>
                  <a:rPr lang="de-DE" b="1" dirty="0"/>
                  <a:t>garantiert</a:t>
                </a:r>
                <a:r>
                  <a:rPr lang="de-DE" dirty="0"/>
                  <a:t>, dass der Fehler 1. Art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Entscheidung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) maximal so hoch ist, wie das Irrtumsniveau über die wiederholte Anwendung des Hypothesentests!</a:t>
                </a:r>
              </a:p>
              <a:p>
                <a:pPr lvl="1"/>
                <a:r>
                  <a:rPr lang="de-DE" sz="1200" dirty="0"/>
                  <a:t>Diese Garantie gibt es, da die Konstruktion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von der Stichprobe abhängt und damit auch nicht die Entscheidung!</a:t>
                </a:r>
              </a:p>
              <a:p>
                <a:r>
                  <a:rPr lang="de-DE" b="1" dirty="0"/>
                  <a:t>Alternative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/>
                  <a:t>-Wert</a:t>
                </a:r>
                <a:r>
                  <a:rPr lang="de-DE" dirty="0"/>
                  <a:t>: Wir berechnen aus der Stichprobe, für welches Irrtumsniveau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die Stichprobe in der Ablehnungsregion gewesen wäre! 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i="1" dirty="0">
                    <a:solidFill>
                      <a:schemeClr val="accent2"/>
                    </a:solidFill>
                  </a:rPr>
                  <a:t>-Wert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Das stichprobenabhängige Irrtumsniveau wird auch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 genannt.</a:t>
                </a:r>
              </a:p>
              <a:p>
                <a:pPr lvl="1"/>
                <a:r>
                  <a:rPr lang="de-DE" sz="1200" dirty="0"/>
                  <a:t>Intuitiv: bei welchem Irrtumsniveau lehnt der Test die Nullhypothese ab.</a:t>
                </a:r>
                <a:endParaRPr lang="de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295FC4-AC05-B638-7B15-0790EC530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648270" cy="3563938"/>
              </a:xfrm>
              <a:blipFill>
                <a:blip r:embed="rId2"/>
                <a:stretch>
                  <a:fillRect t="-355" r="-954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4BE72D5F-4EC7-331B-564A-EC0473F59C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4BE72D5F-4EC7-331B-564A-EC0473F59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E6702C3-8971-45F9-D32C-B0610FDBF20F}"/>
              </a:ext>
            </a:extLst>
          </p:cNvPr>
          <p:cNvGrpSpPr/>
          <p:nvPr/>
        </p:nvGrpSpPr>
        <p:grpSpPr>
          <a:xfrm>
            <a:off x="7239345" y="3904032"/>
            <a:ext cx="1727339" cy="1151559"/>
            <a:chOff x="7239345" y="3867894"/>
            <a:chExt cx="1727339" cy="115155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63C1B2D-203F-24C4-6214-E577F3294CA9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DFC7DDA-B19F-F6FE-0079-1703E39A8849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EBD7870-5797-9160-ECDD-3F437CBFC385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78E1C6D-66F8-126C-1B86-0DB417AECF4E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4AD8F27-E043-0D2F-9E92-788330759F49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3642F9-B089-E411-6924-A7CB75D8B784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5FF1CC-CE34-9665-C7BA-627729BA203E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51D43C-ECB5-C175-3789-C1BB005D9D17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D0F1DB5-F7AA-681D-7EF8-9FE9AAB89F7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5DEA164-DB76-67DB-F7D9-C0851DBC3841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605E5B5-C490-8200-04FA-8BD38359AE06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DF04BF8-4417-0309-DF12-8F93CCE188B1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85940EC-E190-0941-1827-B7B24A602BBF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6F7990E-C784-6309-477D-D25AEFADBD6F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190A2B6-DF59-1E7B-BD82-80DE7485E1E8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6ED66AA-18FC-95FD-7EBB-DD0403B7E6CF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6EFFF5-C300-7DC3-169B-73A2EFABB80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BE8EF2E-5D76-11C7-729D-B5B6755873B4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89CFAA-9ADF-6C49-50A9-22C2719CF1D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EBA87B-0F03-5983-501D-34C7ACE678BB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C35F0D1-CE87-AB09-65E2-3C1F11D06F21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29722CE-30AA-9A97-F96B-218C300114A9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2EACDD-A2A0-6053-281D-2D771594130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06DEE4-5CC8-F8F8-3CEF-4916D3CF2F01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2B5EF6-F2A2-6966-AD15-B2B3939423D9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4A1808-C281-BAA3-E085-62D39269B5C0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13D8D-DF21-428F-5B51-866387E2B0F5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9FD96F9-7006-8CAC-6218-A26F698C8532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00B8CB5-9576-8E62-CCBD-F32A784672B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3A68D9-92F8-937E-C32D-52F78FC64514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741A3D-5781-55CC-6C6D-7E3DC26787D1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2D0971-1A93-7BFB-EFEE-7D94A83D95DB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BD6E0E3-E687-668D-7B4F-67CD893A60B3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2068390-568A-0A5A-F01B-A11B4632DC1F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DD5E014-6B9D-1B25-6514-F1F5AC036502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2E92785-175E-1EB9-103A-D33A05D63F30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A109FA-D9F1-313F-C3C4-F6D0E5786CFE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682471E-6718-8599-193A-BFE77A873AD9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1D408BD-6BFA-94CF-750B-4D2F67ED2529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07E013C-0E94-47E5-14C7-5BA60EE3EA4C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41B21D3-3B9C-F390-E265-0DFB0AA6EB42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60411BA-379C-5A39-F040-60992638B59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834EE5-76E3-81B2-4BAC-FC264DE255C8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2CFDF27-1DF0-7217-BF51-C3A3BD4A0550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8443246-86DA-3AD0-0A57-8E164E674419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B27C31-5B60-205D-E430-0F7C12D6D5F8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B8A9756-A3A5-BD25-259F-369B352D2CF0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B54941-065F-ED1E-CA13-E894AAB00E9B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F72022E-3DE7-CBA2-8DBD-566C52A1F017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3145A1A-C983-4407-2B3F-289C2F66BF6A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60B5ECA-FD43-EAB8-5FDD-BF18052876E0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1384E2F-2209-0676-7126-DA706708F917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8D9E705-D463-2B4C-F355-203A4B0996E4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8" name="Freeform 57">
            <a:extLst>
              <a:ext uri="{FF2B5EF4-FFF2-40B4-BE49-F238E27FC236}">
                <a16:creationId xmlns:a16="http://schemas.microsoft.com/office/drawing/2014/main" id="{B3E0CFD9-DC3F-64BC-4F9B-F06F32005968}"/>
              </a:ext>
            </a:extLst>
          </p:cNvPr>
          <p:cNvSpPr/>
          <p:nvPr/>
        </p:nvSpPr>
        <p:spPr>
          <a:xfrm>
            <a:off x="7492649" y="3965695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09C0B7-B216-0E3F-EABA-B5EF46D5D604}"/>
              </a:ext>
            </a:extLst>
          </p:cNvPr>
          <p:cNvGrpSpPr/>
          <p:nvPr/>
        </p:nvGrpSpPr>
        <p:grpSpPr>
          <a:xfrm>
            <a:off x="8574966" y="4634041"/>
            <a:ext cx="315771" cy="233025"/>
            <a:chOff x="8574966" y="4597903"/>
            <a:chExt cx="315771" cy="23302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ABF90BE-503B-488C-9CC0-517D6059D304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DC573C-98F4-56F5-A31A-110868CC43C4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319582-8B34-74CC-5452-4693FF8C1407}"/>
              </a:ext>
            </a:extLst>
          </p:cNvPr>
          <p:cNvGrpSpPr/>
          <p:nvPr/>
        </p:nvGrpSpPr>
        <p:grpSpPr>
          <a:xfrm>
            <a:off x="8719897" y="4610742"/>
            <a:ext cx="25910" cy="225944"/>
            <a:chOff x="8719897" y="4574604"/>
            <a:chExt cx="25910" cy="225944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CFAC50-4D08-6F83-8FE3-B19BCE92497F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685C52-A260-92C8-016F-9271EB962911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49BC447-FD21-3754-4604-D68431301FF0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600AB9-7623-0DCC-ACD8-07C2CDEC7123}"/>
              </a:ext>
            </a:extLst>
          </p:cNvPr>
          <p:cNvGrpSpPr/>
          <p:nvPr/>
        </p:nvGrpSpPr>
        <p:grpSpPr>
          <a:xfrm>
            <a:off x="7492649" y="3965692"/>
            <a:ext cx="1082316" cy="901373"/>
            <a:chOff x="7492649" y="3929554"/>
            <a:chExt cx="1082316" cy="901373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F974A29-6F8F-7A46-2800-2C509FCA1EBC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686095C-C8A5-5166-5D21-F2B4859A668B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51418F-F0A6-2EA7-8121-C70C3A18090F}"/>
              </a:ext>
            </a:extLst>
          </p:cNvPr>
          <p:cNvGrpSpPr/>
          <p:nvPr/>
        </p:nvGrpSpPr>
        <p:grpSpPr>
          <a:xfrm>
            <a:off x="8191691" y="3965093"/>
            <a:ext cx="233018" cy="225942"/>
            <a:chOff x="8191691" y="3928955"/>
            <a:chExt cx="233018" cy="225942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D15707F-880F-5340-C199-E0C46F4FC433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1FDD7AC-69CF-A4A7-EC70-71854DBCD82F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D4949EA-6D91-2813-B01F-640F2D1AA342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D6E4EEFD-FAC4-CE85-4496-0A926248E9EB}"/>
              </a:ext>
            </a:extLst>
          </p:cNvPr>
          <p:cNvSpPr/>
          <p:nvPr/>
        </p:nvSpPr>
        <p:spPr>
          <a:xfrm>
            <a:off x="8713715" y="4529142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DD8F0D7-1345-C843-20FB-C0595B1EA129}"/>
              </a:ext>
            </a:extLst>
          </p:cNvPr>
          <p:cNvGrpSpPr/>
          <p:nvPr/>
        </p:nvGrpSpPr>
        <p:grpSpPr>
          <a:xfrm>
            <a:off x="8350578" y="3921850"/>
            <a:ext cx="143887" cy="40917"/>
            <a:chOff x="8350578" y="3885712"/>
            <a:chExt cx="143887" cy="40917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C0E411F-C56C-71E1-9BCD-F1E6222DD403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F07BBC7-5BD9-6049-BBED-3253AAC6F28F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DAD6FB7-71ED-78F3-E9E3-1D8BF7163618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D7284B5-A272-67DD-93D2-105EF6DDCFEF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B6FBCA7-BBFB-FD36-E04D-FE7BE63447FD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13F7E88-23CD-70AE-B04B-71DECE3BCE44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69B3E57-9485-F247-6040-C18645535ED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542F56F-6E12-EC95-4D62-06016A423087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AEFE74D-3282-E92F-EE90-91241C06E96A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D64EC50-3C45-5BE3-0E7A-BFBD749DA6D2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E0F539A-F65A-4F42-FC85-5F89E029CE5F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93C121A-E6B9-0A1B-95E9-33F558EB169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63BABEC-B6BF-EFF2-B2C8-08F88975EEA5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96CB60E-3B85-635A-E1BA-625C10421189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450A6C2-F9CA-3D0B-4A97-5210417B8EDF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E4AF956-E0A5-8F77-F6FC-69F876C9D4E2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3661C8E-388D-364F-E77C-F0CED0958F62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111A64-A165-F67B-82AB-FF89FFA39D47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1C76693-6CC4-9AFF-FDC5-86BE36F64F4F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6FBEB06-964D-1A21-7D5D-7703F258C0D6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12A5B7B-20D7-8609-8DA7-B52B918C9088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7BC5C4B-19FA-F5DD-880B-111C28708810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79503CB4-0791-17B5-8D80-C8124BC878D2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B6E7A9E-6E57-8560-77BA-10ACFB69030E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8958118-476F-2025-D55D-85AE9562611D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94C1185-2EDA-EB3A-97CD-CB42907AA05B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63CC7E4-9710-8701-CA94-EDCDFC3493C2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634DE86-3F46-B4A1-2611-FDC72C404359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EA800AE-350C-6FD7-9A7A-818A93D8EC4E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CAC5194-3382-78A8-878C-5C5E9CCF3678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E4FF8DB-BA51-8C4E-6739-7F2D6B1C9BD0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CB11869-BF4D-8000-3D61-5F75BA2490F6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F908C61-64B9-4007-D341-3E9853A3E108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393787EB-8DC9-5CF8-A5B9-17E1A769AC2C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F331C82-7093-61A2-1EE6-DD25474A1780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F2358F6D-BCD7-9991-C63E-4389EC6D4C18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962752E-914B-32A7-AF21-1A18FDB9B3B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2E65B9F-50B5-DEFF-2F97-3054872C48CD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A81C30E-236F-754D-93EF-4CF0E352C685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F5A9EB7-A8B8-767C-5772-1A0630FB1BD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9594B96-C968-3F24-5868-5810993BA792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8F5AFE9-0DB4-50C2-A43D-26E2EF9E50BF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6D2817E-1182-DE74-1353-CA3DE52B5FBF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5242CE-7F95-0612-3C29-88A2557B3DA4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CD1A812-9984-1297-D57D-CA3619E7BDD0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D9AED6D-BF42-B736-D35A-6E5FAC16C1E3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809930-B5C0-9EB6-A720-D536A4388095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F226AB9-B80D-B81F-B36B-741959C7ECB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FDFF109-0753-BEAD-466D-7D34D2CDA691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B575164-8EB0-F8DE-35FE-17989D3849B4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E8F8F64-88AD-7006-1277-0F08B2317669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4A3D78B-7F3E-BA27-AE99-4F51B528312E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4E84214-FA94-CBE8-9578-C67E2147BCD4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50E4CF05-0ED8-36F4-E9EC-766213291022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A3BA5F8-BFDD-253C-AFD5-690475C829FF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67E5351-6BF3-5146-DC96-8D318CD4657A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7F75D39-083F-DEB6-14AA-66F8B7C3D16B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32" name="Freeform 131">
            <a:extLst>
              <a:ext uri="{FF2B5EF4-FFF2-40B4-BE49-F238E27FC236}">
                <a16:creationId xmlns:a16="http://schemas.microsoft.com/office/drawing/2014/main" id="{89471D98-7900-DFA2-797A-DBE5C454E590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C44FB2F-C8BD-EC5F-7817-71D1F760C1CF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40A02AA-A8F7-EC87-F238-4C2610C1B3C6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938B6E6-A98E-340B-DFFA-6135568DC976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1E92DC8-5A00-64AF-0634-C6C1F984CFE6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408C94A-43DF-0BC3-B14D-93621E43F8B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4E0837C-404C-1410-5172-F93F71C140F8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F8AFA8E-CE29-F186-F75E-D944B1A1FD48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6BA585F-80D2-B00D-6FE9-F6456080A317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158EDE9-F5C2-66C1-FCA2-F9AF7B09D179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7FBCF9-52D2-83D2-8493-3C44992F137B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1B0E7A9-EA60-FC2C-26A7-461A91784ABD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B537A61-3B38-D7D3-8F17-4D3C2F89681C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B26CB12-5AD5-4073-A3FF-715B45147981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FE7A542-ABD2-1714-A549-BE71E66DCB9B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241E6957-FFAF-17CE-ADFD-FE0420B44E03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4F14597-8BD7-97B6-EF6E-03A70BAB13F1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11084F7-AB12-BDBD-4E6B-D1BE2B706BB8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1FA698D-5FA3-5416-0E41-CA9F7A491A21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818F4F1-DF8A-91EF-E7CE-ED98F14A4854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05C8CBF-9487-978E-B539-5E666ED233DE}"/>
              </a:ext>
            </a:extLst>
          </p:cNvPr>
          <p:cNvGrpSpPr/>
          <p:nvPr/>
        </p:nvGrpSpPr>
        <p:grpSpPr>
          <a:xfrm>
            <a:off x="7239345" y="1276175"/>
            <a:ext cx="1727339" cy="1151559"/>
            <a:chOff x="7239345" y="1206974"/>
            <a:chExt cx="1727339" cy="1151559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037CB23-E918-4CC2-B16A-AC0F75B3022B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68B7612-7723-9E2F-B673-189DD56C80B3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79F8338-214B-4C9C-CB28-EC708DCCA5CD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EDF56AA-39CE-89FB-1680-9623D708C238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7D701A1-A771-F95E-5A46-31C8FDCD7435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3FC8015-00B4-DBAC-238F-8D759DF5D164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6642CD9-586C-C939-7641-C6FEE8B6D87F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34192FC-3A78-2085-E1AD-7E46F7FAA095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891AA18-22B9-6B29-9C68-D2576B7A91F8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F41F461-0A02-000C-35B2-1C1232F7BDF0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7EDCA72-14AB-22D7-1D94-3CC3084825AE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977142C-1046-AFF8-637D-D892D9EA9A33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3C5DF05-B51A-C1FC-9E58-2E1F7169EC24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10A4EC4-CE6D-8C1A-7414-E4438A9158B7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0F97D83-D2CF-E29E-7B55-4801B029A1B2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52F44A1-4225-C53F-C404-89909A9BA03A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F81E7919-23F8-6563-687C-B70BA73CB71B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91D73770-6775-45ED-FD8B-B5A2D856F79B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47961E06-C7C7-E6BF-1211-76BB8DE351E9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C6649C4D-9D4C-4651-191C-44B67857AA65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8377BA5-5CD5-A2BA-0736-F32AB9156C9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9C8B100-D73A-C0D3-C400-025531995F3F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F20EF49-10B8-937E-1C55-B84837E42965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C937ACA-67D6-FFCE-D0B9-8C8CE7FCF2D7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E1158F0-AA12-BC0B-8B6F-43CC0A4EBD88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9AAEF485-A615-0FC9-6AC8-E31207E0BC93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1DA77D56-1076-17DD-C5D3-1283D7E1268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F8766D0-A04B-B107-7E9B-6393310729B8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892D5D48-C8E8-F283-4535-719CE26ADF15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6E8D1DAF-C66B-D741-320E-6FE1F3250000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C1675F2-3794-AE34-6802-61CA3D945C5F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E4912360-B039-91FB-9D2E-C64EFDE1FD1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8B2B4DA-A078-1063-1F23-FF4CD65895DC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47DC85E-92C1-2B4F-CDD9-D6A863643B7B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07A34CCD-66F9-0352-003A-39D8AEEB8E41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A8042B6-C1B7-17B9-B153-06E457B1DC51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9CAC0B2-A2DB-7979-9F56-749547421FB7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4E3C91E-6ED9-DDF1-ADC0-3C1D1E64A17A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35FD22C-A67E-A41A-8E98-9F65F1C50F83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ED69C55-7467-287D-C0CC-A14CEDD2802F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B59ADEA9-CA42-0A02-9352-383128C0B2F0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4E7EBC1-906D-3700-617C-B79661FDB70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B478F726-0A13-D1E0-62AB-719BD698C6E4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938AF5F-9492-54FB-B850-B1B453D90DBE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AF8C0660-790A-BD11-4365-57DDB5BF6B56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E8DCD520-8484-1831-F792-D94156FA67FA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965B272-CD48-B5A7-68E4-70FDAAFDC3FE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F677FB52-6BD4-CA33-DF76-2D02EAB51D79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F1D432B6-8EE4-AA8E-8E3A-B2605D645F96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7859B30F-7080-3F9E-C422-4ABA2FA0741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4797B3AF-CB83-B4AA-C269-D854DEDBB4B0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D4C08EA-3810-0A5C-E3E8-B2EE3300AC7B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305D626-AAD7-98BD-20B2-D55091008472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6" name="Freeform 205">
            <a:extLst>
              <a:ext uri="{FF2B5EF4-FFF2-40B4-BE49-F238E27FC236}">
                <a16:creationId xmlns:a16="http://schemas.microsoft.com/office/drawing/2014/main" id="{9FBA3BBF-0CE4-56BF-4707-CDED452E4C20}"/>
              </a:ext>
            </a:extLst>
          </p:cNvPr>
          <p:cNvSpPr/>
          <p:nvPr/>
        </p:nvSpPr>
        <p:spPr>
          <a:xfrm>
            <a:off x="7492649" y="1337838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84B5BCF-4ECA-57AC-5051-81846AF808A8}"/>
              </a:ext>
            </a:extLst>
          </p:cNvPr>
          <p:cNvGrpSpPr/>
          <p:nvPr/>
        </p:nvGrpSpPr>
        <p:grpSpPr>
          <a:xfrm>
            <a:off x="7492649" y="2107161"/>
            <a:ext cx="242343" cy="132047"/>
            <a:chOff x="7492649" y="2037960"/>
            <a:chExt cx="242343" cy="132047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F9760F03-C6B0-9612-3F9B-D776A6BB5E0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FB1CBC2E-318E-836C-3B0A-DAB967DBE34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40AE500-3131-6903-4546-BA5083B4BBB4}"/>
              </a:ext>
            </a:extLst>
          </p:cNvPr>
          <p:cNvGrpSpPr/>
          <p:nvPr/>
        </p:nvGrpSpPr>
        <p:grpSpPr>
          <a:xfrm>
            <a:off x="7600866" y="1992456"/>
            <a:ext cx="25910" cy="225938"/>
            <a:chOff x="7600866" y="1923255"/>
            <a:chExt cx="25910" cy="225938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50F32EB-801E-9675-141E-3C1AF362EDB9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A1DBC9-4395-354D-EACC-7191A009633B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31F08E8-8079-C9DD-CDC5-9B81C1B9681D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285A996-C454-50F1-3E06-23131BD941C8}"/>
              </a:ext>
            </a:extLst>
          </p:cNvPr>
          <p:cNvGrpSpPr/>
          <p:nvPr/>
        </p:nvGrpSpPr>
        <p:grpSpPr>
          <a:xfrm>
            <a:off x="8648393" y="2107161"/>
            <a:ext cx="242345" cy="132047"/>
            <a:chOff x="8648393" y="2037960"/>
            <a:chExt cx="242345" cy="132047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A92F4A3-5AF9-5DDA-92B4-93A9E1E9504A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166F2B8-5A14-94ED-9136-506267728B73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FE2C065-C802-3E7B-F6B4-2129E9F93CAB}"/>
              </a:ext>
            </a:extLst>
          </p:cNvPr>
          <p:cNvGrpSpPr/>
          <p:nvPr/>
        </p:nvGrpSpPr>
        <p:grpSpPr>
          <a:xfrm>
            <a:off x="8756610" y="1992456"/>
            <a:ext cx="25910" cy="225938"/>
            <a:chOff x="8756610" y="1923255"/>
            <a:chExt cx="25910" cy="225938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13901AB5-B541-A184-678D-B90D85365C46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F215342-516E-943F-9443-1CAD1DC8508A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D5B8AF54-0A2E-7208-7619-41754D2F32AA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B25BF9-A9BC-81E8-F87A-927471E38776}"/>
              </a:ext>
            </a:extLst>
          </p:cNvPr>
          <p:cNvGrpSpPr/>
          <p:nvPr/>
        </p:nvGrpSpPr>
        <p:grpSpPr>
          <a:xfrm>
            <a:off x="7734993" y="1337853"/>
            <a:ext cx="913399" cy="901355"/>
            <a:chOff x="7734993" y="1268652"/>
            <a:chExt cx="913399" cy="901355"/>
          </a:xfrm>
        </p:grpSpPr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1169412-82AA-D646-EFC2-95F607C0C889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8DD75E0-4E45-AFC0-A012-B1DD9FCF4FC6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4AE91F7-7828-6C52-4641-247DF230484A}"/>
              </a:ext>
            </a:extLst>
          </p:cNvPr>
          <p:cNvGrpSpPr/>
          <p:nvPr/>
        </p:nvGrpSpPr>
        <p:grpSpPr>
          <a:xfrm>
            <a:off x="8191691" y="1337236"/>
            <a:ext cx="233018" cy="225942"/>
            <a:chOff x="8191691" y="1268035"/>
            <a:chExt cx="233018" cy="225942"/>
          </a:xfrm>
        </p:grpSpPr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5E0BE7F9-4781-C261-5BF1-2D92B3A5CC00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95B4F2E-C8B7-2A85-AD4F-CFCA2B768401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0FF09E08-E184-857B-34BA-744288B12433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BCC03B1-7A4B-230A-1D04-CF1DDA6500C6}"/>
              </a:ext>
            </a:extLst>
          </p:cNvPr>
          <p:cNvGrpSpPr/>
          <p:nvPr/>
        </p:nvGrpSpPr>
        <p:grpSpPr>
          <a:xfrm>
            <a:off x="7597037" y="1876420"/>
            <a:ext cx="40017" cy="96246"/>
            <a:chOff x="7597037" y="1807219"/>
            <a:chExt cx="40017" cy="96246"/>
          </a:xfrm>
        </p:grpSpPr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DF814227-113D-47A0-2A3D-B6424E36E49B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342DAFC-2304-A57C-71C0-0BBE656367EA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CC8F2E0-F94D-DFD4-3C74-3683D7AE6F52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FB814E5-01E7-0DB5-7451-01E80A1B592E}"/>
              </a:ext>
            </a:extLst>
          </p:cNvPr>
          <p:cNvGrpSpPr/>
          <p:nvPr/>
        </p:nvGrpSpPr>
        <p:grpSpPr>
          <a:xfrm>
            <a:off x="8752781" y="1876420"/>
            <a:ext cx="40016" cy="96246"/>
            <a:chOff x="8752781" y="1807219"/>
            <a:chExt cx="40016" cy="96246"/>
          </a:xfrm>
        </p:grpSpPr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FAB3BC04-9865-7A96-D926-D73437081E3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9F5A2820-141D-BB7A-890B-F40BF6501D99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798F41E-9BD5-F74D-C214-D54B20CB73C2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8A72D92-617C-8465-A711-BB695EBEE390}"/>
              </a:ext>
            </a:extLst>
          </p:cNvPr>
          <p:cNvGrpSpPr/>
          <p:nvPr/>
        </p:nvGrpSpPr>
        <p:grpSpPr>
          <a:xfrm>
            <a:off x="8350578" y="1293993"/>
            <a:ext cx="143887" cy="40917"/>
            <a:chOff x="8350578" y="1224792"/>
            <a:chExt cx="143887" cy="40917"/>
          </a:xfrm>
        </p:grpSpPr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9F4908E-8FD4-5015-CE25-B1339F9C7078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1766DB59-3E7A-00AD-D087-3DE9BF14F888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5224C8C-5F7D-AA96-FCD8-5E66388CCC0C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A1CF816-31E0-690A-4A40-28C6D8E422E1}"/>
                  </a:ext>
                </a:extLst>
              </p:cNvPr>
              <p:cNvSpPr txBox="1"/>
              <p:nvPr/>
            </p:nvSpPr>
            <p:spPr bwMode="gray">
              <a:xfrm>
                <a:off x="6948264" y="1007474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A1CF816-31E0-690A-4A40-28C6D8E42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1007474"/>
                <a:ext cx="1041403" cy="43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30938C8-5848-E812-3988-1BEFFB345C1A}"/>
                  </a:ext>
                </a:extLst>
              </p:cNvPr>
              <p:cNvSpPr txBox="1"/>
              <p:nvPr/>
            </p:nvSpPr>
            <p:spPr bwMode="gray">
              <a:xfrm>
                <a:off x="6948264" y="2295931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130938C8-5848-E812-3988-1BEFFB345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2295931"/>
                <a:ext cx="1041403" cy="434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E9C7A9F4-732A-6816-59B9-20C87E977F1D}"/>
                  </a:ext>
                </a:extLst>
              </p:cNvPr>
              <p:cNvSpPr txBox="1"/>
              <p:nvPr/>
            </p:nvSpPr>
            <p:spPr bwMode="gray">
              <a:xfrm>
                <a:off x="6948264" y="3651870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E9C7A9F4-732A-6816-59B9-20C87E977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8264" y="3651870"/>
                <a:ext cx="1041403" cy="434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937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3" grpId="0" animBg="1"/>
      <p:bldP spid="132" grpId="0" animBg="1"/>
      <p:bldP spid="147" grpId="0" animBg="1"/>
      <p:bldP spid="206" grpId="0" animBg="1"/>
      <p:bldP spid="240" grpId="0"/>
      <p:bldP spid="241" grpId="0"/>
      <p:bldP spid="2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E32B7E9-5A47-596B-AB36-8D62E7E640C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Da der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 von der Stichprobe abhängt, hat er auch eine Verteilung!</a:t>
                </a:r>
              </a:p>
              <a:p>
                <a:r>
                  <a:rPr lang="de-DE" dirty="0"/>
                  <a:t> </a:t>
                </a:r>
                <a:r>
                  <a:rPr lang="de-DE" b="1" dirty="0">
                    <a:solidFill>
                      <a:schemeClr val="accent1"/>
                    </a:solidFill>
                  </a:rPr>
                  <a:t>Satz (Verteilung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-Werten)</a:t>
                </a:r>
                <a:r>
                  <a:rPr lang="de-DE" dirty="0"/>
                  <a:t>. Für ein parametrisches Modell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und Nullhypothesen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gilt, dass 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gleichverteilt auf dem Intervall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ist, d.h.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(Verteilung von </a:t>
                </a:r>
                <a14:m>
                  <m:oMath xmlns:m="http://schemas.openxmlformats.org/officeDocument/2006/math">
                    <m:r>
                      <a:rPr lang="de-DE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dirty="0">
                    <a:solidFill>
                      <a:schemeClr val="accent4"/>
                    </a:solidFill>
                  </a:rPr>
                  <a:t>-Werten)</a:t>
                </a:r>
                <a:r>
                  <a:rPr lang="de-DE" dirty="0"/>
                  <a:t>. Wir simulieren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b="1" i="1" dirty="0">
                    <a:solidFill>
                      <a:schemeClr val="accent2"/>
                    </a:solidFill>
                  </a:rPr>
                  <a:t>-Wert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-Werte sind sinnvoll zur Entscheidungsfindung (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de-DE" sz="1200" dirty="0"/>
                  <a:t> berechnet immer den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-Werte ist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Wahrscheinlichkeit, dass die Nullhypothese wahr ist!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E32B7E9-5A47-596B-AB36-8D62E7E64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81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4C1CEB-BD8C-EB10-CF15-EF9F1BB0DB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von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-Werten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D4C1CEB-BD8C-EB10-CF15-EF9F1BB0D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5E785-6ED2-903A-B918-61BA9B05D34F}"/>
                  </a:ext>
                </a:extLst>
              </p:cNvPr>
              <p:cNvSpPr txBox="1"/>
              <p:nvPr/>
            </p:nvSpPr>
            <p:spPr bwMode="gray">
              <a:xfrm>
                <a:off x="1197482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5E785-6ED2-903A-B918-61BA9B05D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7482" y="2696439"/>
                <a:ext cx="1041403" cy="43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1101F-49C7-34FA-ED80-7E16D2C13646}"/>
                  </a:ext>
                </a:extLst>
              </p:cNvPr>
              <p:cNvSpPr txBox="1"/>
              <p:nvPr/>
            </p:nvSpPr>
            <p:spPr bwMode="gray">
              <a:xfrm>
                <a:off x="3281767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91101F-49C7-34FA-ED80-7E16D2C1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81767" y="2696439"/>
                <a:ext cx="1041403" cy="434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77AE18-BBA7-9095-74BA-B7C40DDBE0F0}"/>
                  </a:ext>
                </a:extLst>
              </p:cNvPr>
              <p:cNvSpPr txBox="1"/>
              <p:nvPr/>
            </p:nvSpPr>
            <p:spPr bwMode="gray">
              <a:xfrm>
                <a:off x="5366053" y="2696439"/>
                <a:ext cx="104140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77AE18-BBA7-9095-74BA-B7C40DDB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66053" y="2696439"/>
                <a:ext cx="1041403" cy="434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4" name="Group 783">
            <a:extLst>
              <a:ext uri="{FF2B5EF4-FFF2-40B4-BE49-F238E27FC236}">
                <a16:creationId xmlns:a16="http://schemas.microsoft.com/office/drawing/2014/main" id="{0773E20C-B642-D906-FFD1-F9E3F920F6B0}"/>
              </a:ext>
            </a:extLst>
          </p:cNvPr>
          <p:cNvGrpSpPr/>
          <p:nvPr/>
        </p:nvGrpSpPr>
        <p:grpSpPr>
          <a:xfrm>
            <a:off x="843985" y="2978985"/>
            <a:ext cx="1765412" cy="1176941"/>
            <a:chOff x="843985" y="2978985"/>
            <a:chExt cx="1765412" cy="1176941"/>
          </a:xfrm>
        </p:grpSpPr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F81EA3EA-18D1-7789-62E2-CFE76F3144F9}"/>
                </a:ext>
              </a:extLst>
            </p:cNvPr>
            <p:cNvSpPr/>
            <p:nvPr/>
          </p:nvSpPr>
          <p:spPr>
            <a:xfrm>
              <a:off x="843985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8DB4FEA6-5141-C4BD-0A9A-AE5EC8C37DDB}"/>
                </a:ext>
              </a:extLst>
            </p:cNvPr>
            <p:cNvSpPr/>
            <p:nvPr/>
          </p:nvSpPr>
          <p:spPr>
            <a:xfrm>
              <a:off x="1098206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0C0290BA-EF0F-70F4-B49D-E6BBEB833B83}"/>
                </a:ext>
              </a:extLst>
            </p:cNvPr>
            <p:cNvSpPr/>
            <p:nvPr/>
          </p:nvSpPr>
          <p:spPr>
            <a:xfrm>
              <a:off x="1179413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B3FC0F7B-DB8B-5980-8958-46286C7D591A}"/>
                </a:ext>
              </a:extLst>
            </p:cNvPr>
            <p:cNvSpPr/>
            <p:nvPr/>
          </p:nvSpPr>
          <p:spPr>
            <a:xfrm>
              <a:off x="150791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E6B1C23-C2A5-90F4-BDCD-785137F92F06}"/>
                </a:ext>
              </a:extLst>
            </p:cNvPr>
            <p:cNvSpPr/>
            <p:nvPr/>
          </p:nvSpPr>
          <p:spPr>
            <a:xfrm>
              <a:off x="183642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E0EFB7FC-483B-8648-3F55-8C6C7EBF9E8A}"/>
                </a:ext>
              </a:extLst>
            </p:cNvPr>
            <p:cNvSpPr/>
            <p:nvPr/>
          </p:nvSpPr>
          <p:spPr>
            <a:xfrm>
              <a:off x="2164932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DC3DED27-E5AB-DCF7-E0BF-F4739EE56A8B}"/>
                </a:ext>
              </a:extLst>
            </p:cNvPr>
            <p:cNvSpPr/>
            <p:nvPr/>
          </p:nvSpPr>
          <p:spPr>
            <a:xfrm>
              <a:off x="249343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E637234-6651-A2F7-2C09-4A7947423FD2}"/>
                </a:ext>
              </a:extLst>
            </p:cNvPr>
            <p:cNvSpPr/>
            <p:nvPr/>
          </p:nvSpPr>
          <p:spPr>
            <a:xfrm>
              <a:off x="1098206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791C053-AD12-4E43-A97F-D2059507C2F0}"/>
                </a:ext>
              </a:extLst>
            </p:cNvPr>
            <p:cNvSpPr/>
            <p:nvPr/>
          </p:nvSpPr>
          <p:spPr>
            <a:xfrm>
              <a:off x="1179413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55304217-76A3-8F9E-97F6-11CFB374C511}"/>
                </a:ext>
              </a:extLst>
            </p:cNvPr>
            <p:cNvSpPr/>
            <p:nvPr/>
          </p:nvSpPr>
          <p:spPr>
            <a:xfrm>
              <a:off x="1507919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12869331-52FA-C7CC-9699-B13999B8903B}"/>
                </a:ext>
              </a:extLst>
            </p:cNvPr>
            <p:cNvSpPr/>
            <p:nvPr/>
          </p:nvSpPr>
          <p:spPr>
            <a:xfrm>
              <a:off x="1836426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9B91E078-CF02-382F-7E7D-CABA08B4EE2D}"/>
                </a:ext>
              </a:extLst>
            </p:cNvPr>
            <p:cNvSpPr/>
            <p:nvPr/>
          </p:nvSpPr>
          <p:spPr>
            <a:xfrm>
              <a:off x="2164932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01450AB-DB2E-8698-4A2B-7B2B0E9FC45A}"/>
                </a:ext>
              </a:extLst>
            </p:cNvPr>
            <p:cNvSpPr/>
            <p:nvPr/>
          </p:nvSpPr>
          <p:spPr>
            <a:xfrm>
              <a:off x="2493438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2C353715-A72C-B029-43BD-B620D3F1FF3E}"/>
                </a:ext>
              </a:extLst>
            </p:cNvPr>
            <p:cNvSpPr/>
            <p:nvPr/>
          </p:nvSpPr>
          <p:spPr>
            <a:xfrm>
              <a:off x="1115511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8F57CAA0-B99A-23AB-F95E-FD173AAF49A7}"/>
                </a:ext>
              </a:extLst>
            </p:cNvPr>
            <p:cNvSpPr/>
            <p:nvPr/>
          </p:nvSpPr>
          <p:spPr>
            <a:xfrm>
              <a:off x="1156841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ACC069B0-0F69-D9AA-E6F5-D7CCE7340CBB}"/>
                </a:ext>
              </a:extLst>
            </p:cNvPr>
            <p:cNvSpPr/>
            <p:nvPr/>
          </p:nvSpPr>
          <p:spPr>
            <a:xfrm>
              <a:off x="1173736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C8B73CB2-8F4C-B561-E33B-96BA10E86633}"/>
                </a:ext>
              </a:extLst>
            </p:cNvPr>
            <p:cNvSpPr/>
            <p:nvPr/>
          </p:nvSpPr>
          <p:spPr>
            <a:xfrm>
              <a:off x="1212564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F9F6656-07F0-4C01-5695-5C7E40763983}"/>
                </a:ext>
              </a:extLst>
            </p:cNvPr>
            <p:cNvSpPr/>
            <p:nvPr/>
          </p:nvSpPr>
          <p:spPr>
            <a:xfrm>
              <a:off x="1444658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95E2E1D6-B461-95AC-28D0-A63FBFCC92EC}"/>
                </a:ext>
              </a:extLst>
            </p:cNvPr>
            <p:cNvSpPr/>
            <p:nvPr/>
          </p:nvSpPr>
          <p:spPr>
            <a:xfrm>
              <a:off x="1485988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BECC29C-4FCE-59E3-1838-02350FB23C4E}"/>
                </a:ext>
              </a:extLst>
            </p:cNvPr>
            <p:cNvSpPr/>
            <p:nvPr/>
          </p:nvSpPr>
          <p:spPr>
            <a:xfrm>
              <a:off x="1503331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BC709DD-F5C1-40AD-C48F-E06768680B61}"/>
                </a:ext>
              </a:extLst>
            </p:cNvPr>
            <p:cNvSpPr/>
            <p:nvPr/>
          </p:nvSpPr>
          <p:spPr>
            <a:xfrm>
              <a:off x="1542395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D11F52F-6A5A-5C01-9060-1042930797F9}"/>
                </a:ext>
              </a:extLst>
            </p:cNvPr>
            <p:cNvSpPr/>
            <p:nvPr/>
          </p:nvSpPr>
          <p:spPr>
            <a:xfrm>
              <a:off x="1772525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2D9115A3-F5EF-3C52-1955-55DF8D585156}"/>
                </a:ext>
              </a:extLst>
            </p:cNvPr>
            <p:cNvSpPr/>
            <p:nvPr/>
          </p:nvSpPr>
          <p:spPr>
            <a:xfrm>
              <a:off x="1813850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3D2ECA7-EC26-895C-0A4E-C194CBF96ABB}"/>
                </a:ext>
              </a:extLst>
            </p:cNvPr>
            <p:cNvSpPr/>
            <p:nvPr/>
          </p:nvSpPr>
          <p:spPr>
            <a:xfrm>
              <a:off x="1831431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32567E66-EFF5-81BC-FE53-06F47316D9E0}"/>
                </a:ext>
              </a:extLst>
            </p:cNvPr>
            <p:cNvSpPr/>
            <p:nvPr/>
          </p:nvSpPr>
          <p:spPr>
            <a:xfrm>
              <a:off x="1869579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3C42435A-98A9-5C4D-B60C-C2F31FB16968}"/>
                </a:ext>
              </a:extLst>
            </p:cNvPr>
            <p:cNvSpPr/>
            <p:nvPr/>
          </p:nvSpPr>
          <p:spPr>
            <a:xfrm>
              <a:off x="210167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9BEBCEF-8F76-5FF4-C1EC-D5EF3ADA0887}"/>
                </a:ext>
              </a:extLst>
            </p:cNvPr>
            <p:cNvSpPr/>
            <p:nvPr/>
          </p:nvSpPr>
          <p:spPr>
            <a:xfrm>
              <a:off x="2142997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E0E98972-582B-1846-ACB3-C44958DABA9A}"/>
                </a:ext>
              </a:extLst>
            </p:cNvPr>
            <p:cNvSpPr/>
            <p:nvPr/>
          </p:nvSpPr>
          <p:spPr>
            <a:xfrm>
              <a:off x="2160879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7AFB909-3A00-255C-A8C1-CFA205B01BF6}"/>
                </a:ext>
              </a:extLst>
            </p:cNvPr>
            <p:cNvSpPr/>
            <p:nvPr/>
          </p:nvSpPr>
          <p:spPr>
            <a:xfrm>
              <a:off x="2199409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A4E6D88-4E75-73D1-278B-DCBA710F0ACB}"/>
                </a:ext>
              </a:extLst>
            </p:cNvPr>
            <p:cNvSpPr/>
            <p:nvPr/>
          </p:nvSpPr>
          <p:spPr>
            <a:xfrm>
              <a:off x="2430877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7FD4FC9C-90CC-086D-04F6-11E14A861A5C}"/>
                </a:ext>
              </a:extLst>
            </p:cNvPr>
            <p:cNvSpPr/>
            <p:nvPr/>
          </p:nvSpPr>
          <p:spPr>
            <a:xfrm>
              <a:off x="2469524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8768851D-9654-2216-AD53-D1E894440638}"/>
                </a:ext>
              </a:extLst>
            </p:cNvPr>
            <p:cNvSpPr/>
            <p:nvPr/>
          </p:nvSpPr>
          <p:spPr>
            <a:xfrm>
              <a:off x="248642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6B90B7E1-011C-C277-71E5-607490D6D083}"/>
                </a:ext>
              </a:extLst>
            </p:cNvPr>
            <p:cNvSpPr/>
            <p:nvPr/>
          </p:nvSpPr>
          <p:spPr>
            <a:xfrm>
              <a:off x="2525245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19A87CA-B443-E90A-70E5-6A9EE10B856C}"/>
                </a:ext>
              </a:extLst>
            </p:cNvPr>
            <p:cNvSpPr/>
            <p:nvPr/>
          </p:nvSpPr>
          <p:spPr>
            <a:xfrm>
              <a:off x="1755084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2B116295-4B26-5550-DC43-8772E7D731CF}"/>
                </a:ext>
              </a:extLst>
            </p:cNvPr>
            <p:cNvSpPr/>
            <p:nvPr/>
          </p:nvSpPr>
          <p:spPr>
            <a:xfrm>
              <a:off x="1804030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014E6E03-5B62-794B-F5E9-2A954CF1E875}"/>
                </a:ext>
              </a:extLst>
            </p:cNvPr>
            <p:cNvSpPr/>
            <p:nvPr/>
          </p:nvSpPr>
          <p:spPr>
            <a:xfrm>
              <a:off x="1825480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83594EF-3438-78C5-1F7B-4C475FF410C2}"/>
                </a:ext>
              </a:extLst>
            </p:cNvPr>
            <p:cNvSpPr/>
            <p:nvPr/>
          </p:nvSpPr>
          <p:spPr>
            <a:xfrm>
              <a:off x="1890668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F7F70B33-AE72-CD01-C311-0F5F9A94F131}"/>
                </a:ext>
              </a:extLst>
            </p:cNvPr>
            <p:cNvSpPr/>
            <p:nvPr/>
          </p:nvSpPr>
          <p:spPr>
            <a:xfrm>
              <a:off x="1098206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B4FBC0A9-B95C-A55B-BB27-66CF0B807B3D}"/>
                </a:ext>
              </a:extLst>
            </p:cNvPr>
            <p:cNvSpPr/>
            <p:nvPr/>
          </p:nvSpPr>
          <p:spPr>
            <a:xfrm>
              <a:off x="1098206" y="373785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7721ED8F-9FDC-856E-CD2D-F5FA075FE169}"/>
                </a:ext>
              </a:extLst>
            </p:cNvPr>
            <p:cNvSpPr/>
            <p:nvPr/>
          </p:nvSpPr>
          <p:spPr>
            <a:xfrm>
              <a:off x="1098206" y="3512462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EF2926AC-8963-C323-AD4D-EDEB9F25BC95}"/>
                </a:ext>
              </a:extLst>
            </p:cNvPr>
            <p:cNvSpPr/>
            <p:nvPr/>
          </p:nvSpPr>
          <p:spPr>
            <a:xfrm>
              <a:off x="1098206" y="328707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E195096C-6769-A0C3-2FE6-CFB4310ECE6F}"/>
                </a:ext>
              </a:extLst>
            </p:cNvPr>
            <p:cNvSpPr/>
            <p:nvPr/>
          </p:nvSpPr>
          <p:spPr>
            <a:xfrm>
              <a:off x="1098206" y="3061678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2BDA456D-46C9-32DE-DE65-5E05BC89C52C}"/>
                </a:ext>
              </a:extLst>
            </p:cNvPr>
            <p:cNvSpPr/>
            <p:nvPr/>
          </p:nvSpPr>
          <p:spPr>
            <a:xfrm>
              <a:off x="109820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26D6AD3-1D71-6FD2-3143-201F9AA9D010}"/>
                </a:ext>
              </a:extLst>
            </p:cNvPr>
            <p:cNvSpPr/>
            <p:nvPr/>
          </p:nvSpPr>
          <p:spPr>
            <a:xfrm>
              <a:off x="1098206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4EB48FC5-DA3F-203F-97DB-F5B37CF0C626}"/>
                </a:ext>
              </a:extLst>
            </p:cNvPr>
            <p:cNvSpPr/>
            <p:nvPr/>
          </p:nvSpPr>
          <p:spPr>
            <a:xfrm>
              <a:off x="1098206" y="3737854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B960502B-7E0D-015A-CD5F-AC4C9867F8C5}"/>
                </a:ext>
              </a:extLst>
            </p:cNvPr>
            <p:cNvSpPr/>
            <p:nvPr/>
          </p:nvSpPr>
          <p:spPr>
            <a:xfrm>
              <a:off x="1098206" y="3512462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1C2BAC7-D9F6-5D07-3E8A-7AC5A13FC268}"/>
                </a:ext>
              </a:extLst>
            </p:cNvPr>
            <p:cNvSpPr/>
            <p:nvPr/>
          </p:nvSpPr>
          <p:spPr>
            <a:xfrm>
              <a:off x="1098206" y="328707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36BB1836-A377-CFFE-CF05-25552F18249A}"/>
                </a:ext>
              </a:extLst>
            </p:cNvPr>
            <p:cNvSpPr/>
            <p:nvPr/>
          </p:nvSpPr>
          <p:spPr>
            <a:xfrm>
              <a:off x="1098206" y="3061678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E4959D5C-6EC9-562C-1552-3559D5E8C74A}"/>
                </a:ext>
              </a:extLst>
            </p:cNvPr>
            <p:cNvSpPr/>
            <p:nvPr/>
          </p:nvSpPr>
          <p:spPr>
            <a:xfrm>
              <a:off x="943922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B78D4D4C-1E36-8996-9EAE-B651B7144F4D}"/>
                </a:ext>
              </a:extLst>
            </p:cNvPr>
            <p:cNvSpPr/>
            <p:nvPr/>
          </p:nvSpPr>
          <p:spPr>
            <a:xfrm>
              <a:off x="985251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CFD84A9-5ECD-83CB-260C-72D88E48EE85}"/>
                </a:ext>
              </a:extLst>
            </p:cNvPr>
            <p:cNvSpPr/>
            <p:nvPr/>
          </p:nvSpPr>
          <p:spPr>
            <a:xfrm>
              <a:off x="1002147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0340CB8-815E-F55F-18D8-1A4A4129CB46}"/>
                </a:ext>
              </a:extLst>
            </p:cNvPr>
            <p:cNvSpPr/>
            <p:nvPr/>
          </p:nvSpPr>
          <p:spPr>
            <a:xfrm>
              <a:off x="1040974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52F98E3B-EB9F-CE24-050D-F938E131A951}"/>
                </a:ext>
              </a:extLst>
            </p:cNvPr>
            <p:cNvSpPr/>
            <p:nvPr/>
          </p:nvSpPr>
          <p:spPr>
            <a:xfrm>
              <a:off x="945203" y="3714808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55DCD293-1AE7-69FD-2C78-F6C8EFC5F481}"/>
                </a:ext>
              </a:extLst>
            </p:cNvPr>
            <p:cNvSpPr/>
            <p:nvPr/>
          </p:nvSpPr>
          <p:spPr>
            <a:xfrm>
              <a:off x="986533" y="3752529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F26B41A2-0713-4888-AE80-4B2675A8596E}"/>
                </a:ext>
              </a:extLst>
            </p:cNvPr>
            <p:cNvSpPr/>
            <p:nvPr/>
          </p:nvSpPr>
          <p:spPr>
            <a:xfrm>
              <a:off x="1003875" y="3714808"/>
              <a:ext cx="28248" cy="45290"/>
            </a:xfrm>
            <a:custGeom>
              <a:avLst/>
              <a:gdLst>
                <a:gd name="connsiteX0" fmla="*/ 7241 w 28248"/>
                <a:gd name="connsiteY0" fmla="*/ 40229 h 45290"/>
                <a:gd name="connsiteX1" fmla="*/ 28249 w 28248"/>
                <a:gd name="connsiteY1" fmla="*/ 40229 h 45290"/>
                <a:gd name="connsiteX2" fmla="*/ 28249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9 h 45290"/>
                <a:gd name="connsiteX5" fmla="*/ 9327 w 28248"/>
                <a:gd name="connsiteY5" fmla="*/ 30718 h 45290"/>
                <a:gd name="connsiteX6" fmla="*/ 16777 w 28248"/>
                <a:gd name="connsiteY6" fmla="*/ 23002 h 45290"/>
                <a:gd name="connsiteX7" fmla="*/ 20799 w 28248"/>
                <a:gd name="connsiteY7" fmla="*/ 17522 h 45290"/>
                <a:gd name="connsiteX8" fmla="*/ 21962 w 28248"/>
                <a:gd name="connsiteY8" fmla="*/ 13079 h 45290"/>
                <a:gd name="connsiteX9" fmla="*/ 19459 w 28248"/>
                <a:gd name="connsiteY9" fmla="*/ 7297 h 45290"/>
                <a:gd name="connsiteX10" fmla="*/ 12992 w 28248"/>
                <a:gd name="connsiteY10" fmla="*/ 5061 h 45290"/>
                <a:gd name="connsiteX11" fmla="*/ 7003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3 w 28248"/>
                <a:gd name="connsiteY14" fmla="*/ 743 h 45290"/>
                <a:gd name="connsiteX15" fmla="*/ 12873 w 28248"/>
                <a:gd name="connsiteY15" fmla="*/ 0 h 45290"/>
                <a:gd name="connsiteX16" fmla="*/ 23899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1 w 28248"/>
                <a:gd name="connsiteY21" fmla="*/ 40229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0"/>
                  </a:lnTo>
                  <a:lnTo>
                    <a:pt x="0" y="45290"/>
                  </a:lnTo>
                  <a:lnTo>
                    <a:pt x="0" y="40229"/>
                  </a:lnTo>
                  <a:cubicBezTo>
                    <a:pt x="2285" y="37861"/>
                    <a:pt x="5394" y="34690"/>
                    <a:pt x="9327" y="30718"/>
                  </a:cubicBezTo>
                  <a:cubicBezTo>
                    <a:pt x="13280" y="26724"/>
                    <a:pt x="15764" y="24157"/>
                    <a:pt x="16777" y="23002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28"/>
                    <a:pt x="21962" y="13079"/>
                  </a:cubicBezTo>
                  <a:cubicBezTo>
                    <a:pt x="21962" y="10718"/>
                    <a:pt x="21128" y="8790"/>
                    <a:pt x="19459" y="7297"/>
                  </a:cubicBezTo>
                  <a:cubicBezTo>
                    <a:pt x="17810" y="5804"/>
                    <a:pt x="15654" y="5061"/>
                    <a:pt x="12992" y="5061"/>
                  </a:cubicBezTo>
                  <a:cubicBezTo>
                    <a:pt x="11105" y="5061"/>
                    <a:pt x="9109" y="5392"/>
                    <a:pt x="7003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7" y="1236"/>
                    <a:pt x="7093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89"/>
                  </a:cubicBezTo>
                  <a:cubicBezTo>
                    <a:pt x="28010" y="14521"/>
                    <a:pt x="27663" y="16256"/>
                    <a:pt x="26967" y="17904"/>
                  </a:cubicBezTo>
                  <a:cubicBezTo>
                    <a:pt x="26292" y="19537"/>
                    <a:pt x="25050" y="21464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7F9DF13-BA20-176E-36EA-7D0B091805D5}"/>
                </a:ext>
              </a:extLst>
            </p:cNvPr>
            <p:cNvSpPr/>
            <p:nvPr/>
          </p:nvSpPr>
          <p:spPr>
            <a:xfrm>
              <a:off x="1042941" y="3715610"/>
              <a:ext cx="28784" cy="45356"/>
            </a:xfrm>
            <a:custGeom>
              <a:avLst/>
              <a:gdLst>
                <a:gd name="connsiteX0" fmla="*/ 1877 w 28784"/>
                <a:gd name="connsiteY0" fmla="*/ 0 h 45356"/>
                <a:gd name="connsiteX1" fmla="*/ 25507 w 28784"/>
                <a:gd name="connsiteY1" fmla="*/ 0 h 45356"/>
                <a:gd name="connsiteX2" fmla="*/ 25507 w 28784"/>
                <a:gd name="connsiteY2" fmla="*/ 5068 h 45356"/>
                <a:gd name="connsiteX3" fmla="*/ 7390 w 28784"/>
                <a:gd name="connsiteY3" fmla="*/ 5068 h 45356"/>
                <a:gd name="connsiteX4" fmla="*/ 7390 w 28784"/>
                <a:gd name="connsiteY4" fmla="*/ 15970 h 45356"/>
                <a:gd name="connsiteX5" fmla="*/ 10012 w 28784"/>
                <a:gd name="connsiteY5" fmla="*/ 15315 h 45356"/>
                <a:gd name="connsiteX6" fmla="*/ 12634 w 28784"/>
                <a:gd name="connsiteY6" fmla="*/ 15080 h 45356"/>
                <a:gd name="connsiteX7" fmla="*/ 24434 w 28784"/>
                <a:gd name="connsiteY7" fmla="*/ 19162 h 45356"/>
                <a:gd name="connsiteX8" fmla="*/ 28784 w 28784"/>
                <a:gd name="connsiteY8" fmla="*/ 30218 h 45356"/>
                <a:gd name="connsiteX9" fmla="*/ 24315 w 28784"/>
                <a:gd name="connsiteY9" fmla="*/ 41392 h 45356"/>
                <a:gd name="connsiteX10" fmla="*/ 11711 w 28784"/>
                <a:gd name="connsiteY10" fmla="*/ 45356 h 45356"/>
                <a:gd name="connsiteX11" fmla="*/ 5989 w 28784"/>
                <a:gd name="connsiteY11" fmla="*/ 44878 h 45356"/>
                <a:gd name="connsiteX12" fmla="*/ 0 w 28784"/>
                <a:gd name="connsiteY12" fmla="*/ 43444 h 45356"/>
                <a:gd name="connsiteX13" fmla="*/ 0 w 28784"/>
                <a:gd name="connsiteY13" fmla="*/ 37397 h 45356"/>
                <a:gd name="connsiteX14" fmla="*/ 5542 w 28784"/>
                <a:gd name="connsiteY14" fmla="*/ 39575 h 45356"/>
                <a:gd name="connsiteX15" fmla="*/ 11591 w 28784"/>
                <a:gd name="connsiteY15" fmla="*/ 40288 h 45356"/>
                <a:gd name="connsiteX16" fmla="*/ 19756 w 28784"/>
                <a:gd name="connsiteY16" fmla="*/ 37574 h 45356"/>
                <a:gd name="connsiteX17" fmla="*/ 22766 w 28784"/>
                <a:gd name="connsiteY17" fmla="*/ 30218 h 45356"/>
                <a:gd name="connsiteX18" fmla="*/ 19756 w 28784"/>
                <a:gd name="connsiteY18" fmla="*/ 22855 h 45356"/>
                <a:gd name="connsiteX19" fmla="*/ 11591 w 28784"/>
                <a:gd name="connsiteY19" fmla="*/ 20148 h 45356"/>
                <a:gd name="connsiteX20" fmla="*/ 6764 w 28784"/>
                <a:gd name="connsiteY20" fmla="*/ 20685 h 45356"/>
                <a:gd name="connsiteX21" fmla="*/ 1877 w 28784"/>
                <a:gd name="connsiteY21" fmla="*/ 22347 h 45356"/>
                <a:gd name="connsiteX22" fmla="*/ 1877 w 28784"/>
                <a:gd name="connsiteY22" fmla="*/ 0 h 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6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7" y="15455"/>
                    <a:pt x="10012" y="15315"/>
                  </a:cubicBezTo>
                  <a:cubicBezTo>
                    <a:pt x="10886" y="15161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5" y="38729"/>
                    <a:pt x="24315" y="41392"/>
                  </a:cubicBezTo>
                  <a:cubicBezTo>
                    <a:pt x="21335" y="44032"/>
                    <a:pt x="17134" y="45356"/>
                    <a:pt x="11711" y="45356"/>
                  </a:cubicBezTo>
                  <a:cubicBezTo>
                    <a:pt x="9843" y="45356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76"/>
                    <a:pt x="3635" y="39097"/>
                    <a:pt x="5542" y="39575"/>
                  </a:cubicBezTo>
                  <a:cubicBezTo>
                    <a:pt x="7449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53"/>
                    <a:pt x="15028" y="20148"/>
                    <a:pt x="11591" y="20148"/>
                  </a:cubicBezTo>
                  <a:cubicBezTo>
                    <a:pt x="9982" y="20148"/>
                    <a:pt x="8372" y="20324"/>
                    <a:pt x="6764" y="20685"/>
                  </a:cubicBezTo>
                  <a:cubicBezTo>
                    <a:pt x="5175" y="21038"/>
                    <a:pt x="3546" y="21590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BFD6F3C8-38F6-0E1E-F898-AD8C6CE52BFE}"/>
                </a:ext>
              </a:extLst>
            </p:cNvPr>
            <p:cNvSpPr/>
            <p:nvPr/>
          </p:nvSpPr>
          <p:spPr>
            <a:xfrm>
              <a:off x="943922" y="3489414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815BB87-1504-298B-E459-D6E706F30E77}"/>
                </a:ext>
              </a:extLst>
            </p:cNvPr>
            <p:cNvSpPr/>
            <p:nvPr/>
          </p:nvSpPr>
          <p:spPr>
            <a:xfrm>
              <a:off x="985251" y="3527138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C0AC81FE-F5A5-C60B-8E98-7FE731F90817}"/>
                </a:ext>
              </a:extLst>
            </p:cNvPr>
            <p:cNvSpPr/>
            <p:nvPr/>
          </p:nvSpPr>
          <p:spPr>
            <a:xfrm>
              <a:off x="1002833" y="3490218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90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4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8"/>
                    <a:pt x="28784" y="30216"/>
                  </a:cubicBezTo>
                  <a:cubicBezTo>
                    <a:pt x="28784" y="35003"/>
                    <a:pt x="27295" y="38728"/>
                    <a:pt x="24315" y="41390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8"/>
                    <a:pt x="15028" y="20144"/>
                    <a:pt x="11591" y="20144"/>
                  </a:cubicBezTo>
                  <a:cubicBezTo>
                    <a:pt x="9982" y="20144"/>
                    <a:pt x="8372" y="20323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F8B0851-5856-D6B9-4397-E201B96CD960}"/>
                </a:ext>
              </a:extLst>
            </p:cNvPr>
            <p:cNvSpPr/>
            <p:nvPr/>
          </p:nvSpPr>
          <p:spPr>
            <a:xfrm>
              <a:off x="1040974" y="3489414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ECA24206-823C-780E-626B-735FBA8B9462}"/>
                </a:ext>
              </a:extLst>
            </p:cNvPr>
            <p:cNvSpPr/>
            <p:nvPr/>
          </p:nvSpPr>
          <p:spPr>
            <a:xfrm>
              <a:off x="945203" y="3264021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1 h 46157"/>
                <a:gd name="connsiteX4" fmla="*/ 15376 w 30751"/>
                <a:gd name="connsiteY4" fmla="*/ 41389 h 46157"/>
                <a:gd name="connsiteX5" fmla="*/ 22378 w 30751"/>
                <a:gd name="connsiteY5" fmla="*/ 36831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2"/>
                    <a:pt x="8373" y="36831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1"/>
                  </a:cubicBezTo>
                  <a:cubicBezTo>
                    <a:pt x="23948" y="33772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05671A7-2E1E-C159-B956-6846A1155D5F}"/>
                </a:ext>
              </a:extLst>
            </p:cNvPr>
            <p:cNvSpPr/>
            <p:nvPr/>
          </p:nvSpPr>
          <p:spPr>
            <a:xfrm>
              <a:off x="986533" y="3301746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8CE3D434-01FF-100C-D4C8-5795E349140F}"/>
                </a:ext>
              </a:extLst>
            </p:cNvPr>
            <p:cNvSpPr/>
            <p:nvPr/>
          </p:nvSpPr>
          <p:spPr>
            <a:xfrm>
              <a:off x="1004412" y="3264826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3C63A856-CD8E-D84A-D785-8D4A9BFB7D22}"/>
                </a:ext>
              </a:extLst>
            </p:cNvPr>
            <p:cNvSpPr/>
            <p:nvPr/>
          </p:nvSpPr>
          <p:spPr>
            <a:xfrm>
              <a:off x="1042941" y="3264826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2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5234DF0-9C32-4D84-99D8-72455284E524}"/>
                </a:ext>
              </a:extLst>
            </p:cNvPr>
            <p:cNvSpPr/>
            <p:nvPr/>
          </p:nvSpPr>
          <p:spPr>
            <a:xfrm>
              <a:off x="946603" y="3039434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3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3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1989B4A-454D-EB05-03EB-891187461D4A}"/>
                </a:ext>
              </a:extLst>
            </p:cNvPr>
            <p:cNvSpPr/>
            <p:nvPr/>
          </p:nvSpPr>
          <p:spPr>
            <a:xfrm>
              <a:off x="985251" y="3076353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326741F5-7070-A140-9028-0892C47392DC}"/>
                </a:ext>
              </a:extLst>
            </p:cNvPr>
            <p:cNvSpPr/>
            <p:nvPr/>
          </p:nvSpPr>
          <p:spPr>
            <a:xfrm>
              <a:off x="1002147" y="3038629"/>
              <a:ext cx="30751" cy="46157"/>
            </a:xfrm>
            <a:custGeom>
              <a:avLst/>
              <a:gdLst>
                <a:gd name="connsiteX0" fmla="*/ 15375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5 w 30751"/>
                <a:gd name="connsiteY4" fmla="*/ 41389 h 46157"/>
                <a:gd name="connsiteX5" fmla="*/ 22378 w 30751"/>
                <a:gd name="connsiteY5" fmla="*/ 36830 h 46157"/>
                <a:gd name="connsiteX6" fmla="*/ 24732 w 30751"/>
                <a:gd name="connsiteY6" fmla="*/ 23094 h 46157"/>
                <a:gd name="connsiteX7" fmla="*/ 22378 w 30751"/>
                <a:gd name="connsiteY7" fmla="*/ 9357 h 46157"/>
                <a:gd name="connsiteX8" fmla="*/ 15375 w 30751"/>
                <a:gd name="connsiteY8" fmla="*/ 4768 h 46157"/>
                <a:gd name="connsiteX9" fmla="*/ 15375 w 30751"/>
                <a:gd name="connsiteY9" fmla="*/ 0 h 46157"/>
                <a:gd name="connsiteX10" fmla="*/ 26788 w 30751"/>
                <a:gd name="connsiteY10" fmla="*/ 5930 h 46157"/>
                <a:gd name="connsiteX11" fmla="*/ 30751 w 30751"/>
                <a:gd name="connsiteY11" fmla="*/ 23094 h 46157"/>
                <a:gd name="connsiteX12" fmla="*/ 26788 w 30751"/>
                <a:gd name="connsiteY12" fmla="*/ 40257 h 46157"/>
                <a:gd name="connsiteX13" fmla="*/ 15375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5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3"/>
                    <a:pt x="24732" y="23094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8" y="40257"/>
                  </a:cubicBezTo>
                  <a:cubicBezTo>
                    <a:pt x="24166" y="44190"/>
                    <a:pt x="20362" y="46157"/>
                    <a:pt x="15375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A5C52B9-561C-E8FB-63E4-076F83CA049F}"/>
                </a:ext>
              </a:extLst>
            </p:cNvPr>
            <p:cNvSpPr/>
            <p:nvPr/>
          </p:nvSpPr>
          <p:spPr>
            <a:xfrm>
              <a:off x="1040974" y="3038629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B1A73C3-0DA1-6C72-AB47-CF44EA21F5A7}"/>
                </a:ext>
              </a:extLst>
            </p:cNvPr>
            <p:cNvSpPr/>
            <p:nvPr/>
          </p:nvSpPr>
          <p:spPr>
            <a:xfrm>
              <a:off x="858455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E6C91EA-0429-4F32-49BF-B5732BB40B01}"/>
                </a:ext>
              </a:extLst>
            </p:cNvPr>
            <p:cNvSpPr/>
            <p:nvPr/>
          </p:nvSpPr>
          <p:spPr>
            <a:xfrm>
              <a:off x="873225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E46EB8B3-038A-A84C-75B1-2CAE931BB89A}"/>
                </a:ext>
              </a:extLst>
            </p:cNvPr>
            <p:cNvSpPr/>
            <p:nvPr/>
          </p:nvSpPr>
          <p:spPr>
            <a:xfrm>
              <a:off x="851482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80622954-AC25-DA53-BE50-C9170C3B5000}"/>
                </a:ext>
              </a:extLst>
            </p:cNvPr>
            <p:cNvSpPr/>
            <p:nvPr/>
          </p:nvSpPr>
          <p:spPr>
            <a:xfrm>
              <a:off x="873225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CE6B56D-2466-EBB6-48E0-1B4FA0EF1931}"/>
                </a:ext>
              </a:extLst>
            </p:cNvPr>
            <p:cNvSpPr/>
            <p:nvPr/>
          </p:nvSpPr>
          <p:spPr>
            <a:xfrm>
              <a:off x="851482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A05F12C3-FC78-002F-076B-7E68E2F6FCD9}"/>
                </a:ext>
              </a:extLst>
            </p:cNvPr>
            <p:cNvSpPr/>
            <p:nvPr/>
          </p:nvSpPr>
          <p:spPr>
            <a:xfrm>
              <a:off x="856203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64A5D63E-59E1-49E5-9B46-99E04BA10A09}"/>
                </a:ext>
              </a:extLst>
            </p:cNvPr>
            <p:cNvSpPr/>
            <p:nvPr/>
          </p:nvSpPr>
          <p:spPr>
            <a:xfrm>
              <a:off x="851482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CB00BF16-16EC-C312-8C63-0223453B2D42}"/>
                </a:ext>
              </a:extLst>
            </p:cNvPr>
            <p:cNvSpPr/>
            <p:nvPr/>
          </p:nvSpPr>
          <p:spPr>
            <a:xfrm>
              <a:off x="851482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7822526E-A762-93E8-7185-FD9CA00DF7DC}"/>
              </a:ext>
            </a:extLst>
          </p:cNvPr>
          <p:cNvGrpSpPr/>
          <p:nvPr/>
        </p:nvGrpSpPr>
        <p:grpSpPr>
          <a:xfrm>
            <a:off x="1179413" y="3039921"/>
            <a:ext cx="1314025" cy="923325"/>
            <a:chOff x="1179413" y="3039921"/>
            <a:chExt cx="1314025" cy="923325"/>
          </a:xfrm>
        </p:grpSpPr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3ACED7F6-B21C-A957-78E2-107D2297B8BB}"/>
                </a:ext>
              </a:extLst>
            </p:cNvPr>
            <p:cNvSpPr/>
            <p:nvPr/>
          </p:nvSpPr>
          <p:spPr>
            <a:xfrm>
              <a:off x="1179413" y="3060505"/>
              <a:ext cx="13140" cy="902740"/>
            </a:xfrm>
            <a:custGeom>
              <a:avLst/>
              <a:gdLst>
                <a:gd name="connsiteX0" fmla="*/ 0 w 13140"/>
                <a:gd name="connsiteY0" fmla="*/ 0 h 902740"/>
                <a:gd name="connsiteX1" fmla="*/ 0 w 13140"/>
                <a:gd name="connsiteY1" fmla="*/ 902740 h 902740"/>
                <a:gd name="connsiteX2" fmla="*/ 13141 w 13140"/>
                <a:gd name="connsiteY2" fmla="*/ 902740 h 902740"/>
                <a:gd name="connsiteX3" fmla="*/ 13141 w 13140"/>
                <a:gd name="connsiteY3" fmla="*/ 0 h 902740"/>
                <a:gd name="connsiteX4" fmla="*/ 0 w 13140"/>
                <a:gd name="connsiteY4" fmla="*/ 0 h 902740"/>
                <a:gd name="connsiteX5" fmla="*/ 0 w 13140"/>
                <a:gd name="connsiteY5" fmla="*/ 0 h 90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2740">
                  <a:moveTo>
                    <a:pt x="0" y="0"/>
                  </a:moveTo>
                  <a:lnTo>
                    <a:pt x="0" y="902740"/>
                  </a:lnTo>
                  <a:lnTo>
                    <a:pt x="13141" y="90274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A6694AFD-253B-0EDF-207B-54754B5622B8}"/>
                </a:ext>
              </a:extLst>
            </p:cNvPr>
            <p:cNvSpPr/>
            <p:nvPr/>
          </p:nvSpPr>
          <p:spPr>
            <a:xfrm>
              <a:off x="1179413" y="3060505"/>
              <a:ext cx="13140" cy="902740"/>
            </a:xfrm>
            <a:custGeom>
              <a:avLst/>
              <a:gdLst>
                <a:gd name="connsiteX0" fmla="*/ 0 w 13140"/>
                <a:gd name="connsiteY0" fmla="*/ 0 h 902740"/>
                <a:gd name="connsiteX1" fmla="*/ 0 w 13140"/>
                <a:gd name="connsiteY1" fmla="*/ 902740 h 902740"/>
                <a:gd name="connsiteX2" fmla="*/ 13141 w 13140"/>
                <a:gd name="connsiteY2" fmla="*/ 902740 h 902740"/>
                <a:gd name="connsiteX3" fmla="*/ 13141 w 13140"/>
                <a:gd name="connsiteY3" fmla="*/ 0 h 902740"/>
                <a:gd name="connsiteX4" fmla="*/ 0 w 13140"/>
                <a:gd name="connsiteY4" fmla="*/ 0 h 90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2740">
                  <a:moveTo>
                    <a:pt x="0" y="0"/>
                  </a:moveTo>
                  <a:lnTo>
                    <a:pt x="0" y="902740"/>
                  </a:lnTo>
                  <a:lnTo>
                    <a:pt x="13141" y="90274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75973512-4D01-4936-2C30-065EE8036045}"/>
                </a:ext>
              </a:extLst>
            </p:cNvPr>
            <p:cNvSpPr/>
            <p:nvPr/>
          </p:nvSpPr>
          <p:spPr>
            <a:xfrm>
              <a:off x="1192553" y="3058071"/>
              <a:ext cx="13140" cy="905174"/>
            </a:xfrm>
            <a:custGeom>
              <a:avLst/>
              <a:gdLst>
                <a:gd name="connsiteX0" fmla="*/ 0 w 13140"/>
                <a:gd name="connsiteY0" fmla="*/ 0 h 905174"/>
                <a:gd name="connsiteX1" fmla="*/ 0 w 13140"/>
                <a:gd name="connsiteY1" fmla="*/ 905174 h 905174"/>
                <a:gd name="connsiteX2" fmla="*/ 13141 w 13140"/>
                <a:gd name="connsiteY2" fmla="*/ 905174 h 905174"/>
                <a:gd name="connsiteX3" fmla="*/ 13141 w 13140"/>
                <a:gd name="connsiteY3" fmla="*/ 0 h 905174"/>
                <a:gd name="connsiteX4" fmla="*/ 0 w 13140"/>
                <a:gd name="connsiteY4" fmla="*/ 0 h 905174"/>
                <a:gd name="connsiteX5" fmla="*/ 0 w 13140"/>
                <a:gd name="connsiteY5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5174">
                  <a:moveTo>
                    <a:pt x="0" y="0"/>
                  </a:moveTo>
                  <a:lnTo>
                    <a:pt x="0" y="905174"/>
                  </a:lnTo>
                  <a:lnTo>
                    <a:pt x="13141" y="9051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B87BDF2A-9793-0302-A57F-19BEABBAAB1A}"/>
                </a:ext>
              </a:extLst>
            </p:cNvPr>
            <p:cNvSpPr/>
            <p:nvPr/>
          </p:nvSpPr>
          <p:spPr>
            <a:xfrm>
              <a:off x="1192553" y="3058071"/>
              <a:ext cx="13140" cy="905174"/>
            </a:xfrm>
            <a:custGeom>
              <a:avLst/>
              <a:gdLst>
                <a:gd name="connsiteX0" fmla="*/ 0 w 13140"/>
                <a:gd name="connsiteY0" fmla="*/ 0 h 905174"/>
                <a:gd name="connsiteX1" fmla="*/ 0 w 13140"/>
                <a:gd name="connsiteY1" fmla="*/ 905174 h 905174"/>
                <a:gd name="connsiteX2" fmla="*/ 13141 w 13140"/>
                <a:gd name="connsiteY2" fmla="*/ 905174 h 905174"/>
                <a:gd name="connsiteX3" fmla="*/ 13141 w 13140"/>
                <a:gd name="connsiteY3" fmla="*/ 0 h 905174"/>
                <a:gd name="connsiteX4" fmla="*/ 0 w 13140"/>
                <a:gd name="connsiteY4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5174">
                  <a:moveTo>
                    <a:pt x="0" y="0"/>
                  </a:moveTo>
                  <a:lnTo>
                    <a:pt x="0" y="905174"/>
                  </a:lnTo>
                  <a:lnTo>
                    <a:pt x="13141" y="9051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432A664C-6EB8-927F-B657-53FA903BE88B}"/>
                </a:ext>
              </a:extLst>
            </p:cNvPr>
            <p:cNvSpPr/>
            <p:nvPr/>
          </p:nvSpPr>
          <p:spPr>
            <a:xfrm>
              <a:off x="1205694" y="3061948"/>
              <a:ext cx="13139" cy="901297"/>
            </a:xfrm>
            <a:custGeom>
              <a:avLst/>
              <a:gdLst>
                <a:gd name="connsiteX0" fmla="*/ 0 w 13139"/>
                <a:gd name="connsiteY0" fmla="*/ 0 h 901297"/>
                <a:gd name="connsiteX1" fmla="*/ 0 w 13139"/>
                <a:gd name="connsiteY1" fmla="*/ 901298 h 901297"/>
                <a:gd name="connsiteX2" fmla="*/ 13140 w 13139"/>
                <a:gd name="connsiteY2" fmla="*/ 901298 h 901297"/>
                <a:gd name="connsiteX3" fmla="*/ 13140 w 13139"/>
                <a:gd name="connsiteY3" fmla="*/ 0 h 901297"/>
                <a:gd name="connsiteX4" fmla="*/ 0 w 13139"/>
                <a:gd name="connsiteY4" fmla="*/ 0 h 901297"/>
                <a:gd name="connsiteX5" fmla="*/ 0 w 13139"/>
                <a:gd name="connsiteY5" fmla="*/ 0 h 90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1297">
                  <a:moveTo>
                    <a:pt x="0" y="0"/>
                  </a:moveTo>
                  <a:lnTo>
                    <a:pt x="0" y="901298"/>
                  </a:lnTo>
                  <a:lnTo>
                    <a:pt x="13140" y="901298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17C3DCF8-8889-907E-5AD9-83F9980A4575}"/>
                </a:ext>
              </a:extLst>
            </p:cNvPr>
            <p:cNvSpPr/>
            <p:nvPr/>
          </p:nvSpPr>
          <p:spPr>
            <a:xfrm>
              <a:off x="1205694" y="3061948"/>
              <a:ext cx="13139" cy="901297"/>
            </a:xfrm>
            <a:custGeom>
              <a:avLst/>
              <a:gdLst>
                <a:gd name="connsiteX0" fmla="*/ 0 w 13139"/>
                <a:gd name="connsiteY0" fmla="*/ 0 h 901297"/>
                <a:gd name="connsiteX1" fmla="*/ 0 w 13139"/>
                <a:gd name="connsiteY1" fmla="*/ 901298 h 901297"/>
                <a:gd name="connsiteX2" fmla="*/ 13140 w 13139"/>
                <a:gd name="connsiteY2" fmla="*/ 901298 h 901297"/>
                <a:gd name="connsiteX3" fmla="*/ 13140 w 13139"/>
                <a:gd name="connsiteY3" fmla="*/ 0 h 901297"/>
                <a:gd name="connsiteX4" fmla="*/ 0 w 13139"/>
                <a:gd name="connsiteY4" fmla="*/ 0 h 901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1297">
                  <a:moveTo>
                    <a:pt x="0" y="0"/>
                  </a:moveTo>
                  <a:lnTo>
                    <a:pt x="0" y="901298"/>
                  </a:lnTo>
                  <a:lnTo>
                    <a:pt x="13140" y="901298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7EEAC73D-BD19-9B4D-0E73-088BE4796E10}"/>
                </a:ext>
              </a:extLst>
            </p:cNvPr>
            <p:cNvSpPr/>
            <p:nvPr/>
          </p:nvSpPr>
          <p:spPr>
            <a:xfrm>
              <a:off x="1218834" y="3065735"/>
              <a:ext cx="13140" cy="897510"/>
            </a:xfrm>
            <a:custGeom>
              <a:avLst/>
              <a:gdLst>
                <a:gd name="connsiteX0" fmla="*/ 0 w 13140"/>
                <a:gd name="connsiteY0" fmla="*/ 0 h 897510"/>
                <a:gd name="connsiteX1" fmla="*/ 0 w 13140"/>
                <a:gd name="connsiteY1" fmla="*/ 897511 h 897510"/>
                <a:gd name="connsiteX2" fmla="*/ 13141 w 13140"/>
                <a:gd name="connsiteY2" fmla="*/ 897511 h 897510"/>
                <a:gd name="connsiteX3" fmla="*/ 13141 w 13140"/>
                <a:gd name="connsiteY3" fmla="*/ 0 h 897510"/>
                <a:gd name="connsiteX4" fmla="*/ 0 w 13140"/>
                <a:gd name="connsiteY4" fmla="*/ 0 h 897510"/>
                <a:gd name="connsiteX5" fmla="*/ 0 w 13140"/>
                <a:gd name="connsiteY5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510">
                  <a:moveTo>
                    <a:pt x="0" y="0"/>
                  </a:moveTo>
                  <a:lnTo>
                    <a:pt x="0" y="897511"/>
                  </a:lnTo>
                  <a:lnTo>
                    <a:pt x="13141" y="8975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4FD15CCC-CD93-8E61-D9A9-4F933D5D2E36}"/>
                </a:ext>
              </a:extLst>
            </p:cNvPr>
            <p:cNvSpPr/>
            <p:nvPr/>
          </p:nvSpPr>
          <p:spPr>
            <a:xfrm>
              <a:off x="1218834" y="3065735"/>
              <a:ext cx="13140" cy="897510"/>
            </a:xfrm>
            <a:custGeom>
              <a:avLst/>
              <a:gdLst>
                <a:gd name="connsiteX0" fmla="*/ 0 w 13140"/>
                <a:gd name="connsiteY0" fmla="*/ 0 h 897510"/>
                <a:gd name="connsiteX1" fmla="*/ 0 w 13140"/>
                <a:gd name="connsiteY1" fmla="*/ 897511 h 897510"/>
                <a:gd name="connsiteX2" fmla="*/ 13141 w 13140"/>
                <a:gd name="connsiteY2" fmla="*/ 897511 h 897510"/>
                <a:gd name="connsiteX3" fmla="*/ 13141 w 13140"/>
                <a:gd name="connsiteY3" fmla="*/ 0 h 897510"/>
                <a:gd name="connsiteX4" fmla="*/ 0 w 13140"/>
                <a:gd name="connsiteY4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510">
                  <a:moveTo>
                    <a:pt x="0" y="0"/>
                  </a:moveTo>
                  <a:lnTo>
                    <a:pt x="0" y="897511"/>
                  </a:lnTo>
                  <a:lnTo>
                    <a:pt x="13141" y="8975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D9A4BD19-53F7-D730-B6D5-A2BD059C5493}"/>
                </a:ext>
              </a:extLst>
            </p:cNvPr>
            <p:cNvSpPr/>
            <p:nvPr/>
          </p:nvSpPr>
          <p:spPr>
            <a:xfrm>
              <a:off x="1231974" y="3065284"/>
              <a:ext cx="13139" cy="897961"/>
            </a:xfrm>
            <a:custGeom>
              <a:avLst/>
              <a:gdLst>
                <a:gd name="connsiteX0" fmla="*/ 0 w 13139"/>
                <a:gd name="connsiteY0" fmla="*/ 0 h 897961"/>
                <a:gd name="connsiteX1" fmla="*/ 0 w 13139"/>
                <a:gd name="connsiteY1" fmla="*/ 897962 h 897961"/>
                <a:gd name="connsiteX2" fmla="*/ 13140 w 13139"/>
                <a:gd name="connsiteY2" fmla="*/ 897962 h 897961"/>
                <a:gd name="connsiteX3" fmla="*/ 13140 w 13139"/>
                <a:gd name="connsiteY3" fmla="*/ 0 h 897961"/>
                <a:gd name="connsiteX4" fmla="*/ 0 w 13139"/>
                <a:gd name="connsiteY4" fmla="*/ 0 h 897961"/>
                <a:gd name="connsiteX5" fmla="*/ 0 w 13139"/>
                <a:gd name="connsiteY5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7961">
                  <a:moveTo>
                    <a:pt x="0" y="0"/>
                  </a:moveTo>
                  <a:lnTo>
                    <a:pt x="0" y="897962"/>
                  </a:lnTo>
                  <a:lnTo>
                    <a:pt x="13140" y="89796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74CC32E-5FD7-3310-2084-7653564D9C8E}"/>
                </a:ext>
              </a:extLst>
            </p:cNvPr>
            <p:cNvSpPr/>
            <p:nvPr/>
          </p:nvSpPr>
          <p:spPr>
            <a:xfrm>
              <a:off x="1231974" y="3065284"/>
              <a:ext cx="13139" cy="897961"/>
            </a:xfrm>
            <a:custGeom>
              <a:avLst/>
              <a:gdLst>
                <a:gd name="connsiteX0" fmla="*/ 0 w 13139"/>
                <a:gd name="connsiteY0" fmla="*/ 0 h 897961"/>
                <a:gd name="connsiteX1" fmla="*/ 0 w 13139"/>
                <a:gd name="connsiteY1" fmla="*/ 897962 h 897961"/>
                <a:gd name="connsiteX2" fmla="*/ 13140 w 13139"/>
                <a:gd name="connsiteY2" fmla="*/ 897962 h 897961"/>
                <a:gd name="connsiteX3" fmla="*/ 13140 w 13139"/>
                <a:gd name="connsiteY3" fmla="*/ 0 h 897961"/>
                <a:gd name="connsiteX4" fmla="*/ 0 w 13139"/>
                <a:gd name="connsiteY4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7961">
                  <a:moveTo>
                    <a:pt x="0" y="0"/>
                  </a:moveTo>
                  <a:lnTo>
                    <a:pt x="0" y="897962"/>
                  </a:lnTo>
                  <a:lnTo>
                    <a:pt x="13140" y="89796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E31D7CF2-0972-355B-1AC7-6F6695301B01}"/>
                </a:ext>
              </a:extLst>
            </p:cNvPr>
            <p:cNvSpPr/>
            <p:nvPr/>
          </p:nvSpPr>
          <p:spPr>
            <a:xfrm>
              <a:off x="1245114" y="3059784"/>
              <a:ext cx="13140" cy="903461"/>
            </a:xfrm>
            <a:custGeom>
              <a:avLst/>
              <a:gdLst>
                <a:gd name="connsiteX0" fmla="*/ 0 w 13140"/>
                <a:gd name="connsiteY0" fmla="*/ 0 h 903461"/>
                <a:gd name="connsiteX1" fmla="*/ 0 w 13140"/>
                <a:gd name="connsiteY1" fmla="*/ 903461 h 903461"/>
                <a:gd name="connsiteX2" fmla="*/ 13141 w 13140"/>
                <a:gd name="connsiteY2" fmla="*/ 903461 h 903461"/>
                <a:gd name="connsiteX3" fmla="*/ 13141 w 13140"/>
                <a:gd name="connsiteY3" fmla="*/ 0 h 903461"/>
                <a:gd name="connsiteX4" fmla="*/ 0 w 13140"/>
                <a:gd name="connsiteY4" fmla="*/ 0 h 903461"/>
                <a:gd name="connsiteX5" fmla="*/ 0 w 13140"/>
                <a:gd name="connsiteY5" fmla="*/ 0 h 90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461">
                  <a:moveTo>
                    <a:pt x="0" y="0"/>
                  </a:moveTo>
                  <a:lnTo>
                    <a:pt x="0" y="903461"/>
                  </a:lnTo>
                  <a:lnTo>
                    <a:pt x="13141" y="90346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111C0BF-0A63-91C9-ED47-5D15A03A4B34}"/>
                </a:ext>
              </a:extLst>
            </p:cNvPr>
            <p:cNvSpPr/>
            <p:nvPr/>
          </p:nvSpPr>
          <p:spPr>
            <a:xfrm>
              <a:off x="1245114" y="3059784"/>
              <a:ext cx="13140" cy="903461"/>
            </a:xfrm>
            <a:custGeom>
              <a:avLst/>
              <a:gdLst>
                <a:gd name="connsiteX0" fmla="*/ 0 w 13140"/>
                <a:gd name="connsiteY0" fmla="*/ 0 h 903461"/>
                <a:gd name="connsiteX1" fmla="*/ 0 w 13140"/>
                <a:gd name="connsiteY1" fmla="*/ 903461 h 903461"/>
                <a:gd name="connsiteX2" fmla="*/ 13141 w 13140"/>
                <a:gd name="connsiteY2" fmla="*/ 903461 h 903461"/>
                <a:gd name="connsiteX3" fmla="*/ 13141 w 13140"/>
                <a:gd name="connsiteY3" fmla="*/ 0 h 903461"/>
                <a:gd name="connsiteX4" fmla="*/ 0 w 13140"/>
                <a:gd name="connsiteY4" fmla="*/ 0 h 90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461">
                  <a:moveTo>
                    <a:pt x="0" y="0"/>
                  </a:moveTo>
                  <a:lnTo>
                    <a:pt x="0" y="903461"/>
                  </a:lnTo>
                  <a:lnTo>
                    <a:pt x="13141" y="90346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DFF0ECBB-7441-AD71-8925-8F625527C8BE}"/>
                </a:ext>
              </a:extLst>
            </p:cNvPr>
            <p:cNvSpPr/>
            <p:nvPr/>
          </p:nvSpPr>
          <p:spPr>
            <a:xfrm>
              <a:off x="1258255" y="3064923"/>
              <a:ext cx="13139" cy="898322"/>
            </a:xfrm>
            <a:custGeom>
              <a:avLst/>
              <a:gdLst>
                <a:gd name="connsiteX0" fmla="*/ 0 w 13139"/>
                <a:gd name="connsiteY0" fmla="*/ 0 h 898322"/>
                <a:gd name="connsiteX1" fmla="*/ 0 w 13139"/>
                <a:gd name="connsiteY1" fmla="*/ 898322 h 898322"/>
                <a:gd name="connsiteX2" fmla="*/ 13140 w 13139"/>
                <a:gd name="connsiteY2" fmla="*/ 898322 h 898322"/>
                <a:gd name="connsiteX3" fmla="*/ 13140 w 13139"/>
                <a:gd name="connsiteY3" fmla="*/ 0 h 898322"/>
                <a:gd name="connsiteX4" fmla="*/ 0 w 13139"/>
                <a:gd name="connsiteY4" fmla="*/ 0 h 898322"/>
                <a:gd name="connsiteX5" fmla="*/ 0 w 13139"/>
                <a:gd name="connsiteY5" fmla="*/ 0 h 89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8322">
                  <a:moveTo>
                    <a:pt x="0" y="0"/>
                  </a:moveTo>
                  <a:lnTo>
                    <a:pt x="0" y="898322"/>
                  </a:lnTo>
                  <a:lnTo>
                    <a:pt x="13140" y="89832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DBBE4E10-39E9-C478-9DF7-AA32B87C1C8E}"/>
                </a:ext>
              </a:extLst>
            </p:cNvPr>
            <p:cNvSpPr/>
            <p:nvPr/>
          </p:nvSpPr>
          <p:spPr>
            <a:xfrm>
              <a:off x="1258255" y="3064923"/>
              <a:ext cx="13139" cy="898322"/>
            </a:xfrm>
            <a:custGeom>
              <a:avLst/>
              <a:gdLst>
                <a:gd name="connsiteX0" fmla="*/ 0 w 13139"/>
                <a:gd name="connsiteY0" fmla="*/ 0 h 898322"/>
                <a:gd name="connsiteX1" fmla="*/ 0 w 13139"/>
                <a:gd name="connsiteY1" fmla="*/ 898322 h 898322"/>
                <a:gd name="connsiteX2" fmla="*/ 13140 w 13139"/>
                <a:gd name="connsiteY2" fmla="*/ 898322 h 898322"/>
                <a:gd name="connsiteX3" fmla="*/ 13140 w 13139"/>
                <a:gd name="connsiteY3" fmla="*/ 0 h 898322"/>
                <a:gd name="connsiteX4" fmla="*/ 0 w 13139"/>
                <a:gd name="connsiteY4" fmla="*/ 0 h 89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8322">
                  <a:moveTo>
                    <a:pt x="0" y="0"/>
                  </a:moveTo>
                  <a:lnTo>
                    <a:pt x="0" y="898322"/>
                  </a:lnTo>
                  <a:lnTo>
                    <a:pt x="13140" y="89832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DAD3F7-4E51-C7A9-982A-646D40D95B2D}"/>
                </a:ext>
              </a:extLst>
            </p:cNvPr>
            <p:cNvSpPr/>
            <p:nvPr/>
          </p:nvSpPr>
          <p:spPr>
            <a:xfrm>
              <a:off x="1271394" y="3057891"/>
              <a:ext cx="13140" cy="905354"/>
            </a:xfrm>
            <a:custGeom>
              <a:avLst/>
              <a:gdLst>
                <a:gd name="connsiteX0" fmla="*/ 0 w 13140"/>
                <a:gd name="connsiteY0" fmla="*/ 0 h 905354"/>
                <a:gd name="connsiteX1" fmla="*/ 0 w 13140"/>
                <a:gd name="connsiteY1" fmla="*/ 905355 h 905354"/>
                <a:gd name="connsiteX2" fmla="*/ 13141 w 13140"/>
                <a:gd name="connsiteY2" fmla="*/ 905355 h 905354"/>
                <a:gd name="connsiteX3" fmla="*/ 13141 w 13140"/>
                <a:gd name="connsiteY3" fmla="*/ 0 h 905354"/>
                <a:gd name="connsiteX4" fmla="*/ 0 w 13140"/>
                <a:gd name="connsiteY4" fmla="*/ 0 h 905354"/>
                <a:gd name="connsiteX5" fmla="*/ 0 w 13140"/>
                <a:gd name="connsiteY5" fmla="*/ 0 h 90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5354">
                  <a:moveTo>
                    <a:pt x="0" y="0"/>
                  </a:moveTo>
                  <a:lnTo>
                    <a:pt x="0" y="905355"/>
                  </a:lnTo>
                  <a:lnTo>
                    <a:pt x="13141" y="90535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2B05A5B7-71B3-A9F9-EE1E-796B103A9409}"/>
                </a:ext>
              </a:extLst>
            </p:cNvPr>
            <p:cNvSpPr/>
            <p:nvPr/>
          </p:nvSpPr>
          <p:spPr>
            <a:xfrm>
              <a:off x="1271394" y="3057891"/>
              <a:ext cx="13140" cy="905354"/>
            </a:xfrm>
            <a:custGeom>
              <a:avLst/>
              <a:gdLst>
                <a:gd name="connsiteX0" fmla="*/ 0 w 13140"/>
                <a:gd name="connsiteY0" fmla="*/ 0 h 905354"/>
                <a:gd name="connsiteX1" fmla="*/ 0 w 13140"/>
                <a:gd name="connsiteY1" fmla="*/ 905355 h 905354"/>
                <a:gd name="connsiteX2" fmla="*/ 13141 w 13140"/>
                <a:gd name="connsiteY2" fmla="*/ 905355 h 905354"/>
                <a:gd name="connsiteX3" fmla="*/ 13141 w 13140"/>
                <a:gd name="connsiteY3" fmla="*/ 0 h 905354"/>
                <a:gd name="connsiteX4" fmla="*/ 0 w 13140"/>
                <a:gd name="connsiteY4" fmla="*/ 0 h 90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5354">
                  <a:moveTo>
                    <a:pt x="0" y="0"/>
                  </a:moveTo>
                  <a:lnTo>
                    <a:pt x="0" y="905355"/>
                  </a:lnTo>
                  <a:lnTo>
                    <a:pt x="13141" y="90535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1AE57DC-2BDE-E905-D984-BD93F41E967A}"/>
                </a:ext>
              </a:extLst>
            </p:cNvPr>
            <p:cNvSpPr/>
            <p:nvPr/>
          </p:nvSpPr>
          <p:spPr>
            <a:xfrm>
              <a:off x="1284535" y="3068890"/>
              <a:ext cx="13140" cy="894355"/>
            </a:xfrm>
            <a:custGeom>
              <a:avLst/>
              <a:gdLst>
                <a:gd name="connsiteX0" fmla="*/ 0 w 13140"/>
                <a:gd name="connsiteY0" fmla="*/ 0 h 894355"/>
                <a:gd name="connsiteX1" fmla="*/ 0 w 13140"/>
                <a:gd name="connsiteY1" fmla="*/ 894355 h 894355"/>
                <a:gd name="connsiteX2" fmla="*/ 13141 w 13140"/>
                <a:gd name="connsiteY2" fmla="*/ 894355 h 894355"/>
                <a:gd name="connsiteX3" fmla="*/ 13141 w 13140"/>
                <a:gd name="connsiteY3" fmla="*/ 0 h 894355"/>
                <a:gd name="connsiteX4" fmla="*/ 0 w 13140"/>
                <a:gd name="connsiteY4" fmla="*/ 0 h 894355"/>
                <a:gd name="connsiteX5" fmla="*/ 0 w 13140"/>
                <a:gd name="connsiteY5" fmla="*/ 0 h 89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4355">
                  <a:moveTo>
                    <a:pt x="0" y="0"/>
                  </a:moveTo>
                  <a:lnTo>
                    <a:pt x="0" y="894355"/>
                  </a:lnTo>
                  <a:lnTo>
                    <a:pt x="13141" y="89435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0E28302C-1998-405D-9030-ED25AEFF166D}"/>
                </a:ext>
              </a:extLst>
            </p:cNvPr>
            <p:cNvSpPr/>
            <p:nvPr/>
          </p:nvSpPr>
          <p:spPr>
            <a:xfrm>
              <a:off x="1284535" y="3068890"/>
              <a:ext cx="13140" cy="894355"/>
            </a:xfrm>
            <a:custGeom>
              <a:avLst/>
              <a:gdLst>
                <a:gd name="connsiteX0" fmla="*/ 0 w 13140"/>
                <a:gd name="connsiteY0" fmla="*/ 0 h 894355"/>
                <a:gd name="connsiteX1" fmla="*/ 0 w 13140"/>
                <a:gd name="connsiteY1" fmla="*/ 894355 h 894355"/>
                <a:gd name="connsiteX2" fmla="*/ 13141 w 13140"/>
                <a:gd name="connsiteY2" fmla="*/ 894355 h 894355"/>
                <a:gd name="connsiteX3" fmla="*/ 13141 w 13140"/>
                <a:gd name="connsiteY3" fmla="*/ 0 h 894355"/>
                <a:gd name="connsiteX4" fmla="*/ 0 w 13140"/>
                <a:gd name="connsiteY4" fmla="*/ 0 h 89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4355">
                  <a:moveTo>
                    <a:pt x="0" y="0"/>
                  </a:moveTo>
                  <a:lnTo>
                    <a:pt x="0" y="894355"/>
                  </a:lnTo>
                  <a:lnTo>
                    <a:pt x="13141" y="89435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5D4B184-2801-4D5C-10ED-7E26E6E9A8F2}"/>
                </a:ext>
              </a:extLst>
            </p:cNvPr>
            <p:cNvSpPr/>
            <p:nvPr/>
          </p:nvSpPr>
          <p:spPr>
            <a:xfrm>
              <a:off x="1297676" y="3049326"/>
              <a:ext cx="13139" cy="913919"/>
            </a:xfrm>
            <a:custGeom>
              <a:avLst/>
              <a:gdLst>
                <a:gd name="connsiteX0" fmla="*/ 0 w 13139"/>
                <a:gd name="connsiteY0" fmla="*/ 0 h 913919"/>
                <a:gd name="connsiteX1" fmla="*/ 0 w 13139"/>
                <a:gd name="connsiteY1" fmla="*/ 913919 h 913919"/>
                <a:gd name="connsiteX2" fmla="*/ 13140 w 13139"/>
                <a:gd name="connsiteY2" fmla="*/ 913919 h 913919"/>
                <a:gd name="connsiteX3" fmla="*/ 13140 w 13139"/>
                <a:gd name="connsiteY3" fmla="*/ 0 h 913919"/>
                <a:gd name="connsiteX4" fmla="*/ 0 w 13139"/>
                <a:gd name="connsiteY4" fmla="*/ 0 h 913919"/>
                <a:gd name="connsiteX5" fmla="*/ 0 w 13139"/>
                <a:gd name="connsiteY5" fmla="*/ 0 h 9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3919">
                  <a:moveTo>
                    <a:pt x="0" y="0"/>
                  </a:moveTo>
                  <a:lnTo>
                    <a:pt x="0" y="913919"/>
                  </a:lnTo>
                  <a:lnTo>
                    <a:pt x="13140" y="91391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D88AD66-C68D-44C4-6F82-31978B787A57}"/>
                </a:ext>
              </a:extLst>
            </p:cNvPr>
            <p:cNvSpPr/>
            <p:nvPr/>
          </p:nvSpPr>
          <p:spPr>
            <a:xfrm>
              <a:off x="1297676" y="3049326"/>
              <a:ext cx="13139" cy="913919"/>
            </a:xfrm>
            <a:custGeom>
              <a:avLst/>
              <a:gdLst>
                <a:gd name="connsiteX0" fmla="*/ 0 w 13139"/>
                <a:gd name="connsiteY0" fmla="*/ 0 h 913919"/>
                <a:gd name="connsiteX1" fmla="*/ 0 w 13139"/>
                <a:gd name="connsiteY1" fmla="*/ 913919 h 913919"/>
                <a:gd name="connsiteX2" fmla="*/ 13140 w 13139"/>
                <a:gd name="connsiteY2" fmla="*/ 913919 h 913919"/>
                <a:gd name="connsiteX3" fmla="*/ 13140 w 13139"/>
                <a:gd name="connsiteY3" fmla="*/ 0 h 913919"/>
                <a:gd name="connsiteX4" fmla="*/ 0 w 13139"/>
                <a:gd name="connsiteY4" fmla="*/ 0 h 91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3919">
                  <a:moveTo>
                    <a:pt x="0" y="0"/>
                  </a:moveTo>
                  <a:lnTo>
                    <a:pt x="0" y="913919"/>
                  </a:lnTo>
                  <a:lnTo>
                    <a:pt x="13140" y="91391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91B7BF54-FC6B-D470-C45D-724484317BF3}"/>
                </a:ext>
              </a:extLst>
            </p:cNvPr>
            <p:cNvSpPr/>
            <p:nvPr/>
          </p:nvSpPr>
          <p:spPr>
            <a:xfrm>
              <a:off x="1310815" y="3063301"/>
              <a:ext cx="13140" cy="899945"/>
            </a:xfrm>
            <a:custGeom>
              <a:avLst/>
              <a:gdLst>
                <a:gd name="connsiteX0" fmla="*/ 0 w 13140"/>
                <a:gd name="connsiteY0" fmla="*/ 0 h 899945"/>
                <a:gd name="connsiteX1" fmla="*/ 0 w 13140"/>
                <a:gd name="connsiteY1" fmla="*/ 899945 h 899945"/>
                <a:gd name="connsiteX2" fmla="*/ 13141 w 13140"/>
                <a:gd name="connsiteY2" fmla="*/ 899945 h 899945"/>
                <a:gd name="connsiteX3" fmla="*/ 13141 w 13140"/>
                <a:gd name="connsiteY3" fmla="*/ 0 h 899945"/>
                <a:gd name="connsiteX4" fmla="*/ 0 w 13140"/>
                <a:gd name="connsiteY4" fmla="*/ 0 h 899945"/>
                <a:gd name="connsiteX5" fmla="*/ 0 w 13140"/>
                <a:gd name="connsiteY5" fmla="*/ 0 h 89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945">
                  <a:moveTo>
                    <a:pt x="0" y="0"/>
                  </a:moveTo>
                  <a:lnTo>
                    <a:pt x="0" y="899945"/>
                  </a:lnTo>
                  <a:lnTo>
                    <a:pt x="13141" y="89994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B451AE5C-DB78-EB85-BDB6-629E34969872}"/>
                </a:ext>
              </a:extLst>
            </p:cNvPr>
            <p:cNvSpPr/>
            <p:nvPr/>
          </p:nvSpPr>
          <p:spPr>
            <a:xfrm>
              <a:off x="1310815" y="3063301"/>
              <a:ext cx="13140" cy="899945"/>
            </a:xfrm>
            <a:custGeom>
              <a:avLst/>
              <a:gdLst>
                <a:gd name="connsiteX0" fmla="*/ 0 w 13140"/>
                <a:gd name="connsiteY0" fmla="*/ 0 h 899945"/>
                <a:gd name="connsiteX1" fmla="*/ 0 w 13140"/>
                <a:gd name="connsiteY1" fmla="*/ 899945 h 899945"/>
                <a:gd name="connsiteX2" fmla="*/ 13141 w 13140"/>
                <a:gd name="connsiteY2" fmla="*/ 899945 h 899945"/>
                <a:gd name="connsiteX3" fmla="*/ 13141 w 13140"/>
                <a:gd name="connsiteY3" fmla="*/ 0 h 899945"/>
                <a:gd name="connsiteX4" fmla="*/ 0 w 13140"/>
                <a:gd name="connsiteY4" fmla="*/ 0 h 89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945">
                  <a:moveTo>
                    <a:pt x="0" y="0"/>
                  </a:moveTo>
                  <a:lnTo>
                    <a:pt x="0" y="899945"/>
                  </a:lnTo>
                  <a:lnTo>
                    <a:pt x="13141" y="89994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7A36CB6B-E37D-A57D-2873-ACAC440D8B16}"/>
                </a:ext>
              </a:extLst>
            </p:cNvPr>
            <p:cNvSpPr/>
            <p:nvPr/>
          </p:nvSpPr>
          <p:spPr>
            <a:xfrm>
              <a:off x="1323956" y="3077545"/>
              <a:ext cx="13139" cy="885700"/>
            </a:xfrm>
            <a:custGeom>
              <a:avLst/>
              <a:gdLst>
                <a:gd name="connsiteX0" fmla="*/ 0 w 13139"/>
                <a:gd name="connsiteY0" fmla="*/ 0 h 885700"/>
                <a:gd name="connsiteX1" fmla="*/ 0 w 13139"/>
                <a:gd name="connsiteY1" fmla="*/ 885700 h 885700"/>
                <a:gd name="connsiteX2" fmla="*/ 13140 w 13139"/>
                <a:gd name="connsiteY2" fmla="*/ 885700 h 885700"/>
                <a:gd name="connsiteX3" fmla="*/ 13140 w 13139"/>
                <a:gd name="connsiteY3" fmla="*/ 0 h 885700"/>
                <a:gd name="connsiteX4" fmla="*/ 0 w 13139"/>
                <a:gd name="connsiteY4" fmla="*/ 0 h 885700"/>
                <a:gd name="connsiteX5" fmla="*/ 0 w 13139"/>
                <a:gd name="connsiteY5" fmla="*/ 0 h 8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5700">
                  <a:moveTo>
                    <a:pt x="0" y="0"/>
                  </a:moveTo>
                  <a:lnTo>
                    <a:pt x="0" y="885700"/>
                  </a:lnTo>
                  <a:lnTo>
                    <a:pt x="13140" y="88570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A19036C-47CB-6C38-D5B6-41BBD47ED9DF}"/>
                </a:ext>
              </a:extLst>
            </p:cNvPr>
            <p:cNvSpPr/>
            <p:nvPr/>
          </p:nvSpPr>
          <p:spPr>
            <a:xfrm>
              <a:off x="1323956" y="3077545"/>
              <a:ext cx="13139" cy="885700"/>
            </a:xfrm>
            <a:custGeom>
              <a:avLst/>
              <a:gdLst>
                <a:gd name="connsiteX0" fmla="*/ 0 w 13139"/>
                <a:gd name="connsiteY0" fmla="*/ 0 h 885700"/>
                <a:gd name="connsiteX1" fmla="*/ 0 w 13139"/>
                <a:gd name="connsiteY1" fmla="*/ 885700 h 885700"/>
                <a:gd name="connsiteX2" fmla="*/ 13140 w 13139"/>
                <a:gd name="connsiteY2" fmla="*/ 885700 h 885700"/>
                <a:gd name="connsiteX3" fmla="*/ 13140 w 13139"/>
                <a:gd name="connsiteY3" fmla="*/ 0 h 885700"/>
                <a:gd name="connsiteX4" fmla="*/ 0 w 13139"/>
                <a:gd name="connsiteY4" fmla="*/ 0 h 88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5700">
                  <a:moveTo>
                    <a:pt x="0" y="0"/>
                  </a:moveTo>
                  <a:lnTo>
                    <a:pt x="0" y="885700"/>
                  </a:lnTo>
                  <a:lnTo>
                    <a:pt x="13140" y="88570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083F7B0B-AA0A-2FBD-69E9-72B8525371D3}"/>
                </a:ext>
              </a:extLst>
            </p:cNvPr>
            <p:cNvSpPr/>
            <p:nvPr/>
          </p:nvSpPr>
          <p:spPr>
            <a:xfrm>
              <a:off x="1337096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  <a:gd name="connsiteX5" fmla="*/ 0 w 13140"/>
                <a:gd name="connsiteY5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240C23D-B07D-D764-AFC7-8736DA780DD8}"/>
                </a:ext>
              </a:extLst>
            </p:cNvPr>
            <p:cNvSpPr/>
            <p:nvPr/>
          </p:nvSpPr>
          <p:spPr>
            <a:xfrm>
              <a:off x="1337096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13AD45F-47C5-1C7C-5B43-85865B31F680}"/>
                </a:ext>
              </a:extLst>
            </p:cNvPr>
            <p:cNvSpPr/>
            <p:nvPr/>
          </p:nvSpPr>
          <p:spPr>
            <a:xfrm>
              <a:off x="1350236" y="3047974"/>
              <a:ext cx="13140" cy="915271"/>
            </a:xfrm>
            <a:custGeom>
              <a:avLst/>
              <a:gdLst>
                <a:gd name="connsiteX0" fmla="*/ 0 w 13140"/>
                <a:gd name="connsiteY0" fmla="*/ 0 h 915271"/>
                <a:gd name="connsiteX1" fmla="*/ 0 w 13140"/>
                <a:gd name="connsiteY1" fmla="*/ 915272 h 915271"/>
                <a:gd name="connsiteX2" fmla="*/ 13141 w 13140"/>
                <a:gd name="connsiteY2" fmla="*/ 915272 h 915271"/>
                <a:gd name="connsiteX3" fmla="*/ 13141 w 13140"/>
                <a:gd name="connsiteY3" fmla="*/ 0 h 915271"/>
                <a:gd name="connsiteX4" fmla="*/ 0 w 13140"/>
                <a:gd name="connsiteY4" fmla="*/ 0 h 915271"/>
                <a:gd name="connsiteX5" fmla="*/ 0 w 13140"/>
                <a:gd name="connsiteY5" fmla="*/ 0 h 9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5271">
                  <a:moveTo>
                    <a:pt x="0" y="0"/>
                  </a:moveTo>
                  <a:lnTo>
                    <a:pt x="0" y="915272"/>
                  </a:lnTo>
                  <a:lnTo>
                    <a:pt x="13141" y="915272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B195223-598A-A423-06C2-6E6A00B41BC0}"/>
                </a:ext>
              </a:extLst>
            </p:cNvPr>
            <p:cNvSpPr/>
            <p:nvPr/>
          </p:nvSpPr>
          <p:spPr>
            <a:xfrm>
              <a:off x="1350236" y="3047974"/>
              <a:ext cx="13140" cy="915271"/>
            </a:xfrm>
            <a:custGeom>
              <a:avLst/>
              <a:gdLst>
                <a:gd name="connsiteX0" fmla="*/ 0 w 13140"/>
                <a:gd name="connsiteY0" fmla="*/ 0 h 915271"/>
                <a:gd name="connsiteX1" fmla="*/ 0 w 13140"/>
                <a:gd name="connsiteY1" fmla="*/ 915272 h 915271"/>
                <a:gd name="connsiteX2" fmla="*/ 13141 w 13140"/>
                <a:gd name="connsiteY2" fmla="*/ 915272 h 915271"/>
                <a:gd name="connsiteX3" fmla="*/ 13141 w 13140"/>
                <a:gd name="connsiteY3" fmla="*/ 0 h 915271"/>
                <a:gd name="connsiteX4" fmla="*/ 0 w 13140"/>
                <a:gd name="connsiteY4" fmla="*/ 0 h 9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5271">
                  <a:moveTo>
                    <a:pt x="0" y="0"/>
                  </a:moveTo>
                  <a:lnTo>
                    <a:pt x="0" y="915272"/>
                  </a:lnTo>
                  <a:lnTo>
                    <a:pt x="13141" y="915272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4187408A-C6FE-B103-C3B4-68A9D6E6E74B}"/>
                </a:ext>
              </a:extLst>
            </p:cNvPr>
            <p:cNvSpPr/>
            <p:nvPr/>
          </p:nvSpPr>
          <p:spPr>
            <a:xfrm>
              <a:off x="1363377" y="3057531"/>
              <a:ext cx="13139" cy="905714"/>
            </a:xfrm>
            <a:custGeom>
              <a:avLst/>
              <a:gdLst>
                <a:gd name="connsiteX0" fmla="*/ 0 w 13139"/>
                <a:gd name="connsiteY0" fmla="*/ 0 h 905714"/>
                <a:gd name="connsiteX1" fmla="*/ 0 w 13139"/>
                <a:gd name="connsiteY1" fmla="*/ 905715 h 905714"/>
                <a:gd name="connsiteX2" fmla="*/ 13140 w 13139"/>
                <a:gd name="connsiteY2" fmla="*/ 905715 h 905714"/>
                <a:gd name="connsiteX3" fmla="*/ 13140 w 13139"/>
                <a:gd name="connsiteY3" fmla="*/ 0 h 905714"/>
                <a:gd name="connsiteX4" fmla="*/ 0 w 13139"/>
                <a:gd name="connsiteY4" fmla="*/ 0 h 905714"/>
                <a:gd name="connsiteX5" fmla="*/ 0 w 13139"/>
                <a:gd name="connsiteY5" fmla="*/ 0 h 90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5714">
                  <a:moveTo>
                    <a:pt x="0" y="0"/>
                  </a:moveTo>
                  <a:lnTo>
                    <a:pt x="0" y="905715"/>
                  </a:lnTo>
                  <a:lnTo>
                    <a:pt x="13140" y="90571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03F5CB1-59D2-47FA-E386-A52C8B45C9D6}"/>
                </a:ext>
              </a:extLst>
            </p:cNvPr>
            <p:cNvSpPr/>
            <p:nvPr/>
          </p:nvSpPr>
          <p:spPr>
            <a:xfrm>
              <a:off x="1363377" y="3057531"/>
              <a:ext cx="13139" cy="905714"/>
            </a:xfrm>
            <a:custGeom>
              <a:avLst/>
              <a:gdLst>
                <a:gd name="connsiteX0" fmla="*/ 0 w 13139"/>
                <a:gd name="connsiteY0" fmla="*/ 0 h 905714"/>
                <a:gd name="connsiteX1" fmla="*/ 0 w 13139"/>
                <a:gd name="connsiteY1" fmla="*/ 905715 h 905714"/>
                <a:gd name="connsiteX2" fmla="*/ 13140 w 13139"/>
                <a:gd name="connsiteY2" fmla="*/ 905715 h 905714"/>
                <a:gd name="connsiteX3" fmla="*/ 13140 w 13139"/>
                <a:gd name="connsiteY3" fmla="*/ 0 h 905714"/>
                <a:gd name="connsiteX4" fmla="*/ 0 w 13139"/>
                <a:gd name="connsiteY4" fmla="*/ 0 h 90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5714">
                  <a:moveTo>
                    <a:pt x="0" y="0"/>
                  </a:moveTo>
                  <a:lnTo>
                    <a:pt x="0" y="905715"/>
                  </a:lnTo>
                  <a:lnTo>
                    <a:pt x="13140" y="90571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FEE81C-7A42-BB23-18E8-72335692E41A}"/>
                </a:ext>
              </a:extLst>
            </p:cNvPr>
            <p:cNvSpPr/>
            <p:nvPr/>
          </p:nvSpPr>
          <p:spPr>
            <a:xfrm>
              <a:off x="1376517" y="3062669"/>
              <a:ext cx="13140" cy="900576"/>
            </a:xfrm>
            <a:custGeom>
              <a:avLst/>
              <a:gdLst>
                <a:gd name="connsiteX0" fmla="*/ 0 w 13140"/>
                <a:gd name="connsiteY0" fmla="*/ 0 h 900576"/>
                <a:gd name="connsiteX1" fmla="*/ 0 w 13140"/>
                <a:gd name="connsiteY1" fmla="*/ 900576 h 900576"/>
                <a:gd name="connsiteX2" fmla="*/ 13141 w 13140"/>
                <a:gd name="connsiteY2" fmla="*/ 900576 h 900576"/>
                <a:gd name="connsiteX3" fmla="*/ 13141 w 13140"/>
                <a:gd name="connsiteY3" fmla="*/ 0 h 900576"/>
                <a:gd name="connsiteX4" fmla="*/ 0 w 13140"/>
                <a:gd name="connsiteY4" fmla="*/ 0 h 900576"/>
                <a:gd name="connsiteX5" fmla="*/ 0 w 13140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0576">
                  <a:moveTo>
                    <a:pt x="0" y="0"/>
                  </a:moveTo>
                  <a:lnTo>
                    <a:pt x="0" y="900576"/>
                  </a:lnTo>
                  <a:lnTo>
                    <a:pt x="13141" y="90057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778F5A39-AC37-8365-B560-D02B7267A508}"/>
                </a:ext>
              </a:extLst>
            </p:cNvPr>
            <p:cNvSpPr/>
            <p:nvPr/>
          </p:nvSpPr>
          <p:spPr>
            <a:xfrm>
              <a:off x="1376517" y="3062669"/>
              <a:ext cx="13140" cy="900576"/>
            </a:xfrm>
            <a:custGeom>
              <a:avLst/>
              <a:gdLst>
                <a:gd name="connsiteX0" fmla="*/ 0 w 13140"/>
                <a:gd name="connsiteY0" fmla="*/ 0 h 900576"/>
                <a:gd name="connsiteX1" fmla="*/ 0 w 13140"/>
                <a:gd name="connsiteY1" fmla="*/ 900576 h 900576"/>
                <a:gd name="connsiteX2" fmla="*/ 13141 w 13140"/>
                <a:gd name="connsiteY2" fmla="*/ 900576 h 900576"/>
                <a:gd name="connsiteX3" fmla="*/ 13141 w 13140"/>
                <a:gd name="connsiteY3" fmla="*/ 0 h 900576"/>
                <a:gd name="connsiteX4" fmla="*/ 0 w 13140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0576">
                  <a:moveTo>
                    <a:pt x="0" y="0"/>
                  </a:moveTo>
                  <a:lnTo>
                    <a:pt x="0" y="900576"/>
                  </a:lnTo>
                  <a:lnTo>
                    <a:pt x="13141" y="90057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8D3B5928-5183-B857-E33A-C18D0978732C}"/>
                </a:ext>
              </a:extLst>
            </p:cNvPr>
            <p:cNvSpPr/>
            <p:nvPr/>
          </p:nvSpPr>
          <p:spPr>
            <a:xfrm>
              <a:off x="1389657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  <a:gd name="connsiteX5" fmla="*/ 0 w 13139"/>
                <a:gd name="connsiteY5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FBF2EA80-C9F7-9E36-79CE-2F646E69E2A6}"/>
                </a:ext>
              </a:extLst>
            </p:cNvPr>
            <p:cNvSpPr/>
            <p:nvPr/>
          </p:nvSpPr>
          <p:spPr>
            <a:xfrm>
              <a:off x="1389657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0620853C-0E3A-77DE-FDC8-6957BDBF7595}"/>
                </a:ext>
              </a:extLst>
            </p:cNvPr>
            <p:cNvSpPr/>
            <p:nvPr/>
          </p:nvSpPr>
          <p:spPr>
            <a:xfrm>
              <a:off x="1402797" y="3063481"/>
              <a:ext cx="13140" cy="899764"/>
            </a:xfrm>
            <a:custGeom>
              <a:avLst/>
              <a:gdLst>
                <a:gd name="connsiteX0" fmla="*/ 0 w 13140"/>
                <a:gd name="connsiteY0" fmla="*/ 0 h 899764"/>
                <a:gd name="connsiteX1" fmla="*/ 0 w 13140"/>
                <a:gd name="connsiteY1" fmla="*/ 899765 h 899764"/>
                <a:gd name="connsiteX2" fmla="*/ 13141 w 13140"/>
                <a:gd name="connsiteY2" fmla="*/ 899765 h 899764"/>
                <a:gd name="connsiteX3" fmla="*/ 13141 w 13140"/>
                <a:gd name="connsiteY3" fmla="*/ 0 h 899764"/>
                <a:gd name="connsiteX4" fmla="*/ 0 w 13140"/>
                <a:gd name="connsiteY4" fmla="*/ 0 h 899764"/>
                <a:gd name="connsiteX5" fmla="*/ 0 w 13140"/>
                <a:gd name="connsiteY5" fmla="*/ 0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764">
                  <a:moveTo>
                    <a:pt x="0" y="0"/>
                  </a:moveTo>
                  <a:lnTo>
                    <a:pt x="0" y="899765"/>
                  </a:lnTo>
                  <a:lnTo>
                    <a:pt x="13141" y="89976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676C90C-C3C0-07DD-D22B-071B8A1FF6F3}"/>
                </a:ext>
              </a:extLst>
            </p:cNvPr>
            <p:cNvSpPr/>
            <p:nvPr/>
          </p:nvSpPr>
          <p:spPr>
            <a:xfrm>
              <a:off x="1402797" y="3063481"/>
              <a:ext cx="13140" cy="899764"/>
            </a:xfrm>
            <a:custGeom>
              <a:avLst/>
              <a:gdLst>
                <a:gd name="connsiteX0" fmla="*/ 0 w 13140"/>
                <a:gd name="connsiteY0" fmla="*/ 0 h 899764"/>
                <a:gd name="connsiteX1" fmla="*/ 0 w 13140"/>
                <a:gd name="connsiteY1" fmla="*/ 899765 h 899764"/>
                <a:gd name="connsiteX2" fmla="*/ 13141 w 13140"/>
                <a:gd name="connsiteY2" fmla="*/ 899765 h 899764"/>
                <a:gd name="connsiteX3" fmla="*/ 13141 w 13140"/>
                <a:gd name="connsiteY3" fmla="*/ 0 h 899764"/>
                <a:gd name="connsiteX4" fmla="*/ 0 w 13140"/>
                <a:gd name="connsiteY4" fmla="*/ 0 h 8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764">
                  <a:moveTo>
                    <a:pt x="0" y="0"/>
                  </a:moveTo>
                  <a:lnTo>
                    <a:pt x="0" y="899765"/>
                  </a:lnTo>
                  <a:lnTo>
                    <a:pt x="13141" y="89976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0629A7A7-CC51-4EA3-CEE7-9273C348C0B8}"/>
                </a:ext>
              </a:extLst>
            </p:cNvPr>
            <p:cNvSpPr/>
            <p:nvPr/>
          </p:nvSpPr>
          <p:spPr>
            <a:xfrm>
              <a:off x="1415938" y="3055817"/>
              <a:ext cx="13140" cy="907428"/>
            </a:xfrm>
            <a:custGeom>
              <a:avLst/>
              <a:gdLst>
                <a:gd name="connsiteX0" fmla="*/ 0 w 13140"/>
                <a:gd name="connsiteY0" fmla="*/ 0 h 907428"/>
                <a:gd name="connsiteX1" fmla="*/ 0 w 13140"/>
                <a:gd name="connsiteY1" fmla="*/ 907428 h 907428"/>
                <a:gd name="connsiteX2" fmla="*/ 13141 w 13140"/>
                <a:gd name="connsiteY2" fmla="*/ 907428 h 907428"/>
                <a:gd name="connsiteX3" fmla="*/ 13141 w 13140"/>
                <a:gd name="connsiteY3" fmla="*/ 0 h 907428"/>
                <a:gd name="connsiteX4" fmla="*/ 0 w 13140"/>
                <a:gd name="connsiteY4" fmla="*/ 0 h 907428"/>
                <a:gd name="connsiteX5" fmla="*/ 0 w 13140"/>
                <a:gd name="connsiteY5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7428">
                  <a:moveTo>
                    <a:pt x="0" y="0"/>
                  </a:moveTo>
                  <a:lnTo>
                    <a:pt x="0" y="907428"/>
                  </a:lnTo>
                  <a:lnTo>
                    <a:pt x="13141" y="90742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D2D0A1A-25D9-17DB-E1CA-08660C785946}"/>
                </a:ext>
              </a:extLst>
            </p:cNvPr>
            <p:cNvSpPr/>
            <p:nvPr/>
          </p:nvSpPr>
          <p:spPr>
            <a:xfrm>
              <a:off x="1415938" y="3055817"/>
              <a:ext cx="13140" cy="907428"/>
            </a:xfrm>
            <a:custGeom>
              <a:avLst/>
              <a:gdLst>
                <a:gd name="connsiteX0" fmla="*/ 0 w 13140"/>
                <a:gd name="connsiteY0" fmla="*/ 0 h 907428"/>
                <a:gd name="connsiteX1" fmla="*/ 0 w 13140"/>
                <a:gd name="connsiteY1" fmla="*/ 907428 h 907428"/>
                <a:gd name="connsiteX2" fmla="*/ 13141 w 13140"/>
                <a:gd name="connsiteY2" fmla="*/ 907428 h 907428"/>
                <a:gd name="connsiteX3" fmla="*/ 13141 w 13140"/>
                <a:gd name="connsiteY3" fmla="*/ 0 h 907428"/>
                <a:gd name="connsiteX4" fmla="*/ 0 w 13140"/>
                <a:gd name="connsiteY4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7428">
                  <a:moveTo>
                    <a:pt x="0" y="0"/>
                  </a:moveTo>
                  <a:lnTo>
                    <a:pt x="0" y="907428"/>
                  </a:lnTo>
                  <a:lnTo>
                    <a:pt x="13141" y="90742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A16DFD41-5237-9DD9-1891-11178C26BB03}"/>
                </a:ext>
              </a:extLst>
            </p:cNvPr>
            <p:cNvSpPr/>
            <p:nvPr/>
          </p:nvSpPr>
          <p:spPr>
            <a:xfrm>
              <a:off x="1429078" y="3053473"/>
              <a:ext cx="13139" cy="909772"/>
            </a:xfrm>
            <a:custGeom>
              <a:avLst/>
              <a:gdLst>
                <a:gd name="connsiteX0" fmla="*/ 0 w 13139"/>
                <a:gd name="connsiteY0" fmla="*/ 0 h 909772"/>
                <a:gd name="connsiteX1" fmla="*/ 0 w 13139"/>
                <a:gd name="connsiteY1" fmla="*/ 909773 h 909772"/>
                <a:gd name="connsiteX2" fmla="*/ 13140 w 13139"/>
                <a:gd name="connsiteY2" fmla="*/ 909773 h 909772"/>
                <a:gd name="connsiteX3" fmla="*/ 13140 w 13139"/>
                <a:gd name="connsiteY3" fmla="*/ 0 h 909772"/>
                <a:gd name="connsiteX4" fmla="*/ 0 w 13139"/>
                <a:gd name="connsiteY4" fmla="*/ 0 h 909772"/>
                <a:gd name="connsiteX5" fmla="*/ 0 w 13139"/>
                <a:gd name="connsiteY5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9772">
                  <a:moveTo>
                    <a:pt x="0" y="0"/>
                  </a:moveTo>
                  <a:lnTo>
                    <a:pt x="0" y="909773"/>
                  </a:lnTo>
                  <a:lnTo>
                    <a:pt x="13140" y="90977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2B73F7D-E930-414C-221E-436F5C2F1115}"/>
                </a:ext>
              </a:extLst>
            </p:cNvPr>
            <p:cNvSpPr/>
            <p:nvPr/>
          </p:nvSpPr>
          <p:spPr>
            <a:xfrm>
              <a:off x="1429078" y="3053473"/>
              <a:ext cx="13139" cy="909772"/>
            </a:xfrm>
            <a:custGeom>
              <a:avLst/>
              <a:gdLst>
                <a:gd name="connsiteX0" fmla="*/ 0 w 13139"/>
                <a:gd name="connsiteY0" fmla="*/ 0 h 909772"/>
                <a:gd name="connsiteX1" fmla="*/ 0 w 13139"/>
                <a:gd name="connsiteY1" fmla="*/ 909773 h 909772"/>
                <a:gd name="connsiteX2" fmla="*/ 13140 w 13139"/>
                <a:gd name="connsiteY2" fmla="*/ 909773 h 909772"/>
                <a:gd name="connsiteX3" fmla="*/ 13140 w 13139"/>
                <a:gd name="connsiteY3" fmla="*/ 0 h 909772"/>
                <a:gd name="connsiteX4" fmla="*/ 0 w 13139"/>
                <a:gd name="connsiteY4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9772">
                  <a:moveTo>
                    <a:pt x="0" y="0"/>
                  </a:moveTo>
                  <a:lnTo>
                    <a:pt x="0" y="909773"/>
                  </a:lnTo>
                  <a:lnTo>
                    <a:pt x="13140" y="90977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309894AF-4BA6-77F5-515D-F0E1734980D4}"/>
                </a:ext>
              </a:extLst>
            </p:cNvPr>
            <p:cNvSpPr/>
            <p:nvPr/>
          </p:nvSpPr>
          <p:spPr>
            <a:xfrm>
              <a:off x="1442218" y="3065825"/>
              <a:ext cx="13140" cy="897420"/>
            </a:xfrm>
            <a:custGeom>
              <a:avLst/>
              <a:gdLst>
                <a:gd name="connsiteX0" fmla="*/ 0 w 13140"/>
                <a:gd name="connsiteY0" fmla="*/ 0 h 897420"/>
                <a:gd name="connsiteX1" fmla="*/ 0 w 13140"/>
                <a:gd name="connsiteY1" fmla="*/ 897421 h 897420"/>
                <a:gd name="connsiteX2" fmla="*/ 13141 w 13140"/>
                <a:gd name="connsiteY2" fmla="*/ 897421 h 897420"/>
                <a:gd name="connsiteX3" fmla="*/ 13141 w 13140"/>
                <a:gd name="connsiteY3" fmla="*/ 0 h 897420"/>
                <a:gd name="connsiteX4" fmla="*/ 0 w 13140"/>
                <a:gd name="connsiteY4" fmla="*/ 0 h 897420"/>
                <a:gd name="connsiteX5" fmla="*/ 0 w 13140"/>
                <a:gd name="connsiteY5" fmla="*/ 0 h 89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420">
                  <a:moveTo>
                    <a:pt x="0" y="0"/>
                  </a:moveTo>
                  <a:lnTo>
                    <a:pt x="0" y="897421"/>
                  </a:lnTo>
                  <a:lnTo>
                    <a:pt x="13141" y="89742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46791A0-C30D-BA38-2FBE-E8A17273C9A1}"/>
                </a:ext>
              </a:extLst>
            </p:cNvPr>
            <p:cNvSpPr/>
            <p:nvPr/>
          </p:nvSpPr>
          <p:spPr>
            <a:xfrm>
              <a:off x="1442218" y="3065825"/>
              <a:ext cx="13140" cy="897420"/>
            </a:xfrm>
            <a:custGeom>
              <a:avLst/>
              <a:gdLst>
                <a:gd name="connsiteX0" fmla="*/ 0 w 13140"/>
                <a:gd name="connsiteY0" fmla="*/ 0 h 897420"/>
                <a:gd name="connsiteX1" fmla="*/ 0 w 13140"/>
                <a:gd name="connsiteY1" fmla="*/ 897421 h 897420"/>
                <a:gd name="connsiteX2" fmla="*/ 13141 w 13140"/>
                <a:gd name="connsiteY2" fmla="*/ 897421 h 897420"/>
                <a:gd name="connsiteX3" fmla="*/ 13141 w 13140"/>
                <a:gd name="connsiteY3" fmla="*/ 0 h 897420"/>
                <a:gd name="connsiteX4" fmla="*/ 0 w 13140"/>
                <a:gd name="connsiteY4" fmla="*/ 0 h 89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420">
                  <a:moveTo>
                    <a:pt x="0" y="0"/>
                  </a:moveTo>
                  <a:lnTo>
                    <a:pt x="0" y="897421"/>
                  </a:lnTo>
                  <a:lnTo>
                    <a:pt x="13141" y="89742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FEDC8907-D07A-7D64-B6C0-DCA7B5C2C094}"/>
                </a:ext>
              </a:extLst>
            </p:cNvPr>
            <p:cNvSpPr/>
            <p:nvPr/>
          </p:nvSpPr>
          <p:spPr>
            <a:xfrm>
              <a:off x="1455358" y="3071866"/>
              <a:ext cx="13139" cy="891379"/>
            </a:xfrm>
            <a:custGeom>
              <a:avLst/>
              <a:gdLst>
                <a:gd name="connsiteX0" fmla="*/ 0 w 13139"/>
                <a:gd name="connsiteY0" fmla="*/ 0 h 891379"/>
                <a:gd name="connsiteX1" fmla="*/ 0 w 13139"/>
                <a:gd name="connsiteY1" fmla="*/ 891380 h 891379"/>
                <a:gd name="connsiteX2" fmla="*/ 13140 w 13139"/>
                <a:gd name="connsiteY2" fmla="*/ 891380 h 891379"/>
                <a:gd name="connsiteX3" fmla="*/ 13140 w 13139"/>
                <a:gd name="connsiteY3" fmla="*/ 0 h 891379"/>
                <a:gd name="connsiteX4" fmla="*/ 0 w 13139"/>
                <a:gd name="connsiteY4" fmla="*/ 0 h 891379"/>
                <a:gd name="connsiteX5" fmla="*/ 0 w 13139"/>
                <a:gd name="connsiteY5" fmla="*/ 0 h 8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379">
                  <a:moveTo>
                    <a:pt x="0" y="0"/>
                  </a:moveTo>
                  <a:lnTo>
                    <a:pt x="0" y="891380"/>
                  </a:lnTo>
                  <a:lnTo>
                    <a:pt x="13140" y="89138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9E1DF85E-75B9-BB61-44F5-67985045D5E1}"/>
                </a:ext>
              </a:extLst>
            </p:cNvPr>
            <p:cNvSpPr/>
            <p:nvPr/>
          </p:nvSpPr>
          <p:spPr>
            <a:xfrm>
              <a:off x="1455358" y="3071866"/>
              <a:ext cx="13139" cy="891379"/>
            </a:xfrm>
            <a:custGeom>
              <a:avLst/>
              <a:gdLst>
                <a:gd name="connsiteX0" fmla="*/ 0 w 13139"/>
                <a:gd name="connsiteY0" fmla="*/ 0 h 891379"/>
                <a:gd name="connsiteX1" fmla="*/ 0 w 13139"/>
                <a:gd name="connsiteY1" fmla="*/ 891380 h 891379"/>
                <a:gd name="connsiteX2" fmla="*/ 13140 w 13139"/>
                <a:gd name="connsiteY2" fmla="*/ 891380 h 891379"/>
                <a:gd name="connsiteX3" fmla="*/ 13140 w 13139"/>
                <a:gd name="connsiteY3" fmla="*/ 0 h 891379"/>
                <a:gd name="connsiteX4" fmla="*/ 0 w 13139"/>
                <a:gd name="connsiteY4" fmla="*/ 0 h 89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379">
                  <a:moveTo>
                    <a:pt x="0" y="0"/>
                  </a:moveTo>
                  <a:lnTo>
                    <a:pt x="0" y="891380"/>
                  </a:lnTo>
                  <a:lnTo>
                    <a:pt x="13140" y="89138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3FD03279-CB61-9842-10B2-5FB4FC7D78C0}"/>
                </a:ext>
              </a:extLst>
            </p:cNvPr>
            <p:cNvSpPr/>
            <p:nvPr/>
          </p:nvSpPr>
          <p:spPr>
            <a:xfrm>
              <a:off x="1468498" y="3071054"/>
              <a:ext cx="13140" cy="892191"/>
            </a:xfrm>
            <a:custGeom>
              <a:avLst/>
              <a:gdLst>
                <a:gd name="connsiteX0" fmla="*/ 0 w 13140"/>
                <a:gd name="connsiteY0" fmla="*/ 0 h 892191"/>
                <a:gd name="connsiteX1" fmla="*/ 0 w 13140"/>
                <a:gd name="connsiteY1" fmla="*/ 892192 h 892191"/>
                <a:gd name="connsiteX2" fmla="*/ 13141 w 13140"/>
                <a:gd name="connsiteY2" fmla="*/ 892192 h 892191"/>
                <a:gd name="connsiteX3" fmla="*/ 13141 w 13140"/>
                <a:gd name="connsiteY3" fmla="*/ 0 h 892191"/>
                <a:gd name="connsiteX4" fmla="*/ 0 w 13140"/>
                <a:gd name="connsiteY4" fmla="*/ 0 h 892191"/>
                <a:gd name="connsiteX5" fmla="*/ 0 w 13140"/>
                <a:gd name="connsiteY5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191">
                  <a:moveTo>
                    <a:pt x="0" y="0"/>
                  </a:moveTo>
                  <a:lnTo>
                    <a:pt x="0" y="892192"/>
                  </a:lnTo>
                  <a:lnTo>
                    <a:pt x="13141" y="892192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5E5028E9-6A69-6931-2A95-55471829CBCB}"/>
                </a:ext>
              </a:extLst>
            </p:cNvPr>
            <p:cNvSpPr/>
            <p:nvPr/>
          </p:nvSpPr>
          <p:spPr>
            <a:xfrm>
              <a:off x="1468498" y="3071054"/>
              <a:ext cx="13140" cy="892191"/>
            </a:xfrm>
            <a:custGeom>
              <a:avLst/>
              <a:gdLst>
                <a:gd name="connsiteX0" fmla="*/ 0 w 13140"/>
                <a:gd name="connsiteY0" fmla="*/ 0 h 892191"/>
                <a:gd name="connsiteX1" fmla="*/ 0 w 13140"/>
                <a:gd name="connsiteY1" fmla="*/ 892192 h 892191"/>
                <a:gd name="connsiteX2" fmla="*/ 13141 w 13140"/>
                <a:gd name="connsiteY2" fmla="*/ 892192 h 892191"/>
                <a:gd name="connsiteX3" fmla="*/ 13141 w 13140"/>
                <a:gd name="connsiteY3" fmla="*/ 0 h 892191"/>
                <a:gd name="connsiteX4" fmla="*/ 0 w 13140"/>
                <a:gd name="connsiteY4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191">
                  <a:moveTo>
                    <a:pt x="0" y="0"/>
                  </a:moveTo>
                  <a:lnTo>
                    <a:pt x="0" y="892192"/>
                  </a:lnTo>
                  <a:lnTo>
                    <a:pt x="13141" y="892192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3B59BC81-58B7-B599-85E0-657D8778DDE0}"/>
                </a:ext>
              </a:extLst>
            </p:cNvPr>
            <p:cNvSpPr/>
            <p:nvPr/>
          </p:nvSpPr>
          <p:spPr>
            <a:xfrm>
              <a:off x="1481639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  <a:gd name="connsiteX5" fmla="*/ 0 w 13139"/>
                <a:gd name="connsiteY5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B2B4FF15-B52C-C9B7-B3F4-2018BDDF178A}"/>
                </a:ext>
              </a:extLst>
            </p:cNvPr>
            <p:cNvSpPr/>
            <p:nvPr/>
          </p:nvSpPr>
          <p:spPr>
            <a:xfrm>
              <a:off x="1481639" y="3068710"/>
              <a:ext cx="13139" cy="894535"/>
            </a:xfrm>
            <a:custGeom>
              <a:avLst/>
              <a:gdLst>
                <a:gd name="connsiteX0" fmla="*/ 0 w 13139"/>
                <a:gd name="connsiteY0" fmla="*/ 0 h 894535"/>
                <a:gd name="connsiteX1" fmla="*/ 0 w 13139"/>
                <a:gd name="connsiteY1" fmla="*/ 894536 h 894535"/>
                <a:gd name="connsiteX2" fmla="*/ 13140 w 13139"/>
                <a:gd name="connsiteY2" fmla="*/ 894536 h 894535"/>
                <a:gd name="connsiteX3" fmla="*/ 13140 w 13139"/>
                <a:gd name="connsiteY3" fmla="*/ 0 h 894535"/>
                <a:gd name="connsiteX4" fmla="*/ 0 w 13139"/>
                <a:gd name="connsiteY4" fmla="*/ 0 h 89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535">
                  <a:moveTo>
                    <a:pt x="0" y="0"/>
                  </a:moveTo>
                  <a:lnTo>
                    <a:pt x="0" y="894536"/>
                  </a:lnTo>
                  <a:lnTo>
                    <a:pt x="13140" y="89453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47E25B8-07F9-66A0-A59A-2E9AD8DB68F1}"/>
                </a:ext>
              </a:extLst>
            </p:cNvPr>
            <p:cNvSpPr/>
            <p:nvPr/>
          </p:nvSpPr>
          <p:spPr>
            <a:xfrm>
              <a:off x="1494779" y="3055186"/>
              <a:ext cx="13140" cy="908059"/>
            </a:xfrm>
            <a:custGeom>
              <a:avLst/>
              <a:gdLst>
                <a:gd name="connsiteX0" fmla="*/ 0 w 13140"/>
                <a:gd name="connsiteY0" fmla="*/ 0 h 908059"/>
                <a:gd name="connsiteX1" fmla="*/ 0 w 13140"/>
                <a:gd name="connsiteY1" fmla="*/ 908059 h 908059"/>
                <a:gd name="connsiteX2" fmla="*/ 13141 w 13140"/>
                <a:gd name="connsiteY2" fmla="*/ 908059 h 908059"/>
                <a:gd name="connsiteX3" fmla="*/ 13141 w 13140"/>
                <a:gd name="connsiteY3" fmla="*/ 0 h 908059"/>
                <a:gd name="connsiteX4" fmla="*/ 0 w 13140"/>
                <a:gd name="connsiteY4" fmla="*/ 0 h 908059"/>
                <a:gd name="connsiteX5" fmla="*/ 0 w 13140"/>
                <a:gd name="connsiteY5" fmla="*/ 0 h 9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8059">
                  <a:moveTo>
                    <a:pt x="0" y="0"/>
                  </a:moveTo>
                  <a:lnTo>
                    <a:pt x="0" y="908059"/>
                  </a:lnTo>
                  <a:lnTo>
                    <a:pt x="13141" y="90805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6FB99A7-C7FB-2348-1192-6959AAC4BEE9}"/>
                </a:ext>
              </a:extLst>
            </p:cNvPr>
            <p:cNvSpPr/>
            <p:nvPr/>
          </p:nvSpPr>
          <p:spPr>
            <a:xfrm>
              <a:off x="1494779" y="3055186"/>
              <a:ext cx="13140" cy="908059"/>
            </a:xfrm>
            <a:custGeom>
              <a:avLst/>
              <a:gdLst>
                <a:gd name="connsiteX0" fmla="*/ 0 w 13140"/>
                <a:gd name="connsiteY0" fmla="*/ 0 h 908059"/>
                <a:gd name="connsiteX1" fmla="*/ 0 w 13140"/>
                <a:gd name="connsiteY1" fmla="*/ 908059 h 908059"/>
                <a:gd name="connsiteX2" fmla="*/ 13141 w 13140"/>
                <a:gd name="connsiteY2" fmla="*/ 908059 h 908059"/>
                <a:gd name="connsiteX3" fmla="*/ 13141 w 13140"/>
                <a:gd name="connsiteY3" fmla="*/ 0 h 908059"/>
                <a:gd name="connsiteX4" fmla="*/ 0 w 13140"/>
                <a:gd name="connsiteY4" fmla="*/ 0 h 9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8059">
                  <a:moveTo>
                    <a:pt x="0" y="0"/>
                  </a:moveTo>
                  <a:lnTo>
                    <a:pt x="0" y="908059"/>
                  </a:lnTo>
                  <a:lnTo>
                    <a:pt x="13141" y="90805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D62C7609-3C8E-96F1-B787-E9AB133C56A3}"/>
                </a:ext>
              </a:extLst>
            </p:cNvPr>
            <p:cNvSpPr/>
            <p:nvPr/>
          </p:nvSpPr>
          <p:spPr>
            <a:xfrm>
              <a:off x="1507919" y="3076103"/>
              <a:ext cx="13140" cy="887142"/>
            </a:xfrm>
            <a:custGeom>
              <a:avLst/>
              <a:gdLst>
                <a:gd name="connsiteX0" fmla="*/ 0 w 13140"/>
                <a:gd name="connsiteY0" fmla="*/ 0 h 887142"/>
                <a:gd name="connsiteX1" fmla="*/ 0 w 13140"/>
                <a:gd name="connsiteY1" fmla="*/ 887143 h 887142"/>
                <a:gd name="connsiteX2" fmla="*/ 13141 w 13140"/>
                <a:gd name="connsiteY2" fmla="*/ 887143 h 887142"/>
                <a:gd name="connsiteX3" fmla="*/ 13141 w 13140"/>
                <a:gd name="connsiteY3" fmla="*/ 0 h 887142"/>
                <a:gd name="connsiteX4" fmla="*/ 0 w 13140"/>
                <a:gd name="connsiteY4" fmla="*/ 0 h 887142"/>
                <a:gd name="connsiteX5" fmla="*/ 0 w 13140"/>
                <a:gd name="connsiteY5" fmla="*/ 0 h 88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7142">
                  <a:moveTo>
                    <a:pt x="0" y="0"/>
                  </a:moveTo>
                  <a:lnTo>
                    <a:pt x="0" y="887143"/>
                  </a:lnTo>
                  <a:lnTo>
                    <a:pt x="13141" y="88714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43C0742-CCF2-A254-51AE-11E5024F275A}"/>
                </a:ext>
              </a:extLst>
            </p:cNvPr>
            <p:cNvSpPr/>
            <p:nvPr/>
          </p:nvSpPr>
          <p:spPr>
            <a:xfrm>
              <a:off x="1507919" y="3076103"/>
              <a:ext cx="13140" cy="887142"/>
            </a:xfrm>
            <a:custGeom>
              <a:avLst/>
              <a:gdLst>
                <a:gd name="connsiteX0" fmla="*/ 0 w 13140"/>
                <a:gd name="connsiteY0" fmla="*/ 0 h 887142"/>
                <a:gd name="connsiteX1" fmla="*/ 0 w 13140"/>
                <a:gd name="connsiteY1" fmla="*/ 887143 h 887142"/>
                <a:gd name="connsiteX2" fmla="*/ 13141 w 13140"/>
                <a:gd name="connsiteY2" fmla="*/ 887143 h 887142"/>
                <a:gd name="connsiteX3" fmla="*/ 13141 w 13140"/>
                <a:gd name="connsiteY3" fmla="*/ 0 h 887142"/>
                <a:gd name="connsiteX4" fmla="*/ 0 w 13140"/>
                <a:gd name="connsiteY4" fmla="*/ 0 h 88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7142">
                  <a:moveTo>
                    <a:pt x="0" y="0"/>
                  </a:moveTo>
                  <a:lnTo>
                    <a:pt x="0" y="887143"/>
                  </a:lnTo>
                  <a:lnTo>
                    <a:pt x="13141" y="88714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735B541C-00DD-0AAE-37F6-524FD696BC29}"/>
                </a:ext>
              </a:extLst>
            </p:cNvPr>
            <p:cNvSpPr/>
            <p:nvPr/>
          </p:nvSpPr>
          <p:spPr>
            <a:xfrm>
              <a:off x="1521060" y="3074300"/>
              <a:ext cx="13139" cy="888945"/>
            </a:xfrm>
            <a:custGeom>
              <a:avLst/>
              <a:gdLst>
                <a:gd name="connsiteX0" fmla="*/ 0 w 13139"/>
                <a:gd name="connsiteY0" fmla="*/ 0 h 888945"/>
                <a:gd name="connsiteX1" fmla="*/ 0 w 13139"/>
                <a:gd name="connsiteY1" fmla="*/ 888946 h 888945"/>
                <a:gd name="connsiteX2" fmla="*/ 13140 w 13139"/>
                <a:gd name="connsiteY2" fmla="*/ 888946 h 888945"/>
                <a:gd name="connsiteX3" fmla="*/ 13140 w 13139"/>
                <a:gd name="connsiteY3" fmla="*/ 0 h 888945"/>
                <a:gd name="connsiteX4" fmla="*/ 0 w 13139"/>
                <a:gd name="connsiteY4" fmla="*/ 0 h 888945"/>
                <a:gd name="connsiteX5" fmla="*/ 0 w 13139"/>
                <a:gd name="connsiteY5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8945">
                  <a:moveTo>
                    <a:pt x="0" y="0"/>
                  </a:moveTo>
                  <a:lnTo>
                    <a:pt x="0" y="888946"/>
                  </a:lnTo>
                  <a:lnTo>
                    <a:pt x="13140" y="88894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1E5C1513-5F26-06B2-D329-B478862E49FB}"/>
                </a:ext>
              </a:extLst>
            </p:cNvPr>
            <p:cNvSpPr/>
            <p:nvPr/>
          </p:nvSpPr>
          <p:spPr>
            <a:xfrm>
              <a:off x="1521060" y="3074300"/>
              <a:ext cx="13139" cy="888945"/>
            </a:xfrm>
            <a:custGeom>
              <a:avLst/>
              <a:gdLst>
                <a:gd name="connsiteX0" fmla="*/ 0 w 13139"/>
                <a:gd name="connsiteY0" fmla="*/ 0 h 888945"/>
                <a:gd name="connsiteX1" fmla="*/ 0 w 13139"/>
                <a:gd name="connsiteY1" fmla="*/ 888946 h 888945"/>
                <a:gd name="connsiteX2" fmla="*/ 13140 w 13139"/>
                <a:gd name="connsiteY2" fmla="*/ 888946 h 888945"/>
                <a:gd name="connsiteX3" fmla="*/ 13140 w 13139"/>
                <a:gd name="connsiteY3" fmla="*/ 0 h 888945"/>
                <a:gd name="connsiteX4" fmla="*/ 0 w 13139"/>
                <a:gd name="connsiteY4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8945">
                  <a:moveTo>
                    <a:pt x="0" y="0"/>
                  </a:moveTo>
                  <a:lnTo>
                    <a:pt x="0" y="888946"/>
                  </a:lnTo>
                  <a:lnTo>
                    <a:pt x="13140" y="88894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818E4AFF-2922-29DA-5533-2599CFBC992B}"/>
                </a:ext>
              </a:extLst>
            </p:cNvPr>
            <p:cNvSpPr/>
            <p:nvPr/>
          </p:nvSpPr>
          <p:spPr>
            <a:xfrm>
              <a:off x="1534200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  <a:gd name="connsiteX5" fmla="*/ 0 w 13140"/>
                <a:gd name="connsiteY5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0B21964B-2AE5-16F9-AC28-40F2FF41EA98}"/>
                </a:ext>
              </a:extLst>
            </p:cNvPr>
            <p:cNvSpPr/>
            <p:nvPr/>
          </p:nvSpPr>
          <p:spPr>
            <a:xfrm>
              <a:off x="1534200" y="3050769"/>
              <a:ext cx="13140" cy="912476"/>
            </a:xfrm>
            <a:custGeom>
              <a:avLst/>
              <a:gdLst>
                <a:gd name="connsiteX0" fmla="*/ 0 w 13140"/>
                <a:gd name="connsiteY0" fmla="*/ 0 h 912476"/>
                <a:gd name="connsiteX1" fmla="*/ 0 w 13140"/>
                <a:gd name="connsiteY1" fmla="*/ 912477 h 912476"/>
                <a:gd name="connsiteX2" fmla="*/ 13141 w 13140"/>
                <a:gd name="connsiteY2" fmla="*/ 912477 h 912476"/>
                <a:gd name="connsiteX3" fmla="*/ 13141 w 13140"/>
                <a:gd name="connsiteY3" fmla="*/ 0 h 912476"/>
                <a:gd name="connsiteX4" fmla="*/ 0 w 13140"/>
                <a:gd name="connsiteY4" fmla="*/ 0 h 91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476">
                  <a:moveTo>
                    <a:pt x="0" y="0"/>
                  </a:moveTo>
                  <a:lnTo>
                    <a:pt x="0" y="912477"/>
                  </a:lnTo>
                  <a:lnTo>
                    <a:pt x="13141" y="91247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BAC5C982-A6D5-745C-DC59-110D8EAFE2CA}"/>
                </a:ext>
              </a:extLst>
            </p:cNvPr>
            <p:cNvSpPr/>
            <p:nvPr/>
          </p:nvSpPr>
          <p:spPr>
            <a:xfrm>
              <a:off x="1547340" y="3046441"/>
              <a:ext cx="13139" cy="916804"/>
            </a:xfrm>
            <a:custGeom>
              <a:avLst/>
              <a:gdLst>
                <a:gd name="connsiteX0" fmla="*/ 0 w 13139"/>
                <a:gd name="connsiteY0" fmla="*/ 0 h 916804"/>
                <a:gd name="connsiteX1" fmla="*/ 0 w 13139"/>
                <a:gd name="connsiteY1" fmla="*/ 916804 h 916804"/>
                <a:gd name="connsiteX2" fmla="*/ 13140 w 13139"/>
                <a:gd name="connsiteY2" fmla="*/ 916804 h 916804"/>
                <a:gd name="connsiteX3" fmla="*/ 13140 w 13139"/>
                <a:gd name="connsiteY3" fmla="*/ 0 h 916804"/>
                <a:gd name="connsiteX4" fmla="*/ 0 w 13139"/>
                <a:gd name="connsiteY4" fmla="*/ 0 h 916804"/>
                <a:gd name="connsiteX5" fmla="*/ 0 w 13139"/>
                <a:gd name="connsiteY5" fmla="*/ 0 h 91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6804">
                  <a:moveTo>
                    <a:pt x="0" y="0"/>
                  </a:moveTo>
                  <a:lnTo>
                    <a:pt x="0" y="916804"/>
                  </a:lnTo>
                  <a:lnTo>
                    <a:pt x="13140" y="91680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2FA64220-FDFA-3A1B-3CD5-C2BECBA189F1}"/>
                </a:ext>
              </a:extLst>
            </p:cNvPr>
            <p:cNvSpPr/>
            <p:nvPr/>
          </p:nvSpPr>
          <p:spPr>
            <a:xfrm>
              <a:off x="1547340" y="3046441"/>
              <a:ext cx="13139" cy="916804"/>
            </a:xfrm>
            <a:custGeom>
              <a:avLst/>
              <a:gdLst>
                <a:gd name="connsiteX0" fmla="*/ 0 w 13139"/>
                <a:gd name="connsiteY0" fmla="*/ 0 h 916804"/>
                <a:gd name="connsiteX1" fmla="*/ 0 w 13139"/>
                <a:gd name="connsiteY1" fmla="*/ 916804 h 916804"/>
                <a:gd name="connsiteX2" fmla="*/ 13140 w 13139"/>
                <a:gd name="connsiteY2" fmla="*/ 916804 h 916804"/>
                <a:gd name="connsiteX3" fmla="*/ 13140 w 13139"/>
                <a:gd name="connsiteY3" fmla="*/ 0 h 916804"/>
                <a:gd name="connsiteX4" fmla="*/ 0 w 13139"/>
                <a:gd name="connsiteY4" fmla="*/ 0 h 91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6804">
                  <a:moveTo>
                    <a:pt x="0" y="0"/>
                  </a:moveTo>
                  <a:lnTo>
                    <a:pt x="0" y="916804"/>
                  </a:lnTo>
                  <a:lnTo>
                    <a:pt x="13140" y="91680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F0431567-1890-1CDD-6425-6F8CE5517EFD}"/>
                </a:ext>
              </a:extLst>
            </p:cNvPr>
            <p:cNvSpPr/>
            <p:nvPr/>
          </p:nvSpPr>
          <p:spPr>
            <a:xfrm>
              <a:off x="1560480" y="3053834"/>
              <a:ext cx="13140" cy="909411"/>
            </a:xfrm>
            <a:custGeom>
              <a:avLst/>
              <a:gdLst>
                <a:gd name="connsiteX0" fmla="*/ 0 w 13140"/>
                <a:gd name="connsiteY0" fmla="*/ 0 h 909411"/>
                <a:gd name="connsiteX1" fmla="*/ 0 w 13140"/>
                <a:gd name="connsiteY1" fmla="*/ 909411 h 909411"/>
                <a:gd name="connsiteX2" fmla="*/ 13141 w 13140"/>
                <a:gd name="connsiteY2" fmla="*/ 909411 h 909411"/>
                <a:gd name="connsiteX3" fmla="*/ 13141 w 13140"/>
                <a:gd name="connsiteY3" fmla="*/ 0 h 909411"/>
                <a:gd name="connsiteX4" fmla="*/ 0 w 13140"/>
                <a:gd name="connsiteY4" fmla="*/ 0 h 909411"/>
                <a:gd name="connsiteX5" fmla="*/ 0 w 13140"/>
                <a:gd name="connsiteY5" fmla="*/ 0 h 9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9411">
                  <a:moveTo>
                    <a:pt x="0" y="0"/>
                  </a:moveTo>
                  <a:lnTo>
                    <a:pt x="0" y="909411"/>
                  </a:lnTo>
                  <a:lnTo>
                    <a:pt x="13141" y="9094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CD321DC-48CA-F7A0-B997-26D9FA9B2BB8}"/>
                </a:ext>
              </a:extLst>
            </p:cNvPr>
            <p:cNvSpPr/>
            <p:nvPr/>
          </p:nvSpPr>
          <p:spPr>
            <a:xfrm>
              <a:off x="1560480" y="3053834"/>
              <a:ext cx="13140" cy="909411"/>
            </a:xfrm>
            <a:custGeom>
              <a:avLst/>
              <a:gdLst>
                <a:gd name="connsiteX0" fmla="*/ 0 w 13140"/>
                <a:gd name="connsiteY0" fmla="*/ 0 h 909411"/>
                <a:gd name="connsiteX1" fmla="*/ 0 w 13140"/>
                <a:gd name="connsiteY1" fmla="*/ 909411 h 909411"/>
                <a:gd name="connsiteX2" fmla="*/ 13141 w 13140"/>
                <a:gd name="connsiteY2" fmla="*/ 909411 h 909411"/>
                <a:gd name="connsiteX3" fmla="*/ 13141 w 13140"/>
                <a:gd name="connsiteY3" fmla="*/ 0 h 909411"/>
                <a:gd name="connsiteX4" fmla="*/ 0 w 13140"/>
                <a:gd name="connsiteY4" fmla="*/ 0 h 90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9411">
                  <a:moveTo>
                    <a:pt x="0" y="0"/>
                  </a:moveTo>
                  <a:lnTo>
                    <a:pt x="0" y="909411"/>
                  </a:lnTo>
                  <a:lnTo>
                    <a:pt x="13141" y="9094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9BEF372B-E816-417E-499B-C6939C965823}"/>
                </a:ext>
              </a:extLst>
            </p:cNvPr>
            <p:cNvSpPr/>
            <p:nvPr/>
          </p:nvSpPr>
          <p:spPr>
            <a:xfrm>
              <a:off x="1573620" y="3055908"/>
              <a:ext cx="13139" cy="907337"/>
            </a:xfrm>
            <a:custGeom>
              <a:avLst/>
              <a:gdLst>
                <a:gd name="connsiteX0" fmla="*/ 0 w 13139"/>
                <a:gd name="connsiteY0" fmla="*/ 0 h 907337"/>
                <a:gd name="connsiteX1" fmla="*/ 0 w 13139"/>
                <a:gd name="connsiteY1" fmla="*/ 907338 h 907337"/>
                <a:gd name="connsiteX2" fmla="*/ 13139 w 13139"/>
                <a:gd name="connsiteY2" fmla="*/ 907338 h 907337"/>
                <a:gd name="connsiteX3" fmla="*/ 13139 w 13139"/>
                <a:gd name="connsiteY3" fmla="*/ 0 h 907337"/>
                <a:gd name="connsiteX4" fmla="*/ 0 w 13139"/>
                <a:gd name="connsiteY4" fmla="*/ 0 h 907337"/>
                <a:gd name="connsiteX5" fmla="*/ 0 w 13139"/>
                <a:gd name="connsiteY5" fmla="*/ 0 h 90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337">
                  <a:moveTo>
                    <a:pt x="0" y="0"/>
                  </a:moveTo>
                  <a:lnTo>
                    <a:pt x="0" y="907338"/>
                  </a:lnTo>
                  <a:lnTo>
                    <a:pt x="13139" y="907338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D8E4D8E9-0CEC-C42C-9C8E-72C3F0AE54FB}"/>
                </a:ext>
              </a:extLst>
            </p:cNvPr>
            <p:cNvSpPr/>
            <p:nvPr/>
          </p:nvSpPr>
          <p:spPr>
            <a:xfrm>
              <a:off x="1573620" y="3055908"/>
              <a:ext cx="13139" cy="907337"/>
            </a:xfrm>
            <a:custGeom>
              <a:avLst/>
              <a:gdLst>
                <a:gd name="connsiteX0" fmla="*/ 0 w 13139"/>
                <a:gd name="connsiteY0" fmla="*/ 0 h 907337"/>
                <a:gd name="connsiteX1" fmla="*/ 0 w 13139"/>
                <a:gd name="connsiteY1" fmla="*/ 907338 h 907337"/>
                <a:gd name="connsiteX2" fmla="*/ 13139 w 13139"/>
                <a:gd name="connsiteY2" fmla="*/ 907338 h 907337"/>
                <a:gd name="connsiteX3" fmla="*/ 13139 w 13139"/>
                <a:gd name="connsiteY3" fmla="*/ 0 h 907337"/>
                <a:gd name="connsiteX4" fmla="*/ 0 w 13139"/>
                <a:gd name="connsiteY4" fmla="*/ 0 h 90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337">
                  <a:moveTo>
                    <a:pt x="0" y="0"/>
                  </a:moveTo>
                  <a:lnTo>
                    <a:pt x="0" y="907338"/>
                  </a:lnTo>
                  <a:lnTo>
                    <a:pt x="13139" y="907338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CCA5201-6C56-BC07-5598-9539B6E62CA1}"/>
                </a:ext>
              </a:extLst>
            </p:cNvPr>
            <p:cNvSpPr/>
            <p:nvPr/>
          </p:nvSpPr>
          <p:spPr>
            <a:xfrm>
              <a:off x="1586760" y="3046171"/>
              <a:ext cx="13144" cy="917074"/>
            </a:xfrm>
            <a:custGeom>
              <a:avLst/>
              <a:gdLst>
                <a:gd name="connsiteX0" fmla="*/ 0 w 13144"/>
                <a:gd name="connsiteY0" fmla="*/ 0 h 917074"/>
                <a:gd name="connsiteX1" fmla="*/ 0 w 13144"/>
                <a:gd name="connsiteY1" fmla="*/ 917075 h 917074"/>
                <a:gd name="connsiteX2" fmla="*/ 13145 w 13144"/>
                <a:gd name="connsiteY2" fmla="*/ 917075 h 917074"/>
                <a:gd name="connsiteX3" fmla="*/ 13145 w 13144"/>
                <a:gd name="connsiteY3" fmla="*/ 0 h 917074"/>
                <a:gd name="connsiteX4" fmla="*/ 0 w 13144"/>
                <a:gd name="connsiteY4" fmla="*/ 0 h 917074"/>
                <a:gd name="connsiteX5" fmla="*/ 0 w 13144"/>
                <a:gd name="connsiteY5" fmla="*/ 0 h 9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074">
                  <a:moveTo>
                    <a:pt x="0" y="0"/>
                  </a:moveTo>
                  <a:lnTo>
                    <a:pt x="0" y="917075"/>
                  </a:lnTo>
                  <a:lnTo>
                    <a:pt x="13145" y="9170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B0EBBB71-00D1-0A02-7DDF-75113AFF0BE1}"/>
                </a:ext>
              </a:extLst>
            </p:cNvPr>
            <p:cNvSpPr/>
            <p:nvPr/>
          </p:nvSpPr>
          <p:spPr>
            <a:xfrm>
              <a:off x="1586760" y="3046171"/>
              <a:ext cx="13144" cy="917074"/>
            </a:xfrm>
            <a:custGeom>
              <a:avLst/>
              <a:gdLst>
                <a:gd name="connsiteX0" fmla="*/ 0 w 13144"/>
                <a:gd name="connsiteY0" fmla="*/ 0 h 917074"/>
                <a:gd name="connsiteX1" fmla="*/ 0 w 13144"/>
                <a:gd name="connsiteY1" fmla="*/ 917075 h 917074"/>
                <a:gd name="connsiteX2" fmla="*/ 13145 w 13144"/>
                <a:gd name="connsiteY2" fmla="*/ 917075 h 917074"/>
                <a:gd name="connsiteX3" fmla="*/ 13145 w 13144"/>
                <a:gd name="connsiteY3" fmla="*/ 0 h 917074"/>
                <a:gd name="connsiteX4" fmla="*/ 0 w 13144"/>
                <a:gd name="connsiteY4" fmla="*/ 0 h 91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074">
                  <a:moveTo>
                    <a:pt x="0" y="0"/>
                  </a:moveTo>
                  <a:lnTo>
                    <a:pt x="0" y="917075"/>
                  </a:lnTo>
                  <a:lnTo>
                    <a:pt x="13145" y="9170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911ED0A2-BA6E-2EB0-5DCA-6757F57AD36C}"/>
                </a:ext>
              </a:extLst>
            </p:cNvPr>
            <p:cNvSpPr/>
            <p:nvPr/>
          </p:nvSpPr>
          <p:spPr>
            <a:xfrm>
              <a:off x="1599905" y="3053473"/>
              <a:ext cx="13137" cy="909772"/>
            </a:xfrm>
            <a:custGeom>
              <a:avLst/>
              <a:gdLst>
                <a:gd name="connsiteX0" fmla="*/ 0 w 13137"/>
                <a:gd name="connsiteY0" fmla="*/ 0 h 909772"/>
                <a:gd name="connsiteX1" fmla="*/ 0 w 13137"/>
                <a:gd name="connsiteY1" fmla="*/ 909773 h 909772"/>
                <a:gd name="connsiteX2" fmla="*/ 13138 w 13137"/>
                <a:gd name="connsiteY2" fmla="*/ 909773 h 909772"/>
                <a:gd name="connsiteX3" fmla="*/ 13138 w 13137"/>
                <a:gd name="connsiteY3" fmla="*/ 0 h 909772"/>
                <a:gd name="connsiteX4" fmla="*/ 0 w 13137"/>
                <a:gd name="connsiteY4" fmla="*/ 0 h 909772"/>
                <a:gd name="connsiteX5" fmla="*/ 0 w 13137"/>
                <a:gd name="connsiteY5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772">
                  <a:moveTo>
                    <a:pt x="0" y="0"/>
                  </a:moveTo>
                  <a:lnTo>
                    <a:pt x="0" y="909773"/>
                  </a:lnTo>
                  <a:lnTo>
                    <a:pt x="13138" y="90977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3871E6D8-FDBB-8B38-2C3D-F597A3CFF54F}"/>
                </a:ext>
              </a:extLst>
            </p:cNvPr>
            <p:cNvSpPr/>
            <p:nvPr/>
          </p:nvSpPr>
          <p:spPr>
            <a:xfrm>
              <a:off x="1599905" y="3053473"/>
              <a:ext cx="13137" cy="909772"/>
            </a:xfrm>
            <a:custGeom>
              <a:avLst/>
              <a:gdLst>
                <a:gd name="connsiteX0" fmla="*/ 0 w 13137"/>
                <a:gd name="connsiteY0" fmla="*/ 0 h 909772"/>
                <a:gd name="connsiteX1" fmla="*/ 0 w 13137"/>
                <a:gd name="connsiteY1" fmla="*/ 909773 h 909772"/>
                <a:gd name="connsiteX2" fmla="*/ 13138 w 13137"/>
                <a:gd name="connsiteY2" fmla="*/ 909773 h 909772"/>
                <a:gd name="connsiteX3" fmla="*/ 13138 w 13137"/>
                <a:gd name="connsiteY3" fmla="*/ 0 h 909772"/>
                <a:gd name="connsiteX4" fmla="*/ 0 w 13137"/>
                <a:gd name="connsiteY4" fmla="*/ 0 h 90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772">
                  <a:moveTo>
                    <a:pt x="0" y="0"/>
                  </a:moveTo>
                  <a:lnTo>
                    <a:pt x="0" y="909773"/>
                  </a:lnTo>
                  <a:lnTo>
                    <a:pt x="13138" y="90977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C9EB0A4-F411-DBD2-298D-AE15789F47A6}"/>
                </a:ext>
              </a:extLst>
            </p:cNvPr>
            <p:cNvSpPr/>
            <p:nvPr/>
          </p:nvSpPr>
          <p:spPr>
            <a:xfrm>
              <a:off x="1613042" y="3072226"/>
              <a:ext cx="13137" cy="891019"/>
            </a:xfrm>
            <a:custGeom>
              <a:avLst/>
              <a:gdLst>
                <a:gd name="connsiteX0" fmla="*/ 0 w 13137"/>
                <a:gd name="connsiteY0" fmla="*/ 0 h 891019"/>
                <a:gd name="connsiteX1" fmla="*/ 0 w 13137"/>
                <a:gd name="connsiteY1" fmla="*/ 891019 h 891019"/>
                <a:gd name="connsiteX2" fmla="*/ 13138 w 13137"/>
                <a:gd name="connsiteY2" fmla="*/ 891019 h 891019"/>
                <a:gd name="connsiteX3" fmla="*/ 13138 w 13137"/>
                <a:gd name="connsiteY3" fmla="*/ 0 h 891019"/>
                <a:gd name="connsiteX4" fmla="*/ 0 w 13137"/>
                <a:gd name="connsiteY4" fmla="*/ 0 h 891019"/>
                <a:gd name="connsiteX5" fmla="*/ 0 w 13137"/>
                <a:gd name="connsiteY5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019">
                  <a:moveTo>
                    <a:pt x="0" y="0"/>
                  </a:moveTo>
                  <a:lnTo>
                    <a:pt x="0" y="891019"/>
                  </a:lnTo>
                  <a:lnTo>
                    <a:pt x="13138" y="89101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4CB308FA-0482-DD2F-0EEC-A1F9D54337D6}"/>
                </a:ext>
              </a:extLst>
            </p:cNvPr>
            <p:cNvSpPr/>
            <p:nvPr/>
          </p:nvSpPr>
          <p:spPr>
            <a:xfrm>
              <a:off x="1613042" y="3072226"/>
              <a:ext cx="13137" cy="891019"/>
            </a:xfrm>
            <a:custGeom>
              <a:avLst/>
              <a:gdLst>
                <a:gd name="connsiteX0" fmla="*/ 0 w 13137"/>
                <a:gd name="connsiteY0" fmla="*/ 0 h 891019"/>
                <a:gd name="connsiteX1" fmla="*/ 0 w 13137"/>
                <a:gd name="connsiteY1" fmla="*/ 891019 h 891019"/>
                <a:gd name="connsiteX2" fmla="*/ 13138 w 13137"/>
                <a:gd name="connsiteY2" fmla="*/ 891019 h 891019"/>
                <a:gd name="connsiteX3" fmla="*/ 13138 w 13137"/>
                <a:gd name="connsiteY3" fmla="*/ 0 h 891019"/>
                <a:gd name="connsiteX4" fmla="*/ 0 w 13137"/>
                <a:gd name="connsiteY4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019">
                  <a:moveTo>
                    <a:pt x="0" y="0"/>
                  </a:moveTo>
                  <a:lnTo>
                    <a:pt x="0" y="891019"/>
                  </a:lnTo>
                  <a:lnTo>
                    <a:pt x="13138" y="89101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1D7C5E5-6A7E-B0D8-B481-3399A74C4873}"/>
                </a:ext>
              </a:extLst>
            </p:cNvPr>
            <p:cNvSpPr/>
            <p:nvPr/>
          </p:nvSpPr>
          <p:spPr>
            <a:xfrm>
              <a:off x="1626180" y="3050498"/>
              <a:ext cx="13144" cy="912747"/>
            </a:xfrm>
            <a:custGeom>
              <a:avLst/>
              <a:gdLst>
                <a:gd name="connsiteX0" fmla="*/ 0 w 13144"/>
                <a:gd name="connsiteY0" fmla="*/ 0 h 912747"/>
                <a:gd name="connsiteX1" fmla="*/ 0 w 13144"/>
                <a:gd name="connsiteY1" fmla="*/ 912747 h 912747"/>
                <a:gd name="connsiteX2" fmla="*/ 13145 w 13144"/>
                <a:gd name="connsiteY2" fmla="*/ 912747 h 912747"/>
                <a:gd name="connsiteX3" fmla="*/ 13145 w 13144"/>
                <a:gd name="connsiteY3" fmla="*/ 0 h 912747"/>
                <a:gd name="connsiteX4" fmla="*/ 0 w 13144"/>
                <a:gd name="connsiteY4" fmla="*/ 0 h 912747"/>
                <a:gd name="connsiteX5" fmla="*/ 0 w 13144"/>
                <a:gd name="connsiteY5" fmla="*/ 0 h 9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2747">
                  <a:moveTo>
                    <a:pt x="0" y="0"/>
                  </a:moveTo>
                  <a:lnTo>
                    <a:pt x="0" y="912747"/>
                  </a:lnTo>
                  <a:lnTo>
                    <a:pt x="13145" y="91274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AE59BD5E-2E29-B557-E2F0-F14BE20BA7D9}"/>
                </a:ext>
              </a:extLst>
            </p:cNvPr>
            <p:cNvSpPr/>
            <p:nvPr/>
          </p:nvSpPr>
          <p:spPr>
            <a:xfrm>
              <a:off x="1626180" y="3050498"/>
              <a:ext cx="13144" cy="912747"/>
            </a:xfrm>
            <a:custGeom>
              <a:avLst/>
              <a:gdLst>
                <a:gd name="connsiteX0" fmla="*/ 0 w 13144"/>
                <a:gd name="connsiteY0" fmla="*/ 0 h 912747"/>
                <a:gd name="connsiteX1" fmla="*/ 0 w 13144"/>
                <a:gd name="connsiteY1" fmla="*/ 912747 h 912747"/>
                <a:gd name="connsiteX2" fmla="*/ 13145 w 13144"/>
                <a:gd name="connsiteY2" fmla="*/ 912747 h 912747"/>
                <a:gd name="connsiteX3" fmla="*/ 13145 w 13144"/>
                <a:gd name="connsiteY3" fmla="*/ 0 h 912747"/>
                <a:gd name="connsiteX4" fmla="*/ 0 w 13144"/>
                <a:gd name="connsiteY4" fmla="*/ 0 h 91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2747">
                  <a:moveTo>
                    <a:pt x="0" y="0"/>
                  </a:moveTo>
                  <a:lnTo>
                    <a:pt x="0" y="912747"/>
                  </a:lnTo>
                  <a:lnTo>
                    <a:pt x="13145" y="91274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43A7AF44-2B11-6434-BB24-AD755339D1A7}"/>
                </a:ext>
              </a:extLst>
            </p:cNvPr>
            <p:cNvSpPr/>
            <p:nvPr/>
          </p:nvSpPr>
          <p:spPr>
            <a:xfrm>
              <a:off x="1639325" y="3047343"/>
              <a:ext cx="13137" cy="915902"/>
            </a:xfrm>
            <a:custGeom>
              <a:avLst/>
              <a:gdLst>
                <a:gd name="connsiteX0" fmla="*/ 0 w 13137"/>
                <a:gd name="connsiteY0" fmla="*/ 0 h 915902"/>
                <a:gd name="connsiteX1" fmla="*/ 0 w 13137"/>
                <a:gd name="connsiteY1" fmla="*/ 915903 h 915902"/>
                <a:gd name="connsiteX2" fmla="*/ 13138 w 13137"/>
                <a:gd name="connsiteY2" fmla="*/ 915903 h 915902"/>
                <a:gd name="connsiteX3" fmla="*/ 13138 w 13137"/>
                <a:gd name="connsiteY3" fmla="*/ 0 h 915902"/>
                <a:gd name="connsiteX4" fmla="*/ 0 w 13137"/>
                <a:gd name="connsiteY4" fmla="*/ 0 h 915902"/>
                <a:gd name="connsiteX5" fmla="*/ 0 w 13137"/>
                <a:gd name="connsiteY5" fmla="*/ 0 h 91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5902">
                  <a:moveTo>
                    <a:pt x="0" y="0"/>
                  </a:moveTo>
                  <a:lnTo>
                    <a:pt x="0" y="915903"/>
                  </a:lnTo>
                  <a:lnTo>
                    <a:pt x="13138" y="91590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7C890E8C-8806-0CED-32DB-AA0643740DA0}"/>
                </a:ext>
              </a:extLst>
            </p:cNvPr>
            <p:cNvSpPr/>
            <p:nvPr/>
          </p:nvSpPr>
          <p:spPr>
            <a:xfrm>
              <a:off x="1639325" y="3047343"/>
              <a:ext cx="13137" cy="915902"/>
            </a:xfrm>
            <a:custGeom>
              <a:avLst/>
              <a:gdLst>
                <a:gd name="connsiteX0" fmla="*/ 0 w 13137"/>
                <a:gd name="connsiteY0" fmla="*/ 0 h 915902"/>
                <a:gd name="connsiteX1" fmla="*/ 0 w 13137"/>
                <a:gd name="connsiteY1" fmla="*/ 915903 h 915902"/>
                <a:gd name="connsiteX2" fmla="*/ 13138 w 13137"/>
                <a:gd name="connsiteY2" fmla="*/ 915903 h 915902"/>
                <a:gd name="connsiteX3" fmla="*/ 13138 w 13137"/>
                <a:gd name="connsiteY3" fmla="*/ 0 h 915902"/>
                <a:gd name="connsiteX4" fmla="*/ 0 w 13137"/>
                <a:gd name="connsiteY4" fmla="*/ 0 h 91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5902">
                  <a:moveTo>
                    <a:pt x="0" y="0"/>
                  </a:moveTo>
                  <a:lnTo>
                    <a:pt x="0" y="915903"/>
                  </a:lnTo>
                  <a:lnTo>
                    <a:pt x="13138" y="91590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DFEC39FB-FE1F-BC1D-76A3-A4E8796EEDE6}"/>
                </a:ext>
              </a:extLst>
            </p:cNvPr>
            <p:cNvSpPr/>
            <p:nvPr/>
          </p:nvSpPr>
          <p:spPr>
            <a:xfrm>
              <a:off x="1652462" y="3075201"/>
              <a:ext cx="13137" cy="888044"/>
            </a:xfrm>
            <a:custGeom>
              <a:avLst/>
              <a:gdLst>
                <a:gd name="connsiteX0" fmla="*/ 0 w 13137"/>
                <a:gd name="connsiteY0" fmla="*/ 0 h 888044"/>
                <a:gd name="connsiteX1" fmla="*/ 0 w 13137"/>
                <a:gd name="connsiteY1" fmla="*/ 888045 h 888044"/>
                <a:gd name="connsiteX2" fmla="*/ 13138 w 13137"/>
                <a:gd name="connsiteY2" fmla="*/ 888045 h 888044"/>
                <a:gd name="connsiteX3" fmla="*/ 13138 w 13137"/>
                <a:gd name="connsiteY3" fmla="*/ 0 h 888044"/>
                <a:gd name="connsiteX4" fmla="*/ 0 w 13137"/>
                <a:gd name="connsiteY4" fmla="*/ 0 h 888044"/>
                <a:gd name="connsiteX5" fmla="*/ 0 w 13137"/>
                <a:gd name="connsiteY5" fmla="*/ 0 h 88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044">
                  <a:moveTo>
                    <a:pt x="0" y="0"/>
                  </a:moveTo>
                  <a:lnTo>
                    <a:pt x="0" y="888045"/>
                  </a:lnTo>
                  <a:lnTo>
                    <a:pt x="13138" y="88804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313D148-8A7C-06EC-1E1C-4D018C2379C3}"/>
                </a:ext>
              </a:extLst>
            </p:cNvPr>
            <p:cNvSpPr/>
            <p:nvPr/>
          </p:nvSpPr>
          <p:spPr>
            <a:xfrm>
              <a:off x="1652462" y="3075201"/>
              <a:ext cx="13137" cy="888044"/>
            </a:xfrm>
            <a:custGeom>
              <a:avLst/>
              <a:gdLst>
                <a:gd name="connsiteX0" fmla="*/ 0 w 13137"/>
                <a:gd name="connsiteY0" fmla="*/ 0 h 888044"/>
                <a:gd name="connsiteX1" fmla="*/ 0 w 13137"/>
                <a:gd name="connsiteY1" fmla="*/ 888045 h 888044"/>
                <a:gd name="connsiteX2" fmla="*/ 13138 w 13137"/>
                <a:gd name="connsiteY2" fmla="*/ 888045 h 888044"/>
                <a:gd name="connsiteX3" fmla="*/ 13138 w 13137"/>
                <a:gd name="connsiteY3" fmla="*/ 0 h 888044"/>
                <a:gd name="connsiteX4" fmla="*/ 0 w 13137"/>
                <a:gd name="connsiteY4" fmla="*/ 0 h 88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044">
                  <a:moveTo>
                    <a:pt x="0" y="0"/>
                  </a:moveTo>
                  <a:lnTo>
                    <a:pt x="0" y="888045"/>
                  </a:lnTo>
                  <a:lnTo>
                    <a:pt x="13138" y="88804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8A4E58AF-3D9A-3761-A55A-4182EBB1C0A4}"/>
                </a:ext>
              </a:extLst>
            </p:cNvPr>
            <p:cNvSpPr/>
            <p:nvPr/>
          </p:nvSpPr>
          <p:spPr>
            <a:xfrm>
              <a:off x="1665600" y="3072226"/>
              <a:ext cx="13144" cy="891019"/>
            </a:xfrm>
            <a:custGeom>
              <a:avLst/>
              <a:gdLst>
                <a:gd name="connsiteX0" fmla="*/ 0 w 13144"/>
                <a:gd name="connsiteY0" fmla="*/ 0 h 891019"/>
                <a:gd name="connsiteX1" fmla="*/ 0 w 13144"/>
                <a:gd name="connsiteY1" fmla="*/ 891019 h 891019"/>
                <a:gd name="connsiteX2" fmla="*/ 13145 w 13144"/>
                <a:gd name="connsiteY2" fmla="*/ 891019 h 891019"/>
                <a:gd name="connsiteX3" fmla="*/ 13145 w 13144"/>
                <a:gd name="connsiteY3" fmla="*/ 0 h 891019"/>
                <a:gd name="connsiteX4" fmla="*/ 0 w 13144"/>
                <a:gd name="connsiteY4" fmla="*/ 0 h 891019"/>
                <a:gd name="connsiteX5" fmla="*/ 0 w 13144"/>
                <a:gd name="connsiteY5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019">
                  <a:moveTo>
                    <a:pt x="0" y="0"/>
                  </a:moveTo>
                  <a:lnTo>
                    <a:pt x="0" y="891019"/>
                  </a:lnTo>
                  <a:lnTo>
                    <a:pt x="13145" y="89101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D4E02D55-48D4-ACC2-08AC-125799E89085}"/>
                </a:ext>
              </a:extLst>
            </p:cNvPr>
            <p:cNvSpPr/>
            <p:nvPr/>
          </p:nvSpPr>
          <p:spPr>
            <a:xfrm>
              <a:off x="1665600" y="3072226"/>
              <a:ext cx="13144" cy="891019"/>
            </a:xfrm>
            <a:custGeom>
              <a:avLst/>
              <a:gdLst>
                <a:gd name="connsiteX0" fmla="*/ 0 w 13144"/>
                <a:gd name="connsiteY0" fmla="*/ 0 h 891019"/>
                <a:gd name="connsiteX1" fmla="*/ 0 w 13144"/>
                <a:gd name="connsiteY1" fmla="*/ 891019 h 891019"/>
                <a:gd name="connsiteX2" fmla="*/ 13145 w 13144"/>
                <a:gd name="connsiteY2" fmla="*/ 891019 h 891019"/>
                <a:gd name="connsiteX3" fmla="*/ 13145 w 13144"/>
                <a:gd name="connsiteY3" fmla="*/ 0 h 891019"/>
                <a:gd name="connsiteX4" fmla="*/ 0 w 13144"/>
                <a:gd name="connsiteY4" fmla="*/ 0 h 89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019">
                  <a:moveTo>
                    <a:pt x="0" y="0"/>
                  </a:moveTo>
                  <a:lnTo>
                    <a:pt x="0" y="891019"/>
                  </a:lnTo>
                  <a:lnTo>
                    <a:pt x="13145" y="89101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5165F1C8-F5CA-1EA2-75A9-589E0B06E858}"/>
                </a:ext>
              </a:extLst>
            </p:cNvPr>
            <p:cNvSpPr/>
            <p:nvPr/>
          </p:nvSpPr>
          <p:spPr>
            <a:xfrm>
              <a:off x="1678745" y="3057620"/>
              <a:ext cx="13137" cy="905625"/>
            </a:xfrm>
            <a:custGeom>
              <a:avLst/>
              <a:gdLst>
                <a:gd name="connsiteX0" fmla="*/ 0 w 13137"/>
                <a:gd name="connsiteY0" fmla="*/ 0 h 905625"/>
                <a:gd name="connsiteX1" fmla="*/ 0 w 13137"/>
                <a:gd name="connsiteY1" fmla="*/ 905625 h 905625"/>
                <a:gd name="connsiteX2" fmla="*/ 13138 w 13137"/>
                <a:gd name="connsiteY2" fmla="*/ 905625 h 905625"/>
                <a:gd name="connsiteX3" fmla="*/ 13138 w 13137"/>
                <a:gd name="connsiteY3" fmla="*/ 0 h 905625"/>
                <a:gd name="connsiteX4" fmla="*/ 0 w 13137"/>
                <a:gd name="connsiteY4" fmla="*/ 0 h 905625"/>
                <a:gd name="connsiteX5" fmla="*/ 0 w 13137"/>
                <a:gd name="connsiteY5" fmla="*/ 0 h 90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625">
                  <a:moveTo>
                    <a:pt x="0" y="0"/>
                  </a:moveTo>
                  <a:lnTo>
                    <a:pt x="0" y="905625"/>
                  </a:lnTo>
                  <a:lnTo>
                    <a:pt x="13138" y="90562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A0FDC576-2608-D688-1AF0-1B214C9BA90D}"/>
                </a:ext>
              </a:extLst>
            </p:cNvPr>
            <p:cNvSpPr/>
            <p:nvPr/>
          </p:nvSpPr>
          <p:spPr>
            <a:xfrm>
              <a:off x="1678745" y="3057620"/>
              <a:ext cx="13137" cy="905625"/>
            </a:xfrm>
            <a:custGeom>
              <a:avLst/>
              <a:gdLst>
                <a:gd name="connsiteX0" fmla="*/ 0 w 13137"/>
                <a:gd name="connsiteY0" fmla="*/ 0 h 905625"/>
                <a:gd name="connsiteX1" fmla="*/ 0 w 13137"/>
                <a:gd name="connsiteY1" fmla="*/ 905625 h 905625"/>
                <a:gd name="connsiteX2" fmla="*/ 13138 w 13137"/>
                <a:gd name="connsiteY2" fmla="*/ 905625 h 905625"/>
                <a:gd name="connsiteX3" fmla="*/ 13138 w 13137"/>
                <a:gd name="connsiteY3" fmla="*/ 0 h 905625"/>
                <a:gd name="connsiteX4" fmla="*/ 0 w 13137"/>
                <a:gd name="connsiteY4" fmla="*/ 0 h 90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625">
                  <a:moveTo>
                    <a:pt x="0" y="0"/>
                  </a:moveTo>
                  <a:lnTo>
                    <a:pt x="0" y="905625"/>
                  </a:lnTo>
                  <a:lnTo>
                    <a:pt x="13138" y="90562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391F2BBF-03BA-40E9-CCF5-6AC9BC86FB2E}"/>
                </a:ext>
              </a:extLst>
            </p:cNvPr>
            <p:cNvSpPr/>
            <p:nvPr/>
          </p:nvSpPr>
          <p:spPr>
            <a:xfrm>
              <a:off x="1691882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  <a:gd name="connsiteX5" fmla="*/ 0 w 13137"/>
                <a:gd name="connsiteY5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B2E396D2-8D23-945C-657C-9BF5FEFD3A9E}"/>
                </a:ext>
              </a:extLst>
            </p:cNvPr>
            <p:cNvSpPr/>
            <p:nvPr/>
          </p:nvSpPr>
          <p:spPr>
            <a:xfrm>
              <a:off x="1691882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8A8A81BC-F4BB-7399-CF5E-040B89DDD2A4}"/>
                </a:ext>
              </a:extLst>
            </p:cNvPr>
            <p:cNvSpPr/>
            <p:nvPr/>
          </p:nvSpPr>
          <p:spPr>
            <a:xfrm>
              <a:off x="1705020" y="3045540"/>
              <a:ext cx="13144" cy="917706"/>
            </a:xfrm>
            <a:custGeom>
              <a:avLst/>
              <a:gdLst>
                <a:gd name="connsiteX0" fmla="*/ 0 w 13144"/>
                <a:gd name="connsiteY0" fmla="*/ 0 h 917706"/>
                <a:gd name="connsiteX1" fmla="*/ 0 w 13144"/>
                <a:gd name="connsiteY1" fmla="*/ 917706 h 917706"/>
                <a:gd name="connsiteX2" fmla="*/ 13145 w 13144"/>
                <a:gd name="connsiteY2" fmla="*/ 917706 h 917706"/>
                <a:gd name="connsiteX3" fmla="*/ 13145 w 13144"/>
                <a:gd name="connsiteY3" fmla="*/ 0 h 917706"/>
                <a:gd name="connsiteX4" fmla="*/ 0 w 13144"/>
                <a:gd name="connsiteY4" fmla="*/ 0 h 917706"/>
                <a:gd name="connsiteX5" fmla="*/ 0 w 13144"/>
                <a:gd name="connsiteY5" fmla="*/ 0 h 91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706">
                  <a:moveTo>
                    <a:pt x="0" y="0"/>
                  </a:moveTo>
                  <a:lnTo>
                    <a:pt x="0" y="917706"/>
                  </a:lnTo>
                  <a:lnTo>
                    <a:pt x="13145" y="91770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78A49A5E-DB99-53F8-7BEA-6A7C46ABAD50}"/>
                </a:ext>
              </a:extLst>
            </p:cNvPr>
            <p:cNvSpPr/>
            <p:nvPr/>
          </p:nvSpPr>
          <p:spPr>
            <a:xfrm>
              <a:off x="1705020" y="3045540"/>
              <a:ext cx="13144" cy="917706"/>
            </a:xfrm>
            <a:custGeom>
              <a:avLst/>
              <a:gdLst>
                <a:gd name="connsiteX0" fmla="*/ 0 w 13144"/>
                <a:gd name="connsiteY0" fmla="*/ 0 h 917706"/>
                <a:gd name="connsiteX1" fmla="*/ 0 w 13144"/>
                <a:gd name="connsiteY1" fmla="*/ 917706 h 917706"/>
                <a:gd name="connsiteX2" fmla="*/ 13145 w 13144"/>
                <a:gd name="connsiteY2" fmla="*/ 917706 h 917706"/>
                <a:gd name="connsiteX3" fmla="*/ 13145 w 13144"/>
                <a:gd name="connsiteY3" fmla="*/ 0 h 917706"/>
                <a:gd name="connsiteX4" fmla="*/ 0 w 13144"/>
                <a:gd name="connsiteY4" fmla="*/ 0 h 91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706">
                  <a:moveTo>
                    <a:pt x="0" y="0"/>
                  </a:moveTo>
                  <a:lnTo>
                    <a:pt x="0" y="917706"/>
                  </a:lnTo>
                  <a:lnTo>
                    <a:pt x="13145" y="91770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E358468F-242D-35B1-E52A-7C16009E0E04}"/>
                </a:ext>
              </a:extLst>
            </p:cNvPr>
            <p:cNvSpPr/>
            <p:nvPr/>
          </p:nvSpPr>
          <p:spPr>
            <a:xfrm>
              <a:off x="1718165" y="3067177"/>
              <a:ext cx="13137" cy="896068"/>
            </a:xfrm>
            <a:custGeom>
              <a:avLst/>
              <a:gdLst>
                <a:gd name="connsiteX0" fmla="*/ 0 w 13137"/>
                <a:gd name="connsiteY0" fmla="*/ 0 h 896068"/>
                <a:gd name="connsiteX1" fmla="*/ 0 w 13137"/>
                <a:gd name="connsiteY1" fmla="*/ 896069 h 896068"/>
                <a:gd name="connsiteX2" fmla="*/ 13138 w 13137"/>
                <a:gd name="connsiteY2" fmla="*/ 896069 h 896068"/>
                <a:gd name="connsiteX3" fmla="*/ 13138 w 13137"/>
                <a:gd name="connsiteY3" fmla="*/ 0 h 896068"/>
                <a:gd name="connsiteX4" fmla="*/ 0 w 13137"/>
                <a:gd name="connsiteY4" fmla="*/ 0 h 896068"/>
                <a:gd name="connsiteX5" fmla="*/ 0 w 13137"/>
                <a:gd name="connsiteY5" fmla="*/ 0 h 89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6068">
                  <a:moveTo>
                    <a:pt x="0" y="0"/>
                  </a:moveTo>
                  <a:lnTo>
                    <a:pt x="0" y="896069"/>
                  </a:lnTo>
                  <a:lnTo>
                    <a:pt x="13138" y="8960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02DE79F8-3053-6971-3B18-88F87A1B40D6}"/>
                </a:ext>
              </a:extLst>
            </p:cNvPr>
            <p:cNvSpPr/>
            <p:nvPr/>
          </p:nvSpPr>
          <p:spPr>
            <a:xfrm>
              <a:off x="1718165" y="3067177"/>
              <a:ext cx="13137" cy="896068"/>
            </a:xfrm>
            <a:custGeom>
              <a:avLst/>
              <a:gdLst>
                <a:gd name="connsiteX0" fmla="*/ 0 w 13137"/>
                <a:gd name="connsiteY0" fmla="*/ 0 h 896068"/>
                <a:gd name="connsiteX1" fmla="*/ 0 w 13137"/>
                <a:gd name="connsiteY1" fmla="*/ 896069 h 896068"/>
                <a:gd name="connsiteX2" fmla="*/ 13138 w 13137"/>
                <a:gd name="connsiteY2" fmla="*/ 896069 h 896068"/>
                <a:gd name="connsiteX3" fmla="*/ 13138 w 13137"/>
                <a:gd name="connsiteY3" fmla="*/ 0 h 896068"/>
                <a:gd name="connsiteX4" fmla="*/ 0 w 13137"/>
                <a:gd name="connsiteY4" fmla="*/ 0 h 89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6068">
                  <a:moveTo>
                    <a:pt x="0" y="0"/>
                  </a:moveTo>
                  <a:lnTo>
                    <a:pt x="0" y="896069"/>
                  </a:lnTo>
                  <a:lnTo>
                    <a:pt x="13138" y="8960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5364CA0-138F-3855-4476-A57EE636822D}"/>
                </a:ext>
              </a:extLst>
            </p:cNvPr>
            <p:cNvSpPr/>
            <p:nvPr/>
          </p:nvSpPr>
          <p:spPr>
            <a:xfrm>
              <a:off x="1731303" y="3065194"/>
              <a:ext cx="13137" cy="898051"/>
            </a:xfrm>
            <a:custGeom>
              <a:avLst/>
              <a:gdLst>
                <a:gd name="connsiteX0" fmla="*/ 0 w 13137"/>
                <a:gd name="connsiteY0" fmla="*/ 0 h 898051"/>
                <a:gd name="connsiteX1" fmla="*/ 0 w 13137"/>
                <a:gd name="connsiteY1" fmla="*/ 898052 h 898051"/>
                <a:gd name="connsiteX2" fmla="*/ 13138 w 13137"/>
                <a:gd name="connsiteY2" fmla="*/ 898052 h 898051"/>
                <a:gd name="connsiteX3" fmla="*/ 13138 w 13137"/>
                <a:gd name="connsiteY3" fmla="*/ 0 h 898051"/>
                <a:gd name="connsiteX4" fmla="*/ 0 w 13137"/>
                <a:gd name="connsiteY4" fmla="*/ 0 h 898051"/>
                <a:gd name="connsiteX5" fmla="*/ 0 w 13137"/>
                <a:gd name="connsiteY5" fmla="*/ 0 h 89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051">
                  <a:moveTo>
                    <a:pt x="0" y="0"/>
                  </a:moveTo>
                  <a:lnTo>
                    <a:pt x="0" y="898052"/>
                  </a:lnTo>
                  <a:lnTo>
                    <a:pt x="13138" y="89805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EC78B55F-BC72-565C-57F9-00D800697F47}"/>
                </a:ext>
              </a:extLst>
            </p:cNvPr>
            <p:cNvSpPr/>
            <p:nvPr/>
          </p:nvSpPr>
          <p:spPr>
            <a:xfrm>
              <a:off x="1731303" y="3065194"/>
              <a:ext cx="13137" cy="898051"/>
            </a:xfrm>
            <a:custGeom>
              <a:avLst/>
              <a:gdLst>
                <a:gd name="connsiteX0" fmla="*/ 0 w 13137"/>
                <a:gd name="connsiteY0" fmla="*/ 0 h 898051"/>
                <a:gd name="connsiteX1" fmla="*/ 0 w 13137"/>
                <a:gd name="connsiteY1" fmla="*/ 898052 h 898051"/>
                <a:gd name="connsiteX2" fmla="*/ 13138 w 13137"/>
                <a:gd name="connsiteY2" fmla="*/ 898052 h 898051"/>
                <a:gd name="connsiteX3" fmla="*/ 13138 w 13137"/>
                <a:gd name="connsiteY3" fmla="*/ 0 h 898051"/>
                <a:gd name="connsiteX4" fmla="*/ 0 w 13137"/>
                <a:gd name="connsiteY4" fmla="*/ 0 h 89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051">
                  <a:moveTo>
                    <a:pt x="0" y="0"/>
                  </a:moveTo>
                  <a:lnTo>
                    <a:pt x="0" y="898052"/>
                  </a:lnTo>
                  <a:lnTo>
                    <a:pt x="13138" y="89805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944C3424-DBCA-6F8C-FA71-96C3981145E2}"/>
                </a:ext>
              </a:extLst>
            </p:cNvPr>
            <p:cNvSpPr/>
            <p:nvPr/>
          </p:nvSpPr>
          <p:spPr>
            <a:xfrm>
              <a:off x="1744440" y="3055366"/>
              <a:ext cx="13144" cy="907879"/>
            </a:xfrm>
            <a:custGeom>
              <a:avLst/>
              <a:gdLst>
                <a:gd name="connsiteX0" fmla="*/ 0 w 13144"/>
                <a:gd name="connsiteY0" fmla="*/ 0 h 907879"/>
                <a:gd name="connsiteX1" fmla="*/ 0 w 13144"/>
                <a:gd name="connsiteY1" fmla="*/ 907879 h 907879"/>
                <a:gd name="connsiteX2" fmla="*/ 13145 w 13144"/>
                <a:gd name="connsiteY2" fmla="*/ 907879 h 907879"/>
                <a:gd name="connsiteX3" fmla="*/ 13145 w 13144"/>
                <a:gd name="connsiteY3" fmla="*/ 0 h 907879"/>
                <a:gd name="connsiteX4" fmla="*/ 0 w 13144"/>
                <a:gd name="connsiteY4" fmla="*/ 0 h 907879"/>
                <a:gd name="connsiteX5" fmla="*/ 0 w 13144"/>
                <a:gd name="connsiteY5" fmla="*/ 0 h 90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879">
                  <a:moveTo>
                    <a:pt x="0" y="0"/>
                  </a:moveTo>
                  <a:lnTo>
                    <a:pt x="0" y="907879"/>
                  </a:lnTo>
                  <a:lnTo>
                    <a:pt x="13145" y="90787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D1D13B6A-1BB0-14A9-9C10-85EFC153F380}"/>
                </a:ext>
              </a:extLst>
            </p:cNvPr>
            <p:cNvSpPr/>
            <p:nvPr/>
          </p:nvSpPr>
          <p:spPr>
            <a:xfrm>
              <a:off x="1744440" y="3055366"/>
              <a:ext cx="13144" cy="907879"/>
            </a:xfrm>
            <a:custGeom>
              <a:avLst/>
              <a:gdLst>
                <a:gd name="connsiteX0" fmla="*/ 0 w 13144"/>
                <a:gd name="connsiteY0" fmla="*/ 0 h 907879"/>
                <a:gd name="connsiteX1" fmla="*/ 0 w 13144"/>
                <a:gd name="connsiteY1" fmla="*/ 907879 h 907879"/>
                <a:gd name="connsiteX2" fmla="*/ 13145 w 13144"/>
                <a:gd name="connsiteY2" fmla="*/ 907879 h 907879"/>
                <a:gd name="connsiteX3" fmla="*/ 13145 w 13144"/>
                <a:gd name="connsiteY3" fmla="*/ 0 h 907879"/>
                <a:gd name="connsiteX4" fmla="*/ 0 w 13144"/>
                <a:gd name="connsiteY4" fmla="*/ 0 h 90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879">
                  <a:moveTo>
                    <a:pt x="0" y="0"/>
                  </a:moveTo>
                  <a:lnTo>
                    <a:pt x="0" y="907879"/>
                  </a:lnTo>
                  <a:lnTo>
                    <a:pt x="13145" y="90787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86BCEF08-20DA-9640-9967-3C5A01DB3176}"/>
                </a:ext>
              </a:extLst>
            </p:cNvPr>
            <p:cNvSpPr/>
            <p:nvPr/>
          </p:nvSpPr>
          <p:spPr>
            <a:xfrm>
              <a:off x="1757585" y="3072767"/>
              <a:ext cx="13137" cy="890478"/>
            </a:xfrm>
            <a:custGeom>
              <a:avLst/>
              <a:gdLst>
                <a:gd name="connsiteX0" fmla="*/ 0 w 13137"/>
                <a:gd name="connsiteY0" fmla="*/ 0 h 890478"/>
                <a:gd name="connsiteX1" fmla="*/ 0 w 13137"/>
                <a:gd name="connsiteY1" fmla="*/ 890479 h 890478"/>
                <a:gd name="connsiteX2" fmla="*/ 13138 w 13137"/>
                <a:gd name="connsiteY2" fmla="*/ 890479 h 890478"/>
                <a:gd name="connsiteX3" fmla="*/ 13138 w 13137"/>
                <a:gd name="connsiteY3" fmla="*/ 0 h 890478"/>
                <a:gd name="connsiteX4" fmla="*/ 0 w 13137"/>
                <a:gd name="connsiteY4" fmla="*/ 0 h 890478"/>
                <a:gd name="connsiteX5" fmla="*/ 0 w 13137"/>
                <a:gd name="connsiteY5" fmla="*/ 0 h 89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478">
                  <a:moveTo>
                    <a:pt x="0" y="0"/>
                  </a:moveTo>
                  <a:lnTo>
                    <a:pt x="0" y="890479"/>
                  </a:lnTo>
                  <a:lnTo>
                    <a:pt x="13138" y="89047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E123B12F-03CB-9B9A-7BDF-0CFC7DED1D58}"/>
                </a:ext>
              </a:extLst>
            </p:cNvPr>
            <p:cNvSpPr/>
            <p:nvPr/>
          </p:nvSpPr>
          <p:spPr>
            <a:xfrm>
              <a:off x="1757585" y="3072767"/>
              <a:ext cx="13137" cy="890478"/>
            </a:xfrm>
            <a:custGeom>
              <a:avLst/>
              <a:gdLst>
                <a:gd name="connsiteX0" fmla="*/ 0 w 13137"/>
                <a:gd name="connsiteY0" fmla="*/ 0 h 890478"/>
                <a:gd name="connsiteX1" fmla="*/ 0 w 13137"/>
                <a:gd name="connsiteY1" fmla="*/ 890479 h 890478"/>
                <a:gd name="connsiteX2" fmla="*/ 13138 w 13137"/>
                <a:gd name="connsiteY2" fmla="*/ 890479 h 890478"/>
                <a:gd name="connsiteX3" fmla="*/ 13138 w 13137"/>
                <a:gd name="connsiteY3" fmla="*/ 0 h 890478"/>
                <a:gd name="connsiteX4" fmla="*/ 0 w 13137"/>
                <a:gd name="connsiteY4" fmla="*/ 0 h 89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478">
                  <a:moveTo>
                    <a:pt x="0" y="0"/>
                  </a:moveTo>
                  <a:lnTo>
                    <a:pt x="0" y="890479"/>
                  </a:lnTo>
                  <a:lnTo>
                    <a:pt x="13138" y="89047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0A6D7115-14A7-042F-6B8D-665C4817D574}"/>
                </a:ext>
              </a:extLst>
            </p:cNvPr>
            <p:cNvSpPr/>
            <p:nvPr/>
          </p:nvSpPr>
          <p:spPr>
            <a:xfrm>
              <a:off x="1770723" y="3068439"/>
              <a:ext cx="13144" cy="894806"/>
            </a:xfrm>
            <a:custGeom>
              <a:avLst/>
              <a:gdLst>
                <a:gd name="connsiteX0" fmla="*/ 0 w 13144"/>
                <a:gd name="connsiteY0" fmla="*/ 0 h 894806"/>
                <a:gd name="connsiteX1" fmla="*/ 0 w 13144"/>
                <a:gd name="connsiteY1" fmla="*/ 894806 h 894806"/>
                <a:gd name="connsiteX2" fmla="*/ 13145 w 13144"/>
                <a:gd name="connsiteY2" fmla="*/ 894806 h 894806"/>
                <a:gd name="connsiteX3" fmla="*/ 13145 w 13144"/>
                <a:gd name="connsiteY3" fmla="*/ 0 h 894806"/>
                <a:gd name="connsiteX4" fmla="*/ 0 w 13144"/>
                <a:gd name="connsiteY4" fmla="*/ 0 h 894806"/>
                <a:gd name="connsiteX5" fmla="*/ 0 w 13144"/>
                <a:gd name="connsiteY5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806">
                  <a:moveTo>
                    <a:pt x="0" y="0"/>
                  </a:moveTo>
                  <a:lnTo>
                    <a:pt x="0" y="894806"/>
                  </a:lnTo>
                  <a:lnTo>
                    <a:pt x="13145" y="89480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DBEE1ADE-2C25-DFB5-CE1B-9D14C50376C8}"/>
                </a:ext>
              </a:extLst>
            </p:cNvPr>
            <p:cNvSpPr/>
            <p:nvPr/>
          </p:nvSpPr>
          <p:spPr>
            <a:xfrm>
              <a:off x="1770723" y="3068439"/>
              <a:ext cx="13144" cy="894806"/>
            </a:xfrm>
            <a:custGeom>
              <a:avLst/>
              <a:gdLst>
                <a:gd name="connsiteX0" fmla="*/ 0 w 13144"/>
                <a:gd name="connsiteY0" fmla="*/ 0 h 894806"/>
                <a:gd name="connsiteX1" fmla="*/ 0 w 13144"/>
                <a:gd name="connsiteY1" fmla="*/ 894806 h 894806"/>
                <a:gd name="connsiteX2" fmla="*/ 13145 w 13144"/>
                <a:gd name="connsiteY2" fmla="*/ 894806 h 894806"/>
                <a:gd name="connsiteX3" fmla="*/ 13145 w 13144"/>
                <a:gd name="connsiteY3" fmla="*/ 0 h 894806"/>
                <a:gd name="connsiteX4" fmla="*/ 0 w 13144"/>
                <a:gd name="connsiteY4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806">
                  <a:moveTo>
                    <a:pt x="0" y="0"/>
                  </a:moveTo>
                  <a:lnTo>
                    <a:pt x="0" y="894806"/>
                  </a:lnTo>
                  <a:lnTo>
                    <a:pt x="13145" y="89480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C6C4E263-DBBB-85B4-0444-A15C2CA34033}"/>
                </a:ext>
              </a:extLst>
            </p:cNvPr>
            <p:cNvSpPr/>
            <p:nvPr/>
          </p:nvSpPr>
          <p:spPr>
            <a:xfrm>
              <a:off x="1783868" y="3062489"/>
              <a:ext cx="13137" cy="900756"/>
            </a:xfrm>
            <a:custGeom>
              <a:avLst/>
              <a:gdLst>
                <a:gd name="connsiteX0" fmla="*/ 0 w 13137"/>
                <a:gd name="connsiteY0" fmla="*/ 0 h 900756"/>
                <a:gd name="connsiteX1" fmla="*/ 0 w 13137"/>
                <a:gd name="connsiteY1" fmla="*/ 900756 h 900756"/>
                <a:gd name="connsiteX2" fmla="*/ 13138 w 13137"/>
                <a:gd name="connsiteY2" fmla="*/ 900756 h 900756"/>
                <a:gd name="connsiteX3" fmla="*/ 13138 w 13137"/>
                <a:gd name="connsiteY3" fmla="*/ 0 h 900756"/>
                <a:gd name="connsiteX4" fmla="*/ 0 w 13137"/>
                <a:gd name="connsiteY4" fmla="*/ 0 h 900756"/>
                <a:gd name="connsiteX5" fmla="*/ 0 w 13137"/>
                <a:gd name="connsiteY5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756">
                  <a:moveTo>
                    <a:pt x="0" y="0"/>
                  </a:moveTo>
                  <a:lnTo>
                    <a:pt x="0" y="900756"/>
                  </a:lnTo>
                  <a:lnTo>
                    <a:pt x="13138" y="9007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E5DC9092-EBC3-DD52-C3E6-9CD3A88326C9}"/>
                </a:ext>
              </a:extLst>
            </p:cNvPr>
            <p:cNvSpPr/>
            <p:nvPr/>
          </p:nvSpPr>
          <p:spPr>
            <a:xfrm>
              <a:off x="1783868" y="3062489"/>
              <a:ext cx="13137" cy="900756"/>
            </a:xfrm>
            <a:custGeom>
              <a:avLst/>
              <a:gdLst>
                <a:gd name="connsiteX0" fmla="*/ 0 w 13137"/>
                <a:gd name="connsiteY0" fmla="*/ 0 h 900756"/>
                <a:gd name="connsiteX1" fmla="*/ 0 w 13137"/>
                <a:gd name="connsiteY1" fmla="*/ 900756 h 900756"/>
                <a:gd name="connsiteX2" fmla="*/ 13138 w 13137"/>
                <a:gd name="connsiteY2" fmla="*/ 900756 h 900756"/>
                <a:gd name="connsiteX3" fmla="*/ 13138 w 13137"/>
                <a:gd name="connsiteY3" fmla="*/ 0 h 900756"/>
                <a:gd name="connsiteX4" fmla="*/ 0 w 13137"/>
                <a:gd name="connsiteY4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756">
                  <a:moveTo>
                    <a:pt x="0" y="0"/>
                  </a:moveTo>
                  <a:lnTo>
                    <a:pt x="0" y="900756"/>
                  </a:lnTo>
                  <a:lnTo>
                    <a:pt x="13138" y="9007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ED8A9EB5-74FA-A18A-243B-7AE4D6EBDAC2}"/>
                </a:ext>
              </a:extLst>
            </p:cNvPr>
            <p:cNvSpPr/>
            <p:nvPr/>
          </p:nvSpPr>
          <p:spPr>
            <a:xfrm>
              <a:off x="1797005" y="3076554"/>
              <a:ext cx="13137" cy="886691"/>
            </a:xfrm>
            <a:custGeom>
              <a:avLst/>
              <a:gdLst>
                <a:gd name="connsiteX0" fmla="*/ 0 w 13137"/>
                <a:gd name="connsiteY0" fmla="*/ 0 h 886691"/>
                <a:gd name="connsiteX1" fmla="*/ 0 w 13137"/>
                <a:gd name="connsiteY1" fmla="*/ 886692 h 886691"/>
                <a:gd name="connsiteX2" fmla="*/ 13138 w 13137"/>
                <a:gd name="connsiteY2" fmla="*/ 886692 h 886691"/>
                <a:gd name="connsiteX3" fmla="*/ 13138 w 13137"/>
                <a:gd name="connsiteY3" fmla="*/ 0 h 886691"/>
                <a:gd name="connsiteX4" fmla="*/ 0 w 13137"/>
                <a:gd name="connsiteY4" fmla="*/ 0 h 886691"/>
                <a:gd name="connsiteX5" fmla="*/ 0 w 13137"/>
                <a:gd name="connsiteY5" fmla="*/ 0 h 8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691">
                  <a:moveTo>
                    <a:pt x="0" y="0"/>
                  </a:moveTo>
                  <a:lnTo>
                    <a:pt x="0" y="886692"/>
                  </a:lnTo>
                  <a:lnTo>
                    <a:pt x="13138" y="8866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7F88494-7C4F-4719-FFBF-8D651A4B63E9}"/>
                </a:ext>
              </a:extLst>
            </p:cNvPr>
            <p:cNvSpPr/>
            <p:nvPr/>
          </p:nvSpPr>
          <p:spPr>
            <a:xfrm>
              <a:off x="1797005" y="3076554"/>
              <a:ext cx="13137" cy="886691"/>
            </a:xfrm>
            <a:custGeom>
              <a:avLst/>
              <a:gdLst>
                <a:gd name="connsiteX0" fmla="*/ 0 w 13137"/>
                <a:gd name="connsiteY0" fmla="*/ 0 h 886691"/>
                <a:gd name="connsiteX1" fmla="*/ 0 w 13137"/>
                <a:gd name="connsiteY1" fmla="*/ 886692 h 886691"/>
                <a:gd name="connsiteX2" fmla="*/ 13138 w 13137"/>
                <a:gd name="connsiteY2" fmla="*/ 886692 h 886691"/>
                <a:gd name="connsiteX3" fmla="*/ 13138 w 13137"/>
                <a:gd name="connsiteY3" fmla="*/ 0 h 886691"/>
                <a:gd name="connsiteX4" fmla="*/ 0 w 13137"/>
                <a:gd name="connsiteY4" fmla="*/ 0 h 8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691">
                  <a:moveTo>
                    <a:pt x="0" y="0"/>
                  </a:moveTo>
                  <a:lnTo>
                    <a:pt x="0" y="886692"/>
                  </a:lnTo>
                  <a:lnTo>
                    <a:pt x="13138" y="8866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70913AF-A76C-DF6E-44B2-89296E41FC4A}"/>
                </a:ext>
              </a:extLst>
            </p:cNvPr>
            <p:cNvSpPr/>
            <p:nvPr/>
          </p:nvSpPr>
          <p:spPr>
            <a:xfrm>
              <a:off x="1810143" y="3074571"/>
              <a:ext cx="13144" cy="888675"/>
            </a:xfrm>
            <a:custGeom>
              <a:avLst/>
              <a:gdLst>
                <a:gd name="connsiteX0" fmla="*/ 0 w 13144"/>
                <a:gd name="connsiteY0" fmla="*/ 0 h 888675"/>
                <a:gd name="connsiteX1" fmla="*/ 0 w 13144"/>
                <a:gd name="connsiteY1" fmla="*/ 888675 h 888675"/>
                <a:gd name="connsiteX2" fmla="*/ 13145 w 13144"/>
                <a:gd name="connsiteY2" fmla="*/ 888675 h 888675"/>
                <a:gd name="connsiteX3" fmla="*/ 13145 w 13144"/>
                <a:gd name="connsiteY3" fmla="*/ 0 h 888675"/>
                <a:gd name="connsiteX4" fmla="*/ 0 w 13144"/>
                <a:gd name="connsiteY4" fmla="*/ 0 h 888675"/>
                <a:gd name="connsiteX5" fmla="*/ 0 w 13144"/>
                <a:gd name="connsiteY5" fmla="*/ 0 h 8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8675">
                  <a:moveTo>
                    <a:pt x="0" y="0"/>
                  </a:moveTo>
                  <a:lnTo>
                    <a:pt x="0" y="888675"/>
                  </a:lnTo>
                  <a:lnTo>
                    <a:pt x="13145" y="8886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B24CEA56-6BC7-D008-3240-2679D82F79C4}"/>
                </a:ext>
              </a:extLst>
            </p:cNvPr>
            <p:cNvSpPr/>
            <p:nvPr/>
          </p:nvSpPr>
          <p:spPr>
            <a:xfrm>
              <a:off x="1810143" y="3074571"/>
              <a:ext cx="13144" cy="888675"/>
            </a:xfrm>
            <a:custGeom>
              <a:avLst/>
              <a:gdLst>
                <a:gd name="connsiteX0" fmla="*/ 0 w 13144"/>
                <a:gd name="connsiteY0" fmla="*/ 0 h 888675"/>
                <a:gd name="connsiteX1" fmla="*/ 0 w 13144"/>
                <a:gd name="connsiteY1" fmla="*/ 888675 h 888675"/>
                <a:gd name="connsiteX2" fmla="*/ 13145 w 13144"/>
                <a:gd name="connsiteY2" fmla="*/ 888675 h 888675"/>
                <a:gd name="connsiteX3" fmla="*/ 13145 w 13144"/>
                <a:gd name="connsiteY3" fmla="*/ 0 h 888675"/>
                <a:gd name="connsiteX4" fmla="*/ 0 w 13144"/>
                <a:gd name="connsiteY4" fmla="*/ 0 h 8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8675">
                  <a:moveTo>
                    <a:pt x="0" y="0"/>
                  </a:moveTo>
                  <a:lnTo>
                    <a:pt x="0" y="888675"/>
                  </a:lnTo>
                  <a:lnTo>
                    <a:pt x="13145" y="8886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E575944F-703E-4DC2-1D08-893CE32F44FD}"/>
                </a:ext>
              </a:extLst>
            </p:cNvPr>
            <p:cNvSpPr/>
            <p:nvPr/>
          </p:nvSpPr>
          <p:spPr>
            <a:xfrm>
              <a:off x="1823288" y="3061768"/>
              <a:ext cx="13137" cy="901478"/>
            </a:xfrm>
            <a:custGeom>
              <a:avLst/>
              <a:gdLst>
                <a:gd name="connsiteX0" fmla="*/ 0 w 13137"/>
                <a:gd name="connsiteY0" fmla="*/ 0 h 901478"/>
                <a:gd name="connsiteX1" fmla="*/ 0 w 13137"/>
                <a:gd name="connsiteY1" fmla="*/ 901478 h 901478"/>
                <a:gd name="connsiteX2" fmla="*/ 13138 w 13137"/>
                <a:gd name="connsiteY2" fmla="*/ 901478 h 901478"/>
                <a:gd name="connsiteX3" fmla="*/ 13138 w 13137"/>
                <a:gd name="connsiteY3" fmla="*/ 0 h 901478"/>
                <a:gd name="connsiteX4" fmla="*/ 0 w 13137"/>
                <a:gd name="connsiteY4" fmla="*/ 0 h 901478"/>
                <a:gd name="connsiteX5" fmla="*/ 0 w 13137"/>
                <a:gd name="connsiteY5" fmla="*/ 0 h 9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478">
                  <a:moveTo>
                    <a:pt x="0" y="0"/>
                  </a:moveTo>
                  <a:lnTo>
                    <a:pt x="0" y="901478"/>
                  </a:lnTo>
                  <a:lnTo>
                    <a:pt x="13138" y="901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F0FE62E-B38A-7675-66E2-6E2F0062C023}"/>
                </a:ext>
              </a:extLst>
            </p:cNvPr>
            <p:cNvSpPr/>
            <p:nvPr/>
          </p:nvSpPr>
          <p:spPr>
            <a:xfrm>
              <a:off x="1823288" y="3061768"/>
              <a:ext cx="13137" cy="901478"/>
            </a:xfrm>
            <a:custGeom>
              <a:avLst/>
              <a:gdLst>
                <a:gd name="connsiteX0" fmla="*/ 0 w 13137"/>
                <a:gd name="connsiteY0" fmla="*/ 0 h 901478"/>
                <a:gd name="connsiteX1" fmla="*/ 0 w 13137"/>
                <a:gd name="connsiteY1" fmla="*/ 901478 h 901478"/>
                <a:gd name="connsiteX2" fmla="*/ 13138 w 13137"/>
                <a:gd name="connsiteY2" fmla="*/ 901478 h 901478"/>
                <a:gd name="connsiteX3" fmla="*/ 13138 w 13137"/>
                <a:gd name="connsiteY3" fmla="*/ 0 h 901478"/>
                <a:gd name="connsiteX4" fmla="*/ 0 w 13137"/>
                <a:gd name="connsiteY4" fmla="*/ 0 h 901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478">
                  <a:moveTo>
                    <a:pt x="0" y="0"/>
                  </a:moveTo>
                  <a:lnTo>
                    <a:pt x="0" y="901478"/>
                  </a:lnTo>
                  <a:lnTo>
                    <a:pt x="13138" y="901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0A7C664D-71DA-581D-CCD5-E5AF41704E21}"/>
                </a:ext>
              </a:extLst>
            </p:cNvPr>
            <p:cNvSpPr/>
            <p:nvPr/>
          </p:nvSpPr>
          <p:spPr>
            <a:xfrm>
              <a:off x="1836426" y="3058251"/>
              <a:ext cx="13137" cy="904994"/>
            </a:xfrm>
            <a:custGeom>
              <a:avLst/>
              <a:gdLst>
                <a:gd name="connsiteX0" fmla="*/ 0 w 13137"/>
                <a:gd name="connsiteY0" fmla="*/ 0 h 904994"/>
                <a:gd name="connsiteX1" fmla="*/ 0 w 13137"/>
                <a:gd name="connsiteY1" fmla="*/ 904994 h 904994"/>
                <a:gd name="connsiteX2" fmla="*/ 13138 w 13137"/>
                <a:gd name="connsiteY2" fmla="*/ 904994 h 904994"/>
                <a:gd name="connsiteX3" fmla="*/ 13138 w 13137"/>
                <a:gd name="connsiteY3" fmla="*/ 0 h 904994"/>
                <a:gd name="connsiteX4" fmla="*/ 0 w 13137"/>
                <a:gd name="connsiteY4" fmla="*/ 0 h 904994"/>
                <a:gd name="connsiteX5" fmla="*/ 0 w 13137"/>
                <a:gd name="connsiteY5" fmla="*/ 0 h 9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994">
                  <a:moveTo>
                    <a:pt x="0" y="0"/>
                  </a:moveTo>
                  <a:lnTo>
                    <a:pt x="0" y="904994"/>
                  </a:lnTo>
                  <a:lnTo>
                    <a:pt x="13138" y="9049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568085EB-8A94-3936-B8D5-CBBCA456C01E}"/>
                </a:ext>
              </a:extLst>
            </p:cNvPr>
            <p:cNvSpPr/>
            <p:nvPr/>
          </p:nvSpPr>
          <p:spPr>
            <a:xfrm>
              <a:off x="1836426" y="3058251"/>
              <a:ext cx="13137" cy="904994"/>
            </a:xfrm>
            <a:custGeom>
              <a:avLst/>
              <a:gdLst>
                <a:gd name="connsiteX0" fmla="*/ 0 w 13137"/>
                <a:gd name="connsiteY0" fmla="*/ 0 h 904994"/>
                <a:gd name="connsiteX1" fmla="*/ 0 w 13137"/>
                <a:gd name="connsiteY1" fmla="*/ 904994 h 904994"/>
                <a:gd name="connsiteX2" fmla="*/ 13138 w 13137"/>
                <a:gd name="connsiteY2" fmla="*/ 904994 h 904994"/>
                <a:gd name="connsiteX3" fmla="*/ 13138 w 13137"/>
                <a:gd name="connsiteY3" fmla="*/ 0 h 904994"/>
                <a:gd name="connsiteX4" fmla="*/ 0 w 13137"/>
                <a:gd name="connsiteY4" fmla="*/ 0 h 904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994">
                  <a:moveTo>
                    <a:pt x="0" y="0"/>
                  </a:moveTo>
                  <a:lnTo>
                    <a:pt x="0" y="904994"/>
                  </a:lnTo>
                  <a:lnTo>
                    <a:pt x="13138" y="9049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BA848867-A1F8-FAD7-0834-5DC3D3867F6D}"/>
                </a:ext>
              </a:extLst>
            </p:cNvPr>
            <p:cNvSpPr/>
            <p:nvPr/>
          </p:nvSpPr>
          <p:spPr>
            <a:xfrm>
              <a:off x="1849563" y="3052211"/>
              <a:ext cx="13144" cy="911034"/>
            </a:xfrm>
            <a:custGeom>
              <a:avLst/>
              <a:gdLst>
                <a:gd name="connsiteX0" fmla="*/ 0 w 13144"/>
                <a:gd name="connsiteY0" fmla="*/ 0 h 911034"/>
                <a:gd name="connsiteX1" fmla="*/ 0 w 13144"/>
                <a:gd name="connsiteY1" fmla="*/ 911034 h 911034"/>
                <a:gd name="connsiteX2" fmla="*/ 13145 w 13144"/>
                <a:gd name="connsiteY2" fmla="*/ 911034 h 911034"/>
                <a:gd name="connsiteX3" fmla="*/ 13145 w 13144"/>
                <a:gd name="connsiteY3" fmla="*/ 0 h 911034"/>
                <a:gd name="connsiteX4" fmla="*/ 0 w 13144"/>
                <a:gd name="connsiteY4" fmla="*/ 0 h 911034"/>
                <a:gd name="connsiteX5" fmla="*/ 0 w 13144"/>
                <a:gd name="connsiteY5" fmla="*/ 0 h 9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1034">
                  <a:moveTo>
                    <a:pt x="0" y="0"/>
                  </a:moveTo>
                  <a:lnTo>
                    <a:pt x="0" y="911034"/>
                  </a:lnTo>
                  <a:lnTo>
                    <a:pt x="13145" y="91103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2100655C-1ACD-FB5E-476F-AF3D94402BE3}"/>
                </a:ext>
              </a:extLst>
            </p:cNvPr>
            <p:cNvSpPr/>
            <p:nvPr/>
          </p:nvSpPr>
          <p:spPr>
            <a:xfrm>
              <a:off x="1849563" y="3052211"/>
              <a:ext cx="13144" cy="911034"/>
            </a:xfrm>
            <a:custGeom>
              <a:avLst/>
              <a:gdLst>
                <a:gd name="connsiteX0" fmla="*/ 0 w 13144"/>
                <a:gd name="connsiteY0" fmla="*/ 0 h 911034"/>
                <a:gd name="connsiteX1" fmla="*/ 0 w 13144"/>
                <a:gd name="connsiteY1" fmla="*/ 911034 h 911034"/>
                <a:gd name="connsiteX2" fmla="*/ 13145 w 13144"/>
                <a:gd name="connsiteY2" fmla="*/ 911034 h 911034"/>
                <a:gd name="connsiteX3" fmla="*/ 13145 w 13144"/>
                <a:gd name="connsiteY3" fmla="*/ 0 h 911034"/>
                <a:gd name="connsiteX4" fmla="*/ 0 w 13144"/>
                <a:gd name="connsiteY4" fmla="*/ 0 h 91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1034">
                  <a:moveTo>
                    <a:pt x="0" y="0"/>
                  </a:moveTo>
                  <a:lnTo>
                    <a:pt x="0" y="911034"/>
                  </a:lnTo>
                  <a:lnTo>
                    <a:pt x="13145" y="91103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4E9706B2-E019-DEB2-85AF-157085A7BC2D}"/>
                </a:ext>
              </a:extLst>
            </p:cNvPr>
            <p:cNvSpPr/>
            <p:nvPr/>
          </p:nvSpPr>
          <p:spPr>
            <a:xfrm>
              <a:off x="1862708" y="3074300"/>
              <a:ext cx="13137" cy="888945"/>
            </a:xfrm>
            <a:custGeom>
              <a:avLst/>
              <a:gdLst>
                <a:gd name="connsiteX0" fmla="*/ 0 w 13137"/>
                <a:gd name="connsiteY0" fmla="*/ 0 h 888945"/>
                <a:gd name="connsiteX1" fmla="*/ 0 w 13137"/>
                <a:gd name="connsiteY1" fmla="*/ 888946 h 888945"/>
                <a:gd name="connsiteX2" fmla="*/ 13138 w 13137"/>
                <a:gd name="connsiteY2" fmla="*/ 888946 h 888945"/>
                <a:gd name="connsiteX3" fmla="*/ 13138 w 13137"/>
                <a:gd name="connsiteY3" fmla="*/ 0 h 888945"/>
                <a:gd name="connsiteX4" fmla="*/ 0 w 13137"/>
                <a:gd name="connsiteY4" fmla="*/ 0 h 888945"/>
                <a:gd name="connsiteX5" fmla="*/ 0 w 13137"/>
                <a:gd name="connsiteY5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945">
                  <a:moveTo>
                    <a:pt x="0" y="0"/>
                  </a:moveTo>
                  <a:lnTo>
                    <a:pt x="0" y="888946"/>
                  </a:lnTo>
                  <a:lnTo>
                    <a:pt x="13138" y="8889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1005F9A3-CF8B-8556-2E52-F4CA1DFD461A}"/>
                </a:ext>
              </a:extLst>
            </p:cNvPr>
            <p:cNvSpPr/>
            <p:nvPr/>
          </p:nvSpPr>
          <p:spPr>
            <a:xfrm>
              <a:off x="1862708" y="3074300"/>
              <a:ext cx="13137" cy="888945"/>
            </a:xfrm>
            <a:custGeom>
              <a:avLst/>
              <a:gdLst>
                <a:gd name="connsiteX0" fmla="*/ 0 w 13137"/>
                <a:gd name="connsiteY0" fmla="*/ 0 h 888945"/>
                <a:gd name="connsiteX1" fmla="*/ 0 w 13137"/>
                <a:gd name="connsiteY1" fmla="*/ 888946 h 888945"/>
                <a:gd name="connsiteX2" fmla="*/ 13138 w 13137"/>
                <a:gd name="connsiteY2" fmla="*/ 888946 h 888945"/>
                <a:gd name="connsiteX3" fmla="*/ 13138 w 13137"/>
                <a:gd name="connsiteY3" fmla="*/ 0 h 888945"/>
                <a:gd name="connsiteX4" fmla="*/ 0 w 13137"/>
                <a:gd name="connsiteY4" fmla="*/ 0 h 88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945">
                  <a:moveTo>
                    <a:pt x="0" y="0"/>
                  </a:moveTo>
                  <a:lnTo>
                    <a:pt x="0" y="888946"/>
                  </a:lnTo>
                  <a:lnTo>
                    <a:pt x="13138" y="8889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2ECC7BB2-02B8-1DB3-9EFF-47AD429B0A1D}"/>
                </a:ext>
              </a:extLst>
            </p:cNvPr>
            <p:cNvSpPr/>
            <p:nvPr/>
          </p:nvSpPr>
          <p:spPr>
            <a:xfrm>
              <a:off x="1875846" y="3043917"/>
              <a:ext cx="13137" cy="919328"/>
            </a:xfrm>
            <a:custGeom>
              <a:avLst/>
              <a:gdLst>
                <a:gd name="connsiteX0" fmla="*/ 0 w 13137"/>
                <a:gd name="connsiteY0" fmla="*/ 0 h 919328"/>
                <a:gd name="connsiteX1" fmla="*/ 0 w 13137"/>
                <a:gd name="connsiteY1" fmla="*/ 919329 h 919328"/>
                <a:gd name="connsiteX2" fmla="*/ 13138 w 13137"/>
                <a:gd name="connsiteY2" fmla="*/ 919329 h 919328"/>
                <a:gd name="connsiteX3" fmla="*/ 13138 w 13137"/>
                <a:gd name="connsiteY3" fmla="*/ 0 h 919328"/>
                <a:gd name="connsiteX4" fmla="*/ 0 w 13137"/>
                <a:gd name="connsiteY4" fmla="*/ 0 h 919328"/>
                <a:gd name="connsiteX5" fmla="*/ 0 w 13137"/>
                <a:gd name="connsiteY5" fmla="*/ 0 h 9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9328">
                  <a:moveTo>
                    <a:pt x="0" y="0"/>
                  </a:moveTo>
                  <a:lnTo>
                    <a:pt x="0" y="919329"/>
                  </a:lnTo>
                  <a:lnTo>
                    <a:pt x="13138" y="9193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28B2C5-15DD-62D8-349F-4A861FEB5882}"/>
                </a:ext>
              </a:extLst>
            </p:cNvPr>
            <p:cNvSpPr/>
            <p:nvPr/>
          </p:nvSpPr>
          <p:spPr>
            <a:xfrm>
              <a:off x="1875846" y="3043917"/>
              <a:ext cx="13137" cy="919328"/>
            </a:xfrm>
            <a:custGeom>
              <a:avLst/>
              <a:gdLst>
                <a:gd name="connsiteX0" fmla="*/ 0 w 13137"/>
                <a:gd name="connsiteY0" fmla="*/ 0 h 919328"/>
                <a:gd name="connsiteX1" fmla="*/ 0 w 13137"/>
                <a:gd name="connsiteY1" fmla="*/ 919329 h 919328"/>
                <a:gd name="connsiteX2" fmla="*/ 13138 w 13137"/>
                <a:gd name="connsiteY2" fmla="*/ 919329 h 919328"/>
                <a:gd name="connsiteX3" fmla="*/ 13138 w 13137"/>
                <a:gd name="connsiteY3" fmla="*/ 0 h 919328"/>
                <a:gd name="connsiteX4" fmla="*/ 0 w 13137"/>
                <a:gd name="connsiteY4" fmla="*/ 0 h 9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9328">
                  <a:moveTo>
                    <a:pt x="0" y="0"/>
                  </a:moveTo>
                  <a:lnTo>
                    <a:pt x="0" y="919329"/>
                  </a:lnTo>
                  <a:lnTo>
                    <a:pt x="13138" y="9193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1B05BB4-D941-55F3-57A4-BEDCF3A8C466}"/>
                </a:ext>
              </a:extLst>
            </p:cNvPr>
            <p:cNvSpPr/>
            <p:nvPr/>
          </p:nvSpPr>
          <p:spPr>
            <a:xfrm>
              <a:off x="1888983" y="3058162"/>
              <a:ext cx="13144" cy="905083"/>
            </a:xfrm>
            <a:custGeom>
              <a:avLst/>
              <a:gdLst>
                <a:gd name="connsiteX0" fmla="*/ 0 w 13144"/>
                <a:gd name="connsiteY0" fmla="*/ 0 h 905083"/>
                <a:gd name="connsiteX1" fmla="*/ 0 w 13144"/>
                <a:gd name="connsiteY1" fmla="*/ 905084 h 905083"/>
                <a:gd name="connsiteX2" fmla="*/ 13145 w 13144"/>
                <a:gd name="connsiteY2" fmla="*/ 905084 h 905083"/>
                <a:gd name="connsiteX3" fmla="*/ 13145 w 13144"/>
                <a:gd name="connsiteY3" fmla="*/ 0 h 905083"/>
                <a:gd name="connsiteX4" fmla="*/ 0 w 13144"/>
                <a:gd name="connsiteY4" fmla="*/ 0 h 905083"/>
                <a:gd name="connsiteX5" fmla="*/ 0 w 13144"/>
                <a:gd name="connsiteY5" fmla="*/ 0 h 90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5083">
                  <a:moveTo>
                    <a:pt x="0" y="0"/>
                  </a:moveTo>
                  <a:lnTo>
                    <a:pt x="0" y="905084"/>
                  </a:lnTo>
                  <a:lnTo>
                    <a:pt x="13145" y="90508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23097A9B-8E2B-EF01-9347-ED11AD59664C}"/>
                </a:ext>
              </a:extLst>
            </p:cNvPr>
            <p:cNvSpPr/>
            <p:nvPr/>
          </p:nvSpPr>
          <p:spPr>
            <a:xfrm>
              <a:off x="1888983" y="3058162"/>
              <a:ext cx="13144" cy="905083"/>
            </a:xfrm>
            <a:custGeom>
              <a:avLst/>
              <a:gdLst>
                <a:gd name="connsiteX0" fmla="*/ 0 w 13144"/>
                <a:gd name="connsiteY0" fmla="*/ 0 h 905083"/>
                <a:gd name="connsiteX1" fmla="*/ 0 w 13144"/>
                <a:gd name="connsiteY1" fmla="*/ 905084 h 905083"/>
                <a:gd name="connsiteX2" fmla="*/ 13145 w 13144"/>
                <a:gd name="connsiteY2" fmla="*/ 905084 h 905083"/>
                <a:gd name="connsiteX3" fmla="*/ 13145 w 13144"/>
                <a:gd name="connsiteY3" fmla="*/ 0 h 905083"/>
                <a:gd name="connsiteX4" fmla="*/ 0 w 13144"/>
                <a:gd name="connsiteY4" fmla="*/ 0 h 90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5083">
                  <a:moveTo>
                    <a:pt x="0" y="0"/>
                  </a:moveTo>
                  <a:lnTo>
                    <a:pt x="0" y="905084"/>
                  </a:lnTo>
                  <a:lnTo>
                    <a:pt x="13145" y="90508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A26FD2A6-0A72-8BA4-9BB8-FA4861A95803}"/>
                </a:ext>
              </a:extLst>
            </p:cNvPr>
            <p:cNvSpPr/>
            <p:nvPr/>
          </p:nvSpPr>
          <p:spPr>
            <a:xfrm>
              <a:off x="1902128" y="3075923"/>
              <a:ext cx="13137" cy="887323"/>
            </a:xfrm>
            <a:custGeom>
              <a:avLst/>
              <a:gdLst>
                <a:gd name="connsiteX0" fmla="*/ 0 w 13137"/>
                <a:gd name="connsiteY0" fmla="*/ 0 h 887323"/>
                <a:gd name="connsiteX1" fmla="*/ 0 w 13137"/>
                <a:gd name="connsiteY1" fmla="*/ 887323 h 887323"/>
                <a:gd name="connsiteX2" fmla="*/ 13138 w 13137"/>
                <a:gd name="connsiteY2" fmla="*/ 887323 h 887323"/>
                <a:gd name="connsiteX3" fmla="*/ 13138 w 13137"/>
                <a:gd name="connsiteY3" fmla="*/ 0 h 887323"/>
                <a:gd name="connsiteX4" fmla="*/ 0 w 13137"/>
                <a:gd name="connsiteY4" fmla="*/ 0 h 887323"/>
                <a:gd name="connsiteX5" fmla="*/ 0 w 13137"/>
                <a:gd name="connsiteY5" fmla="*/ 0 h 88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323">
                  <a:moveTo>
                    <a:pt x="0" y="0"/>
                  </a:moveTo>
                  <a:lnTo>
                    <a:pt x="0" y="887323"/>
                  </a:lnTo>
                  <a:lnTo>
                    <a:pt x="13138" y="88732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6C7F712-BB5B-1275-5E2B-0D5E9739C486}"/>
                </a:ext>
              </a:extLst>
            </p:cNvPr>
            <p:cNvSpPr/>
            <p:nvPr/>
          </p:nvSpPr>
          <p:spPr>
            <a:xfrm>
              <a:off x="1902128" y="3075923"/>
              <a:ext cx="13137" cy="887323"/>
            </a:xfrm>
            <a:custGeom>
              <a:avLst/>
              <a:gdLst>
                <a:gd name="connsiteX0" fmla="*/ 0 w 13137"/>
                <a:gd name="connsiteY0" fmla="*/ 0 h 887323"/>
                <a:gd name="connsiteX1" fmla="*/ 0 w 13137"/>
                <a:gd name="connsiteY1" fmla="*/ 887323 h 887323"/>
                <a:gd name="connsiteX2" fmla="*/ 13138 w 13137"/>
                <a:gd name="connsiteY2" fmla="*/ 887323 h 887323"/>
                <a:gd name="connsiteX3" fmla="*/ 13138 w 13137"/>
                <a:gd name="connsiteY3" fmla="*/ 0 h 887323"/>
                <a:gd name="connsiteX4" fmla="*/ 0 w 13137"/>
                <a:gd name="connsiteY4" fmla="*/ 0 h 88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323">
                  <a:moveTo>
                    <a:pt x="0" y="0"/>
                  </a:moveTo>
                  <a:lnTo>
                    <a:pt x="0" y="887323"/>
                  </a:lnTo>
                  <a:lnTo>
                    <a:pt x="13138" y="88732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CF57451-F7C1-678C-F552-DB4E134395BB}"/>
                </a:ext>
              </a:extLst>
            </p:cNvPr>
            <p:cNvSpPr/>
            <p:nvPr/>
          </p:nvSpPr>
          <p:spPr>
            <a:xfrm>
              <a:off x="1915266" y="3047072"/>
              <a:ext cx="13137" cy="916173"/>
            </a:xfrm>
            <a:custGeom>
              <a:avLst/>
              <a:gdLst>
                <a:gd name="connsiteX0" fmla="*/ 0 w 13137"/>
                <a:gd name="connsiteY0" fmla="*/ 0 h 916173"/>
                <a:gd name="connsiteX1" fmla="*/ 0 w 13137"/>
                <a:gd name="connsiteY1" fmla="*/ 916173 h 916173"/>
                <a:gd name="connsiteX2" fmla="*/ 13138 w 13137"/>
                <a:gd name="connsiteY2" fmla="*/ 916173 h 916173"/>
                <a:gd name="connsiteX3" fmla="*/ 13138 w 13137"/>
                <a:gd name="connsiteY3" fmla="*/ 0 h 916173"/>
                <a:gd name="connsiteX4" fmla="*/ 0 w 13137"/>
                <a:gd name="connsiteY4" fmla="*/ 0 h 916173"/>
                <a:gd name="connsiteX5" fmla="*/ 0 w 13137"/>
                <a:gd name="connsiteY5" fmla="*/ 0 h 91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6173">
                  <a:moveTo>
                    <a:pt x="0" y="0"/>
                  </a:moveTo>
                  <a:lnTo>
                    <a:pt x="0" y="916173"/>
                  </a:lnTo>
                  <a:lnTo>
                    <a:pt x="13138" y="91617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D56C5FA9-36BD-3A23-E160-9A62BD38D3D9}"/>
                </a:ext>
              </a:extLst>
            </p:cNvPr>
            <p:cNvSpPr/>
            <p:nvPr/>
          </p:nvSpPr>
          <p:spPr>
            <a:xfrm>
              <a:off x="1915266" y="3047072"/>
              <a:ext cx="13137" cy="916173"/>
            </a:xfrm>
            <a:custGeom>
              <a:avLst/>
              <a:gdLst>
                <a:gd name="connsiteX0" fmla="*/ 0 w 13137"/>
                <a:gd name="connsiteY0" fmla="*/ 0 h 916173"/>
                <a:gd name="connsiteX1" fmla="*/ 0 w 13137"/>
                <a:gd name="connsiteY1" fmla="*/ 916173 h 916173"/>
                <a:gd name="connsiteX2" fmla="*/ 13138 w 13137"/>
                <a:gd name="connsiteY2" fmla="*/ 916173 h 916173"/>
                <a:gd name="connsiteX3" fmla="*/ 13138 w 13137"/>
                <a:gd name="connsiteY3" fmla="*/ 0 h 916173"/>
                <a:gd name="connsiteX4" fmla="*/ 0 w 13137"/>
                <a:gd name="connsiteY4" fmla="*/ 0 h 91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6173">
                  <a:moveTo>
                    <a:pt x="0" y="0"/>
                  </a:moveTo>
                  <a:lnTo>
                    <a:pt x="0" y="916173"/>
                  </a:lnTo>
                  <a:lnTo>
                    <a:pt x="13138" y="91617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4149D49F-8C43-ED9E-AE63-533B522744EB}"/>
                </a:ext>
              </a:extLst>
            </p:cNvPr>
            <p:cNvSpPr/>
            <p:nvPr/>
          </p:nvSpPr>
          <p:spPr>
            <a:xfrm>
              <a:off x="1928404" y="3051670"/>
              <a:ext cx="13144" cy="911575"/>
            </a:xfrm>
            <a:custGeom>
              <a:avLst/>
              <a:gdLst>
                <a:gd name="connsiteX0" fmla="*/ 0 w 13144"/>
                <a:gd name="connsiteY0" fmla="*/ 0 h 911575"/>
                <a:gd name="connsiteX1" fmla="*/ 0 w 13144"/>
                <a:gd name="connsiteY1" fmla="*/ 911575 h 911575"/>
                <a:gd name="connsiteX2" fmla="*/ 13145 w 13144"/>
                <a:gd name="connsiteY2" fmla="*/ 911575 h 911575"/>
                <a:gd name="connsiteX3" fmla="*/ 13145 w 13144"/>
                <a:gd name="connsiteY3" fmla="*/ 0 h 911575"/>
                <a:gd name="connsiteX4" fmla="*/ 0 w 13144"/>
                <a:gd name="connsiteY4" fmla="*/ 0 h 911575"/>
                <a:gd name="connsiteX5" fmla="*/ 0 w 13144"/>
                <a:gd name="connsiteY5" fmla="*/ 0 h 91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1575">
                  <a:moveTo>
                    <a:pt x="0" y="0"/>
                  </a:moveTo>
                  <a:lnTo>
                    <a:pt x="0" y="911575"/>
                  </a:lnTo>
                  <a:lnTo>
                    <a:pt x="13145" y="9115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8194E0F1-5F6E-5A8D-6463-59BA86C68472}"/>
                </a:ext>
              </a:extLst>
            </p:cNvPr>
            <p:cNvSpPr/>
            <p:nvPr/>
          </p:nvSpPr>
          <p:spPr>
            <a:xfrm>
              <a:off x="1928404" y="3051670"/>
              <a:ext cx="13144" cy="911575"/>
            </a:xfrm>
            <a:custGeom>
              <a:avLst/>
              <a:gdLst>
                <a:gd name="connsiteX0" fmla="*/ 0 w 13144"/>
                <a:gd name="connsiteY0" fmla="*/ 0 h 911575"/>
                <a:gd name="connsiteX1" fmla="*/ 0 w 13144"/>
                <a:gd name="connsiteY1" fmla="*/ 911575 h 911575"/>
                <a:gd name="connsiteX2" fmla="*/ 13145 w 13144"/>
                <a:gd name="connsiteY2" fmla="*/ 911575 h 911575"/>
                <a:gd name="connsiteX3" fmla="*/ 13145 w 13144"/>
                <a:gd name="connsiteY3" fmla="*/ 0 h 911575"/>
                <a:gd name="connsiteX4" fmla="*/ 0 w 13144"/>
                <a:gd name="connsiteY4" fmla="*/ 0 h 91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1575">
                  <a:moveTo>
                    <a:pt x="0" y="0"/>
                  </a:moveTo>
                  <a:lnTo>
                    <a:pt x="0" y="911575"/>
                  </a:lnTo>
                  <a:lnTo>
                    <a:pt x="13145" y="9115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F932A4DE-6709-1A5A-7597-1087EBEEDF4D}"/>
                </a:ext>
              </a:extLst>
            </p:cNvPr>
            <p:cNvSpPr/>
            <p:nvPr/>
          </p:nvSpPr>
          <p:spPr>
            <a:xfrm>
              <a:off x="1941548" y="3045810"/>
              <a:ext cx="13137" cy="917435"/>
            </a:xfrm>
            <a:custGeom>
              <a:avLst/>
              <a:gdLst>
                <a:gd name="connsiteX0" fmla="*/ 0 w 13137"/>
                <a:gd name="connsiteY0" fmla="*/ 0 h 917435"/>
                <a:gd name="connsiteX1" fmla="*/ 0 w 13137"/>
                <a:gd name="connsiteY1" fmla="*/ 917436 h 917435"/>
                <a:gd name="connsiteX2" fmla="*/ 13138 w 13137"/>
                <a:gd name="connsiteY2" fmla="*/ 917436 h 917435"/>
                <a:gd name="connsiteX3" fmla="*/ 13138 w 13137"/>
                <a:gd name="connsiteY3" fmla="*/ 0 h 917435"/>
                <a:gd name="connsiteX4" fmla="*/ 0 w 13137"/>
                <a:gd name="connsiteY4" fmla="*/ 0 h 917435"/>
                <a:gd name="connsiteX5" fmla="*/ 0 w 13137"/>
                <a:gd name="connsiteY5" fmla="*/ 0 h 9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7435">
                  <a:moveTo>
                    <a:pt x="0" y="0"/>
                  </a:moveTo>
                  <a:lnTo>
                    <a:pt x="0" y="917436"/>
                  </a:lnTo>
                  <a:lnTo>
                    <a:pt x="13138" y="9174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5B1ADCE6-78CC-A1A9-DDF0-6C58F77CCF91}"/>
                </a:ext>
              </a:extLst>
            </p:cNvPr>
            <p:cNvSpPr/>
            <p:nvPr/>
          </p:nvSpPr>
          <p:spPr>
            <a:xfrm>
              <a:off x="1941548" y="3045810"/>
              <a:ext cx="13137" cy="917435"/>
            </a:xfrm>
            <a:custGeom>
              <a:avLst/>
              <a:gdLst>
                <a:gd name="connsiteX0" fmla="*/ 0 w 13137"/>
                <a:gd name="connsiteY0" fmla="*/ 0 h 917435"/>
                <a:gd name="connsiteX1" fmla="*/ 0 w 13137"/>
                <a:gd name="connsiteY1" fmla="*/ 917436 h 917435"/>
                <a:gd name="connsiteX2" fmla="*/ 13138 w 13137"/>
                <a:gd name="connsiteY2" fmla="*/ 917436 h 917435"/>
                <a:gd name="connsiteX3" fmla="*/ 13138 w 13137"/>
                <a:gd name="connsiteY3" fmla="*/ 0 h 917435"/>
                <a:gd name="connsiteX4" fmla="*/ 0 w 13137"/>
                <a:gd name="connsiteY4" fmla="*/ 0 h 91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7435">
                  <a:moveTo>
                    <a:pt x="0" y="0"/>
                  </a:moveTo>
                  <a:lnTo>
                    <a:pt x="0" y="917436"/>
                  </a:lnTo>
                  <a:lnTo>
                    <a:pt x="13138" y="9174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2B149BF-2E69-C212-544A-4D9FABEE18B9}"/>
                </a:ext>
              </a:extLst>
            </p:cNvPr>
            <p:cNvSpPr/>
            <p:nvPr/>
          </p:nvSpPr>
          <p:spPr>
            <a:xfrm>
              <a:off x="1954686" y="3074660"/>
              <a:ext cx="13144" cy="888585"/>
            </a:xfrm>
            <a:custGeom>
              <a:avLst/>
              <a:gdLst>
                <a:gd name="connsiteX0" fmla="*/ 0 w 13144"/>
                <a:gd name="connsiteY0" fmla="*/ 0 h 888585"/>
                <a:gd name="connsiteX1" fmla="*/ 0 w 13144"/>
                <a:gd name="connsiteY1" fmla="*/ 888585 h 888585"/>
                <a:gd name="connsiteX2" fmla="*/ 13145 w 13144"/>
                <a:gd name="connsiteY2" fmla="*/ 888585 h 888585"/>
                <a:gd name="connsiteX3" fmla="*/ 13145 w 13144"/>
                <a:gd name="connsiteY3" fmla="*/ 0 h 888585"/>
                <a:gd name="connsiteX4" fmla="*/ 0 w 13144"/>
                <a:gd name="connsiteY4" fmla="*/ 0 h 888585"/>
                <a:gd name="connsiteX5" fmla="*/ 0 w 13144"/>
                <a:gd name="connsiteY5" fmla="*/ 0 h 8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8585">
                  <a:moveTo>
                    <a:pt x="0" y="0"/>
                  </a:moveTo>
                  <a:lnTo>
                    <a:pt x="0" y="888585"/>
                  </a:lnTo>
                  <a:lnTo>
                    <a:pt x="13145" y="88858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DFC57823-8281-EEE4-8F41-E89E7EA69C24}"/>
                </a:ext>
              </a:extLst>
            </p:cNvPr>
            <p:cNvSpPr/>
            <p:nvPr/>
          </p:nvSpPr>
          <p:spPr>
            <a:xfrm>
              <a:off x="1954686" y="3074660"/>
              <a:ext cx="13144" cy="888585"/>
            </a:xfrm>
            <a:custGeom>
              <a:avLst/>
              <a:gdLst>
                <a:gd name="connsiteX0" fmla="*/ 0 w 13144"/>
                <a:gd name="connsiteY0" fmla="*/ 0 h 888585"/>
                <a:gd name="connsiteX1" fmla="*/ 0 w 13144"/>
                <a:gd name="connsiteY1" fmla="*/ 888585 h 888585"/>
                <a:gd name="connsiteX2" fmla="*/ 13145 w 13144"/>
                <a:gd name="connsiteY2" fmla="*/ 888585 h 888585"/>
                <a:gd name="connsiteX3" fmla="*/ 13145 w 13144"/>
                <a:gd name="connsiteY3" fmla="*/ 0 h 888585"/>
                <a:gd name="connsiteX4" fmla="*/ 0 w 13144"/>
                <a:gd name="connsiteY4" fmla="*/ 0 h 8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8585">
                  <a:moveTo>
                    <a:pt x="0" y="0"/>
                  </a:moveTo>
                  <a:lnTo>
                    <a:pt x="0" y="888585"/>
                  </a:lnTo>
                  <a:lnTo>
                    <a:pt x="13145" y="88858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68D80A9-473B-7DA4-E223-E6A7409F6144}"/>
                </a:ext>
              </a:extLst>
            </p:cNvPr>
            <p:cNvSpPr/>
            <p:nvPr/>
          </p:nvSpPr>
          <p:spPr>
            <a:xfrm>
              <a:off x="1967831" y="3065284"/>
              <a:ext cx="13137" cy="897961"/>
            </a:xfrm>
            <a:custGeom>
              <a:avLst/>
              <a:gdLst>
                <a:gd name="connsiteX0" fmla="*/ 0 w 13137"/>
                <a:gd name="connsiteY0" fmla="*/ 0 h 897961"/>
                <a:gd name="connsiteX1" fmla="*/ 0 w 13137"/>
                <a:gd name="connsiteY1" fmla="*/ 897962 h 897961"/>
                <a:gd name="connsiteX2" fmla="*/ 13138 w 13137"/>
                <a:gd name="connsiteY2" fmla="*/ 897962 h 897961"/>
                <a:gd name="connsiteX3" fmla="*/ 13138 w 13137"/>
                <a:gd name="connsiteY3" fmla="*/ 0 h 897961"/>
                <a:gd name="connsiteX4" fmla="*/ 0 w 13137"/>
                <a:gd name="connsiteY4" fmla="*/ 0 h 897961"/>
                <a:gd name="connsiteX5" fmla="*/ 0 w 13137"/>
                <a:gd name="connsiteY5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961">
                  <a:moveTo>
                    <a:pt x="0" y="0"/>
                  </a:moveTo>
                  <a:lnTo>
                    <a:pt x="0" y="897962"/>
                  </a:lnTo>
                  <a:lnTo>
                    <a:pt x="13138" y="89796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D12B5FB4-9EB6-92A1-C151-A01570DA4BED}"/>
                </a:ext>
              </a:extLst>
            </p:cNvPr>
            <p:cNvSpPr/>
            <p:nvPr/>
          </p:nvSpPr>
          <p:spPr>
            <a:xfrm>
              <a:off x="1967831" y="3065284"/>
              <a:ext cx="13137" cy="897961"/>
            </a:xfrm>
            <a:custGeom>
              <a:avLst/>
              <a:gdLst>
                <a:gd name="connsiteX0" fmla="*/ 0 w 13137"/>
                <a:gd name="connsiteY0" fmla="*/ 0 h 897961"/>
                <a:gd name="connsiteX1" fmla="*/ 0 w 13137"/>
                <a:gd name="connsiteY1" fmla="*/ 897962 h 897961"/>
                <a:gd name="connsiteX2" fmla="*/ 13138 w 13137"/>
                <a:gd name="connsiteY2" fmla="*/ 897962 h 897961"/>
                <a:gd name="connsiteX3" fmla="*/ 13138 w 13137"/>
                <a:gd name="connsiteY3" fmla="*/ 0 h 897961"/>
                <a:gd name="connsiteX4" fmla="*/ 0 w 13137"/>
                <a:gd name="connsiteY4" fmla="*/ 0 h 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961">
                  <a:moveTo>
                    <a:pt x="0" y="0"/>
                  </a:moveTo>
                  <a:lnTo>
                    <a:pt x="0" y="897962"/>
                  </a:lnTo>
                  <a:lnTo>
                    <a:pt x="13138" y="89796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C1F235FC-120D-3C54-945C-05D13A63D9E6}"/>
                </a:ext>
              </a:extLst>
            </p:cNvPr>
            <p:cNvSpPr/>
            <p:nvPr/>
          </p:nvSpPr>
          <p:spPr>
            <a:xfrm>
              <a:off x="1980969" y="3065645"/>
              <a:ext cx="13137" cy="897600"/>
            </a:xfrm>
            <a:custGeom>
              <a:avLst/>
              <a:gdLst>
                <a:gd name="connsiteX0" fmla="*/ 0 w 13137"/>
                <a:gd name="connsiteY0" fmla="*/ 0 h 897600"/>
                <a:gd name="connsiteX1" fmla="*/ 0 w 13137"/>
                <a:gd name="connsiteY1" fmla="*/ 897601 h 897600"/>
                <a:gd name="connsiteX2" fmla="*/ 13138 w 13137"/>
                <a:gd name="connsiteY2" fmla="*/ 897601 h 897600"/>
                <a:gd name="connsiteX3" fmla="*/ 13138 w 13137"/>
                <a:gd name="connsiteY3" fmla="*/ 0 h 897600"/>
                <a:gd name="connsiteX4" fmla="*/ 0 w 13137"/>
                <a:gd name="connsiteY4" fmla="*/ 0 h 897600"/>
                <a:gd name="connsiteX5" fmla="*/ 0 w 13137"/>
                <a:gd name="connsiteY5" fmla="*/ 0 h 8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600">
                  <a:moveTo>
                    <a:pt x="0" y="0"/>
                  </a:moveTo>
                  <a:lnTo>
                    <a:pt x="0" y="897601"/>
                  </a:lnTo>
                  <a:lnTo>
                    <a:pt x="13138" y="89760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6403811A-5EB8-F1EC-530E-E731BEAD3CF6}"/>
                </a:ext>
              </a:extLst>
            </p:cNvPr>
            <p:cNvSpPr/>
            <p:nvPr/>
          </p:nvSpPr>
          <p:spPr>
            <a:xfrm>
              <a:off x="1980969" y="3065645"/>
              <a:ext cx="13137" cy="897600"/>
            </a:xfrm>
            <a:custGeom>
              <a:avLst/>
              <a:gdLst>
                <a:gd name="connsiteX0" fmla="*/ 0 w 13137"/>
                <a:gd name="connsiteY0" fmla="*/ 0 h 897600"/>
                <a:gd name="connsiteX1" fmla="*/ 0 w 13137"/>
                <a:gd name="connsiteY1" fmla="*/ 897601 h 897600"/>
                <a:gd name="connsiteX2" fmla="*/ 13138 w 13137"/>
                <a:gd name="connsiteY2" fmla="*/ 897601 h 897600"/>
                <a:gd name="connsiteX3" fmla="*/ 13138 w 13137"/>
                <a:gd name="connsiteY3" fmla="*/ 0 h 897600"/>
                <a:gd name="connsiteX4" fmla="*/ 0 w 13137"/>
                <a:gd name="connsiteY4" fmla="*/ 0 h 8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600">
                  <a:moveTo>
                    <a:pt x="0" y="0"/>
                  </a:moveTo>
                  <a:lnTo>
                    <a:pt x="0" y="897601"/>
                  </a:lnTo>
                  <a:lnTo>
                    <a:pt x="13138" y="89760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EA49EB3B-2C8F-D827-6D0B-8A264E2F1342}"/>
                </a:ext>
              </a:extLst>
            </p:cNvPr>
            <p:cNvSpPr/>
            <p:nvPr/>
          </p:nvSpPr>
          <p:spPr>
            <a:xfrm>
              <a:off x="1994106" y="3052932"/>
              <a:ext cx="13144" cy="910313"/>
            </a:xfrm>
            <a:custGeom>
              <a:avLst/>
              <a:gdLst>
                <a:gd name="connsiteX0" fmla="*/ 0 w 13144"/>
                <a:gd name="connsiteY0" fmla="*/ 0 h 910313"/>
                <a:gd name="connsiteX1" fmla="*/ 0 w 13144"/>
                <a:gd name="connsiteY1" fmla="*/ 910313 h 910313"/>
                <a:gd name="connsiteX2" fmla="*/ 13145 w 13144"/>
                <a:gd name="connsiteY2" fmla="*/ 910313 h 910313"/>
                <a:gd name="connsiteX3" fmla="*/ 13145 w 13144"/>
                <a:gd name="connsiteY3" fmla="*/ 0 h 910313"/>
                <a:gd name="connsiteX4" fmla="*/ 0 w 13144"/>
                <a:gd name="connsiteY4" fmla="*/ 0 h 910313"/>
                <a:gd name="connsiteX5" fmla="*/ 0 w 13144"/>
                <a:gd name="connsiteY5" fmla="*/ 0 h 9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0313">
                  <a:moveTo>
                    <a:pt x="0" y="0"/>
                  </a:moveTo>
                  <a:lnTo>
                    <a:pt x="0" y="910313"/>
                  </a:lnTo>
                  <a:lnTo>
                    <a:pt x="13145" y="91031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6A23C386-6651-2D4C-1FF8-2B5AE7BD3A1A}"/>
                </a:ext>
              </a:extLst>
            </p:cNvPr>
            <p:cNvSpPr/>
            <p:nvPr/>
          </p:nvSpPr>
          <p:spPr>
            <a:xfrm>
              <a:off x="1994106" y="3052932"/>
              <a:ext cx="13144" cy="910313"/>
            </a:xfrm>
            <a:custGeom>
              <a:avLst/>
              <a:gdLst>
                <a:gd name="connsiteX0" fmla="*/ 0 w 13144"/>
                <a:gd name="connsiteY0" fmla="*/ 0 h 910313"/>
                <a:gd name="connsiteX1" fmla="*/ 0 w 13144"/>
                <a:gd name="connsiteY1" fmla="*/ 910313 h 910313"/>
                <a:gd name="connsiteX2" fmla="*/ 13145 w 13144"/>
                <a:gd name="connsiteY2" fmla="*/ 910313 h 910313"/>
                <a:gd name="connsiteX3" fmla="*/ 13145 w 13144"/>
                <a:gd name="connsiteY3" fmla="*/ 0 h 910313"/>
                <a:gd name="connsiteX4" fmla="*/ 0 w 13144"/>
                <a:gd name="connsiteY4" fmla="*/ 0 h 91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0313">
                  <a:moveTo>
                    <a:pt x="0" y="0"/>
                  </a:moveTo>
                  <a:lnTo>
                    <a:pt x="0" y="910313"/>
                  </a:lnTo>
                  <a:lnTo>
                    <a:pt x="13145" y="91031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4C64AC27-647D-575B-B748-C6E6AB519B06}"/>
                </a:ext>
              </a:extLst>
            </p:cNvPr>
            <p:cNvSpPr/>
            <p:nvPr/>
          </p:nvSpPr>
          <p:spPr>
            <a:xfrm>
              <a:off x="2007251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  <a:gd name="connsiteX5" fmla="*/ 0 w 13137"/>
                <a:gd name="connsiteY5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D3447E51-9B8E-5464-520D-A3A7DC2471D1}"/>
                </a:ext>
              </a:extLst>
            </p:cNvPr>
            <p:cNvSpPr/>
            <p:nvPr/>
          </p:nvSpPr>
          <p:spPr>
            <a:xfrm>
              <a:off x="2007251" y="3076283"/>
              <a:ext cx="13137" cy="886962"/>
            </a:xfrm>
            <a:custGeom>
              <a:avLst/>
              <a:gdLst>
                <a:gd name="connsiteX0" fmla="*/ 0 w 13137"/>
                <a:gd name="connsiteY0" fmla="*/ 0 h 886962"/>
                <a:gd name="connsiteX1" fmla="*/ 0 w 13137"/>
                <a:gd name="connsiteY1" fmla="*/ 886963 h 886962"/>
                <a:gd name="connsiteX2" fmla="*/ 13138 w 13137"/>
                <a:gd name="connsiteY2" fmla="*/ 886963 h 886962"/>
                <a:gd name="connsiteX3" fmla="*/ 13138 w 13137"/>
                <a:gd name="connsiteY3" fmla="*/ 0 h 886962"/>
                <a:gd name="connsiteX4" fmla="*/ 0 w 13137"/>
                <a:gd name="connsiteY4" fmla="*/ 0 h 88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962">
                  <a:moveTo>
                    <a:pt x="0" y="0"/>
                  </a:moveTo>
                  <a:lnTo>
                    <a:pt x="0" y="886963"/>
                  </a:lnTo>
                  <a:lnTo>
                    <a:pt x="13138" y="8869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983754D7-392F-65CE-6113-05994EEE1512}"/>
                </a:ext>
              </a:extLst>
            </p:cNvPr>
            <p:cNvSpPr/>
            <p:nvPr/>
          </p:nvSpPr>
          <p:spPr>
            <a:xfrm>
              <a:off x="2020389" y="3058071"/>
              <a:ext cx="13137" cy="905174"/>
            </a:xfrm>
            <a:custGeom>
              <a:avLst/>
              <a:gdLst>
                <a:gd name="connsiteX0" fmla="*/ 0 w 13137"/>
                <a:gd name="connsiteY0" fmla="*/ 0 h 905174"/>
                <a:gd name="connsiteX1" fmla="*/ 0 w 13137"/>
                <a:gd name="connsiteY1" fmla="*/ 905174 h 905174"/>
                <a:gd name="connsiteX2" fmla="*/ 13138 w 13137"/>
                <a:gd name="connsiteY2" fmla="*/ 905174 h 905174"/>
                <a:gd name="connsiteX3" fmla="*/ 13138 w 13137"/>
                <a:gd name="connsiteY3" fmla="*/ 0 h 905174"/>
                <a:gd name="connsiteX4" fmla="*/ 0 w 13137"/>
                <a:gd name="connsiteY4" fmla="*/ 0 h 905174"/>
                <a:gd name="connsiteX5" fmla="*/ 0 w 13137"/>
                <a:gd name="connsiteY5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174">
                  <a:moveTo>
                    <a:pt x="0" y="0"/>
                  </a:moveTo>
                  <a:lnTo>
                    <a:pt x="0" y="905174"/>
                  </a:lnTo>
                  <a:lnTo>
                    <a:pt x="13138" y="90517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52697533-157F-AC02-0C2E-290CF66499F5}"/>
                </a:ext>
              </a:extLst>
            </p:cNvPr>
            <p:cNvSpPr/>
            <p:nvPr/>
          </p:nvSpPr>
          <p:spPr>
            <a:xfrm>
              <a:off x="2020389" y="3058071"/>
              <a:ext cx="13137" cy="905174"/>
            </a:xfrm>
            <a:custGeom>
              <a:avLst/>
              <a:gdLst>
                <a:gd name="connsiteX0" fmla="*/ 0 w 13137"/>
                <a:gd name="connsiteY0" fmla="*/ 0 h 905174"/>
                <a:gd name="connsiteX1" fmla="*/ 0 w 13137"/>
                <a:gd name="connsiteY1" fmla="*/ 905174 h 905174"/>
                <a:gd name="connsiteX2" fmla="*/ 13138 w 13137"/>
                <a:gd name="connsiteY2" fmla="*/ 905174 h 905174"/>
                <a:gd name="connsiteX3" fmla="*/ 13138 w 13137"/>
                <a:gd name="connsiteY3" fmla="*/ 0 h 905174"/>
                <a:gd name="connsiteX4" fmla="*/ 0 w 13137"/>
                <a:gd name="connsiteY4" fmla="*/ 0 h 9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174">
                  <a:moveTo>
                    <a:pt x="0" y="0"/>
                  </a:moveTo>
                  <a:lnTo>
                    <a:pt x="0" y="905174"/>
                  </a:lnTo>
                  <a:lnTo>
                    <a:pt x="13138" y="90517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F913827D-21B2-F1A7-A99B-65EBECB06E2F}"/>
                </a:ext>
              </a:extLst>
            </p:cNvPr>
            <p:cNvSpPr/>
            <p:nvPr/>
          </p:nvSpPr>
          <p:spPr>
            <a:xfrm>
              <a:off x="2033526" y="3065374"/>
              <a:ext cx="13144" cy="897871"/>
            </a:xfrm>
            <a:custGeom>
              <a:avLst/>
              <a:gdLst>
                <a:gd name="connsiteX0" fmla="*/ 0 w 13144"/>
                <a:gd name="connsiteY0" fmla="*/ 0 h 897871"/>
                <a:gd name="connsiteX1" fmla="*/ 0 w 13144"/>
                <a:gd name="connsiteY1" fmla="*/ 897871 h 897871"/>
                <a:gd name="connsiteX2" fmla="*/ 13145 w 13144"/>
                <a:gd name="connsiteY2" fmla="*/ 897871 h 897871"/>
                <a:gd name="connsiteX3" fmla="*/ 13145 w 13144"/>
                <a:gd name="connsiteY3" fmla="*/ 0 h 897871"/>
                <a:gd name="connsiteX4" fmla="*/ 0 w 13144"/>
                <a:gd name="connsiteY4" fmla="*/ 0 h 897871"/>
                <a:gd name="connsiteX5" fmla="*/ 0 w 13144"/>
                <a:gd name="connsiteY5" fmla="*/ 0 h 89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871">
                  <a:moveTo>
                    <a:pt x="0" y="0"/>
                  </a:moveTo>
                  <a:lnTo>
                    <a:pt x="0" y="897871"/>
                  </a:lnTo>
                  <a:lnTo>
                    <a:pt x="13145" y="89787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03750540-BDC9-E284-88E8-07CA71662FEF}"/>
                </a:ext>
              </a:extLst>
            </p:cNvPr>
            <p:cNvSpPr/>
            <p:nvPr/>
          </p:nvSpPr>
          <p:spPr>
            <a:xfrm>
              <a:off x="2033526" y="3065374"/>
              <a:ext cx="13144" cy="897871"/>
            </a:xfrm>
            <a:custGeom>
              <a:avLst/>
              <a:gdLst>
                <a:gd name="connsiteX0" fmla="*/ 0 w 13144"/>
                <a:gd name="connsiteY0" fmla="*/ 0 h 897871"/>
                <a:gd name="connsiteX1" fmla="*/ 0 w 13144"/>
                <a:gd name="connsiteY1" fmla="*/ 897871 h 897871"/>
                <a:gd name="connsiteX2" fmla="*/ 13145 w 13144"/>
                <a:gd name="connsiteY2" fmla="*/ 897871 h 897871"/>
                <a:gd name="connsiteX3" fmla="*/ 13145 w 13144"/>
                <a:gd name="connsiteY3" fmla="*/ 0 h 897871"/>
                <a:gd name="connsiteX4" fmla="*/ 0 w 13144"/>
                <a:gd name="connsiteY4" fmla="*/ 0 h 89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871">
                  <a:moveTo>
                    <a:pt x="0" y="0"/>
                  </a:moveTo>
                  <a:lnTo>
                    <a:pt x="0" y="897871"/>
                  </a:lnTo>
                  <a:lnTo>
                    <a:pt x="13145" y="89787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2207B7F1-296C-7F67-5DD8-CEC94E6282EF}"/>
                </a:ext>
              </a:extLst>
            </p:cNvPr>
            <p:cNvSpPr/>
            <p:nvPr/>
          </p:nvSpPr>
          <p:spPr>
            <a:xfrm>
              <a:off x="2046671" y="3046351"/>
              <a:ext cx="13137" cy="916894"/>
            </a:xfrm>
            <a:custGeom>
              <a:avLst/>
              <a:gdLst>
                <a:gd name="connsiteX0" fmla="*/ 0 w 13137"/>
                <a:gd name="connsiteY0" fmla="*/ 0 h 916894"/>
                <a:gd name="connsiteX1" fmla="*/ 0 w 13137"/>
                <a:gd name="connsiteY1" fmla="*/ 916895 h 916894"/>
                <a:gd name="connsiteX2" fmla="*/ 13138 w 13137"/>
                <a:gd name="connsiteY2" fmla="*/ 916895 h 916894"/>
                <a:gd name="connsiteX3" fmla="*/ 13138 w 13137"/>
                <a:gd name="connsiteY3" fmla="*/ 0 h 916894"/>
                <a:gd name="connsiteX4" fmla="*/ 0 w 13137"/>
                <a:gd name="connsiteY4" fmla="*/ 0 h 916894"/>
                <a:gd name="connsiteX5" fmla="*/ 0 w 13137"/>
                <a:gd name="connsiteY5" fmla="*/ 0 h 9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6894">
                  <a:moveTo>
                    <a:pt x="0" y="0"/>
                  </a:moveTo>
                  <a:lnTo>
                    <a:pt x="0" y="916895"/>
                  </a:lnTo>
                  <a:lnTo>
                    <a:pt x="13138" y="9168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6CFF2F2-5755-426F-CA50-E0916BD34383}"/>
                </a:ext>
              </a:extLst>
            </p:cNvPr>
            <p:cNvSpPr/>
            <p:nvPr/>
          </p:nvSpPr>
          <p:spPr>
            <a:xfrm>
              <a:off x="2046671" y="3046351"/>
              <a:ext cx="13137" cy="916894"/>
            </a:xfrm>
            <a:custGeom>
              <a:avLst/>
              <a:gdLst>
                <a:gd name="connsiteX0" fmla="*/ 0 w 13137"/>
                <a:gd name="connsiteY0" fmla="*/ 0 h 916894"/>
                <a:gd name="connsiteX1" fmla="*/ 0 w 13137"/>
                <a:gd name="connsiteY1" fmla="*/ 916895 h 916894"/>
                <a:gd name="connsiteX2" fmla="*/ 13138 w 13137"/>
                <a:gd name="connsiteY2" fmla="*/ 916895 h 916894"/>
                <a:gd name="connsiteX3" fmla="*/ 13138 w 13137"/>
                <a:gd name="connsiteY3" fmla="*/ 0 h 916894"/>
                <a:gd name="connsiteX4" fmla="*/ 0 w 13137"/>
                <a:gd name="connsiteY4" fmla="*/ 0 h 91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6894">
                  <a:moveTo>
                    <a:pt x="0" y="0"/>
                  </a:moveTo>
                  <a:lnTo>
                    <a:pt x="0" y="916895"/>
                  </a:lnTo>
                  <a:lnTo>
                    <a:pt x="13138" y="9168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F8306011-5EC6-1136-F443-7CB9714786D3}"/>
                </a:ext>
              </a:extLst>
            </p:cNvPr>
            <p:cNvSpPr/>
            <p:nvPr/>
          </p:nvSpPr>
          <p:spPr>
            <a:xfrm>
              <a:off x="2059809" y="3070153"/>
              <a:ext cx="13137" cy="893093"/>
            </a:xfrm>
            <a:custGeom>
              <a:avLst/>
              <a:gdLst>
                <a:gd name="connsiteX0" fmla="*/ 0 w 13137"/>
                <a:gd name="connsiteY0" fmla="*/ 0 h 893093"/>
                <a:gd name="connsiteX1" fmla="*/ 0 w 13137"/>
                <a:gd name="connsiteY1" fmla="*/ 893093 h 893093"/>
                <a:gd name="connsiteX2" fmla="*/ 13138 w 13137"/>
                <a:gd name="connsiteY2" fmla="*/ 893093 h 893093"/>
                <a:gd name="connsiteX3" fmla="*/ 13138 w 13137"/>
                <a:gd name="connsiteY3" fmla="*/ 0 h 893093"/>
                <a:gd name="connsiteX4" fmla="*/ 0 w 13137"/>
                <a:gd name="connsiteY4" fmla="*/ 0 h 893093"/>
                <a:gd name="connsiteX5" fmla="*/ 0 w 13137"/>
                <a:gd name="connsiteY5" fmla="*/ 0 h 8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093">
                  <a:moveTo>
                    <a:pt x="0" y="0"/>
                  </a:moveTo>
                  <a:lnTo>
                    <a:pt x="0" y="893093"/>
                  </a:lnTo>
                  <a:lnTo>
                    <a:pt x="13138" y="89309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C657CCE4-8F36-2485-E3B5-99B7D8C2009B}"/>
                </a:ext>
              </a:extLst>
            </p:cNvPr>
            <p:cNvSpPr/>
            <p:nvPr/>
          </p:nvSpPr>
          <p:spPr>
            <a:xfrm>
              <a:off x="2059809" y="3070153"/>
              <a:ext cx="13137" cy="893093"/>
            </a:xfrm>
            <a:custGeom>
              <a:avLst/>
              <a:gdLst>
                <a:gd name="connsiteX0" fmla="*/ 0 w 13137"/>
                <a:gd name="connsiteY0" fmla="*/ 0 h 893093"/>
                <a:gd name="connsiteX1" fmla="*/ 0 w 13137"/>
                <a:gd name="connsiteY1" fmla="*/ 893093 h 893093"/>
                <a:gd name="connsiteX2" fmla="*/ 13138 w 13137"/>
                <a:gd name="connsiteY2" fmla="*/ 893093 h 893093"/>
                <a:gd name="connsiteX3" fmla="*/ 13138 w 13137"/>
                <a:gd name="connsiteY3" fmla="*/ 0 h 893093"/>
                <a:gd name="connsiteX4" fmla="*/ 0 w 13137"/>
                <a:gd name="connsiteY4" fmla="*/ 0 h 8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093">
                  <a:moveTo>
                    <a:pt x="0" y="0"/>
                  </a:moveTo>
                  <a:lnTo>
                    <a:pt x="0" y="893093"/>
                  </a:lnTo>
                  <a:lnTo>
                    <a:pt x="13138" y="89309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212700B-875D-0C7A-2AAE-BB401D31B31D}"/>
                </a:ext>
              </a:extLst>
            </p:cNvPr>
            <p:cNvSpPr/>
            <p:nvPr/>
          </p:nvSpPr>
          <p:spPr>
            <a:xfrm>
              <a:off x="2072947" y="3071415"/>
              <a:ext cx="13144" cy="891830"/>
            </a:xfrm>
            <a:custGeom>
              <a:avLst/>
              <a:gdLst>
                <a:gd name="connsiteX0" fmla="*/ 0 w 13144"/>
                <a:gd name="connsiteY0" fmla="*/ 0 h 891830"/>
                <a:gd name="connsiteX1" fmla="*/ 0 w 13144"/>
                <a:gd name="connsiteY1" fmla="*/ 891831 h 891830"/>
                <a:gd name="connsiteX2" fmla="*/ 13145 w 13144"/>
                <a:gd name="connsiteY2" fmla="*/ 891831 h 891830"/>
                <a:gd name="connsiteX3" fmla="*/ 13145 w 13144"/>
                <a:gd name="connsiteY3" fmla="*/ 0 h 891830"/>
                <a:gd name="connsiteX4" fmla="*/ 0 w 13144"/>
                <a:gd name="connsiteY4" fmla="*/ 0 h 891830"/>
                <a:gd name="connsiteX5" fmla="*/ 0 w 13144"/>
                <a:gd name="connsiteY5" fmla="*/ 0 h 8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830">
                  <a:moveTo>
                    <a:pt x="0" y="0"/>
                  </a:moveTo>
                  <a:lnTo>
                    <a:pt x="0" y="891831"/>
                  </a:lnTo>
                  <a:lnTo>
                    <a:pt x="13145" y="89183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309CEA8F-961E-3A79-4B58-5DF9846C07E6}"/>
                </a:ext>
              </a:extLst>
            </p:cNvPr>
            <p:cNvSpPr/>
            <p:nvPr/>
          </p:nvSpPr>
          <p:spPr>
            <a:xfrm>
              <a:off x="2072947" y="3071415"/>
              <a:ext cx="13144" cy="891830"/>
            </a:xfrm>
            <a:custGeom>
              <a:avLst/>
              <a:gdLst>
                <a:gd name="connsiteX0" fmla="*/ 0 w 13144"/>
                <a:gd name="connsiteY0" fmla="*/ 0 h 891830"/>
                <a:gd name="connsiteX1" fmla="*/ 0 w 13144"/>
                <a:gd name="connsiteY1" fmla="*/ 891831 h 891830"/>
                <a:gd name="connsiteX2" fmla="*/ 13145 w 13144"/>
                <a:gd name="connsiteY2" fmla="*/ 891831 h 891830"/>
                <a:gd name="connsiteX3" fmla="*/ 13145 w 13144"/>
                <a:gd name="connsiteY3" fmla="*/ 0 h 891830"/>
                <a:gd name="connsiteX4" fmla="*/ 0 w 13144"/>
                <a:gd name="connsiteY4" fmla="*/ 0 h 89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830">
                  <a:moveTo>
                    <a:pt x="0" y="0"/>
                  </a:moveTo>
                  <a:lnTo>
                    <a:pt x="0" y="891831"/>
                  </a:lnTo>
                  <a:lnTo>
                    <a:pt x="13145" y="89183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ABA70EF7-CBDB-C4B5-F44D-9EDF8E35BB8E}"/>
                </a:ext>
              </a:extLst>
            </p:cNvPr>
            <p:cNvSpPr/>
            <p:nvPr/>
          </p:nvSpPr>
          <p:spPr>
            <a:xfrm>
              <a:off x="2086092" y="3069702"/>
              <a:ext cx="13137" cy="893543"/>
            </a:xfrm>
            <a:custGeom>
              <a:avLst/>
              <a:gdLst>
                <a:gd name="connsiteX0" fmla="*/ 0 w 13137"/>
                <a:gd name="connsiteY0" fmla="*/ 0 h 893543"/>
                <a:gd name="connsiteX1" fmla="*/ 0 w 13137"/>
                <a:gd name="connsiteY1" fmla="*/ 893544 h 893543"/>
                <a:gd name="connsiteX2" fmla="*/ 13138 w 13137"/>
                <a:gd name="connsiteY2" fmla="*/ 893544 h 893543"/>
                <a:gd name="connsiteX3" fmla="*/ 13138 w 13137"/>
                <a:gd name="connsiteY3" fmla="*/ 0 h 893543"/>
                <a:gd name="connsiteX4" fmla="*/ 0 w 13137"/>
                <a:gd name="connsiteY4" fmla="*/ 0 h 893543"/>
                <a:gd name="connsiteX5" fmla="*/ 0 w 13137"/>
                <a:gd name="connsiteY5" fmla="*/ 0 h 89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543">
                  <a:moveTo>
                    <a:pt x="0" y="0"/>
                  </a:moveTo>
                  <a:lnTo>
                    <a:pt x="0" y="893544"/>
                  </a:lnTo>
                  <a:lnTo>
                    <a:pt x="13138" y="89354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736A7D8-D49B-BD12-AF86-EAB4FD296A79}"/>
                </a:ext>
              </a:extLst>
            </p:cNvPr>
            <p:cNvSpPr/>
            <p:nvPr/>
          </p:nvSpPr>
          <p:spPr>
            <a:xfrm>
              <a:off x="2086092" y="3069702"/>
              <a:ext cx="13137" cy="893543"/>
            </a:xfrm>
            <a:custGeom>
              <a:avLst/>
              <a:gdLst>
                <a:gd name="connsiteX0" fmla="*/ 0 w 13137"/>
                <a:gd name="connsiteY0" fmla="*/ 0 h 893543"/>
                <a:gd name="connsiteX1" fmla="*/ 0 w 13137"/>
                <a:gd name="connsiteY1" fmla="*/ 893544 h 893543"/>
                <a:gd name="connsiteX2" fmla="*/ 13138 w 13137"/>
                <a:gd name="connsiteY2" fmla="*/ 893544 h 893543"/>
                <a:gd name="connsiteX3" fmla="*/ 13138 w 13137"/>
                <a:gd name="connsiteY3" fmla="*/ 0 h 893543"/>
                <a:gd name="connsiteX4" fmla="*/ 0 w 13137"/>
                <a:gd name="connsiteY4" fmla="*/ 0 h 89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543">
                  <a:moveTo>
                    <a:pt x="0" y="0"/>
                  </a:moveTo>
                  <a:lnTo>
                    <a:pt x="0" y="893544"/>
                  </a:lnTo>
                  <a:lnTo>
                    <a:pt x="13138" y="89354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7AE6CB27-4FB5-19BE-F62A-46656548C646}"/>
                </a:ext>
              </a:extLst>
            </p:cNvPr>
            <p:cNvSpPr/>
            <p:nvPr/>
          </p:nvSpPr>
          <p:spPr>
            <a:xfrm>
              <a:off x="2099229" y="3059334"/>
              <a:ext cx="13137" cy="903912"/>
            </a:xfrm>
            <a:custGeom>
              <a:avLst/>
              <a:gdLst>
                <a:gd name="connsiteX0" fmla="*/ 0 w 13137"/>
                <a:gd name="connsiteY0" fmla="*/ 0 h 903912"/>
                <a:gd name="connsiteX1" fmla="*/ 0 w 13137"/>
                <a:gd name="connsiteY1" fmla="*/ 903912 h 903912"/>
                <a:gd name="connsiteX2" fmla="*/ 13138 w 13137"/>
                <a:gd name="connsiteY2" fmla="*/ 903912 h 903912"/>
                <a:gd name="connsiteX3" fmla="*/ 13138 w 13137"/>
                <a:gd name="connsiteY3" fmla="*/ 0 h 903912"/>
                <a:gd name="connsiteX4" fmla="*/ 0 w 13137"/>
                <a:gd name="connsiteY4" fmla="*/ 0 h 903912"/>
                <a:gd name="connsiteX5" fmla="*/ 0 w 13137"/>
                <a:gd name="connsiteY5" fmla="*/ 0 h 90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912">
                  <a:moveTo>
                    <a:pt x="0" y="0"/>
                  </a:moveTo>
                  <a:lnTo>
                    <a:pt x="0" y="903912"/>
                  </a:lnTo>
                  <a:lnTo>
                    <a:pt x="13138" y="9039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305A14E0-6843-EBAA-473C-4615807709ED}"/>
                </a:ext>
              </a:extLst>
            </p:cNvPr>
            <p:cNvSpPr/>
            <p:nvPr/>
          </p:nvSpPr>
          <p:spPr>
            <a:xfrm>
              <a:off x="2099229" y="3059334"/>
              <a:ext cx="13137" cy="903912"/>
            </a:xfrm>
            <a:custGeom>
              <a:avLst/>
              <a:gdLst>
                <a:gd name="connsiteX0" fmla="*/ 0 w 13137"/>
                <a:gd name="connsiteY0" fmla="*/ 0 h 903912"/>
                <a:gd name="connsiteX1" fmla="*/ 0 w 13137"/>
                <a:gd name="connsiteY1" fmla="*/ 903912 h 903912"/>
                <a:gd name="connsiteX2" fmla="*/ 13138 w 13137"/>
                <a:gd name="connsiteY2" fmla="*/ 903912 h 903912"/>
                <a:gd name="connsiteX3" fmla="*/ 13138 w 13137"/>
                <a:gd name="connsiteY3" fmla="*/ 0 h 903912"/>
                <a:gd name="connsiteX4" fmla="*/ 0 w 13137"/>
                <a:gd name="connsiteY4" fmla="*/ 0 h 90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912">
                  <a:moveTo>
                    <a:pt x="0" y="0"/>
                  </a:moveTo>
                  <a:lnTo>
                    <a:pt x="0" y="903912"/>
                  </a:lnTo>
                  <a:lnTo>
                    <a:pt x="13138" y="9039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F9102973-E7C4-15C1-B815-16880667AB55}"/>
                </a:ext>
              </a:extLst>
            </p:cNvPr>
            <p:cNvSpPr/>
            <p:nvPr/>
          </p:nvSpPr>
          <p:spPr>
            <a:xfrm>
              <a:off x="2112367" y="3054014"/>
              <a:ext cx="13144" cy="909231"/>
            </a:xfrm>
            <a:custGeom>
              <a:avLst/>
              <a:gdLst>
                <a:gd name="connsiteX0" fmla="*/ 0 w 13144"/>
                <a:gd name="connsiteY0" fmla="*/ 0 h 909231"/>
                <a:gd name="connsiteX1" fmla="*/ 0 w 13144"/>
                <a:gd name="connsiteY1" fmla="*/ 909231 h 909231"/>
                <a:gd name="connsiteX2" fmla="*/ 13145 w 13144"/>
                <a:gd name="connsiteY2" fmla="*/ 909231 h 909231"/>
                <a:gd name="connsiteX3" fmla="*/ 13145 w 13144"/>
                <a:gd name="connsiteY3" fmla="*/ 0 h 909231"/>
                <a:gd name="connsiteX4" fmla="*/ 0 w 13144"/>
                <a:gd name="connsiteY4" fmla="*/ 0 h 909231"/>
                <a:gd name="connsiteX5" fmla="*/ 0 w 13144"/>
                <a:gd name="connsiteY5" fmla="*/ 0 h 90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9231">
                  <a:moveTo>
                    <a:pt x="0" y="0"/>
                  </a:moveTo>
                  <a:lnTo>
                    <a:pt x="0" y="909231"/>
                  </a:lnTo>
                  <a:lnTo>
                    <a:pt x="13145" y="90923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72891298-4B7B-AA26-5CB0-4ADCDF2938B9}"/>
                </a:ext>
              </a:extLst>
            </p:cNvPr>
            <p:cNvSpPr/>
            <p:nvPr/>
          </p:nvSpPr>
          <p:spPr>
            <a:xfrm>
              <a:off x="2112367" y="3054014"/>
              <a:ext cx="13144" cy="909231"/>
            </a:xfrm>
            <a:custGeom>
              <a:avLst/>
              <a:gdLst>
                <a:gd name="connsiteX0" fmla="*/ 0 w 13144"/>
                <a:gd name="connsiteY0" fmla="*/ 0 h 909231"/>
                <a:gd name="connsiteX1" fmla="*/ 0 w 13144"/>
                <a:gd name="connsiteY1" fmla="*/ 909231 h 909231"/>
                <a:gd name="connsiteX2" fmla="*/ 13145 w 13144"/>
                <a:gd name="connsiteY2" fmla="*/ 909231 h 909231"/>
                <a:gd name="connsiteX3" fmla="*/ 13145 w 13144"/>
                <a:gd name="connsiteY3" fmla="*/ 0 h 909231"/>
                <a:gd name="connsiteX4" fmla="*/ 0 w 13144"/>
                <a:gd name="connsiteY4" fmla="*/ 0 h 90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9231">
                  <a:moveTo>
                    <a:pt x="0" y="0"/>
                  </a:moveTo>
                  <a:lnTo>
                    <a:pt x="0" y="909231"/>
                  </a:lnTo>
                  <a:lnTo>
                    <a:pt x="13145" y="90923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27298401-5FB1-721C-B058-97B203DCCA36}"/>
                </a:ext>
              </a:extLst>
            </p:cNvPr>
            <p:cNvSpPr/>
            <p:nvPr/>
          </p:nvSpPr>
          <p:spPr>
            <a:xfrm>
              <a:off x="2125512" y="3082684"/>
              <a:ext cx="13137" cy="880561"/>
            </a:xfrm>
            <a:custGeom>
              <a:avLst/>
              <a:gdLst>
                <a:gd name="connsiteX0" fmla="*/ 0 w 13137"/>
                <a:gd name="connsiteY0" fmla="*/ 0 h 880561"/>
                <a:gd name="connsiteX1" fmla="*/ 0 w 13137"/>
                <a:gd name="connsiteY1" fmla="*/ 880562 h 880561"/>
                <a:gd name="connsiteX2" fmla="*/ 13138 w 13137"/>
                <a:gd name="connsiteY2" fmla="*/ 880562 h 880561"/>
                <a:gd name="connsiteX3" fmla="*/ 13138 w 13137"/>
                <a:gd name="connsiteY3" fmla="*/ 0 h 880561"/>
                <a:gd name="connsiteX4" fmla="*/ 0 w 13137"/>
                <a:gd name="connsiteY4" fmla="*/ 0 h 880561"/>
                <a:gd name="connsiteX5" fmla="*/ 0 w 13137"/>
                <a:gd name="connsiteY5" fmla="*/ 0 h 8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0561">
                  <a:moveTo>
                    <a:pt x="0" y="0"/>
                  </a:moveTo>
                  <a:lnTo>
                    <a:pt x="0" y="880562"/>
                  </a:lnTo>
                  <a:lnTo>
                    <a:pt x="13138" y="88056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D327E468-4477-D96B-42B7-31D698DBEF0B}"/>
                </a:ext>
              </a:extLst>
            </p:cNvPr>
            <p:cNvSpPr/>
            <p:nvPr/>
          </p:nvSpPr>
          <p:spPr>
            <a:xfrm>
              <a:off x="2125512" y="3082684"/>
              <a:ext cx="13137" cy="880561"/>
            </a:xfrm>
            <a:custGeom>
              <a:avLst/>
              <a:gdLst>
                <a:gd name="connsiteX0" fmla="*/ 0 w 13137"/>
                <a:gd name="connsiteY0" fmla="*/ 0 h 880561"/>
                <a:gd name="connsiteX1" fmla="*/ 0 w 13137"/>
                <a:gd name="connsiteY1" fmla="*/ 880562 h 880561"/>
                <a:gd name="connsiteX2" fmla="*/ 13138 w 13137"/>
                <a:gd name="connsiteY2" fmla="*/ 880562 h 880561"/>
                <a:gd name="connsiteX3" fmla="*/ 13138 w 13137"/>
                <a:gd name="connsiteY3" fmla="*/ 0 h 880561"/>
                <a:gd name="connsiteX4" fmla="*/ 0 w 13137"/>
                <a:gd name="connsiteY4" fmla="*/ 0 h 8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0561">
                  <a:moveTo>
                    <a:pt x="0" y="0"/>
                  </a:moveTo>
                  <a:lnTo>
                    <a:pt x="0" y="880562"/>
                  </a:lnTo>
                  <a:lnTo>
                    <a:pt x="13138" y="88056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110E7911-FAE8-5529-98FB-19F2023C0315}"/>
                </a:ext>
              </a:extLst>
            </p:cNvPr>
            <p:cNvSpPr/>
            <p:nvPr/>
          </p:nvSpPr>
          <p:spPr>
            <a:xfrm>
              <a:off x="2138649" y="3065735"/>
              <a:ext cx="13144" cy="897510"/>
            </a:xfrm>
            <a:custGeom>
              <a:avLst/>
              <a:gdLst>
                <a:gd name="connsiteX0" fmla="*/ 0 w 13144"/>
                <a:gd name="connsiteY0" fmla="*/ 0 h 897510"/>
                <a:gd name="connsiteX1" fmla="*/ 0 w 13144"/>
                <a:gd name="connsiteY1" fmla="*/ 897511 h 897510"/>
                <a:gd name="connsiteX2" fmla="*/ 13145 w 13144"/>
                <a:gd name="connsiteY2" fmla="*/ 897511 h 897510"/>
                <a:gd name="connsiteX3" fmla="*/ 13145 w 13144"/>
                <a:gd name="connsiteY3" fmla="*/ 0 h 897510"/>
                <a:gd name="connsiteX4" fmla="*/ 0 w 13144"/>
                <a:gd name="connsiteY4" fmla="*/ 0 h 897510"/>
                <a:gd name="connsiteX5" fmla="*/ 0 w 13144"/>
                <a:gd name="connsiteY5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510">
                  <a:moveTo>
                    <a:pt x="0" y="0"/>
                  </a:moveTo>
                  <a:lnTo>
                    <a:pt x="0" y="897511"/>
                  </a:lnTo>
                  <a:lnTo>
                    <a:pt x="13145" y="89751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ABFCB6-CE54-67B1-E5CC-200EAD45F194}"/>
                </a:ext>
              </a:extLst>
            </p:cNvPr>
            <p:cNvSpPr/>
            <p:nvPr/>
          </p:nvSpPr>
          <p:spPr>
            <a:xfrm>
              <a:off x="2138649" y="3065735"/>
              <a:ext cx="13144" cy="897510"/>
            </a:xfrm>
            <a:custGeom>
              <a:avLst/>
              <a:gdLst>
                <a:gd name="connsiteX0" fmla="*/ 0 w 13144"/>
                <a:gd name="connsiteY0" fmla="*/ 0 h 897510"/>
                <a:gd name="connsiteX1" fmla="*/ 0 w 13144"/>
                <a:gd name="connsiteY1" fmla="*/ 897511 h 897510"/>
                <a:gd name="connsiteX2" fmla="*/ 13145 w 13144"/>
                <a:gd name="connsiteY2" fmla="*/ 897511 h 897510"/>
                <a:gd name="connsiteX3" fmla="*/ 13145 w 13144"/>
                <a:gd name="connsiteY3" fmla="*/ 0 h 897510"/>
                <a:gd name="connsiteX4" fmla="*/ 0 w 13144"/>
                <a:gd name="connsiteY4" fmla="*/ 0 h 8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510">
                  <a:moveTo>
                    <a:pt x="0" y="0"/>
                  </a:moveTo>
                  <a:lnTo>
                    <a:pt x="0" y="897511"/>
                  </a:lnTo>
                  <a:lnTo>
                    <a:pt x="13145" y="89751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F73BCAE9-8ADC-B27F-D2AC-AEF0F0730393}"/>
                </a:ext>
              </a:extLst>
            </p:cNvPr>
            <p:cNvSpPr/>
            <p:nvPr/>
          </p:nvSpPr>
          <p:spPr>
            <a:xfrm>
              <a:off x="2151794" y="3054735"/>
              <a:ext cx="13137" cy="908510"/>
            </a:xfrm>
            <a:custGeom>
              <a:avLst/>
              <a:gdLst>
                <a:gd name="connsiteX0" fmla="*/ 0 w 13137"/>
                <a:gd name="connsiteY0" fmla="*/ 0 h 908510"/>
                <a:gd name="connsiteX1" fmla="*/ 0 w 13137"/>
                <a:gd name="connsiteY1" fmla="*/ 908510 h 908510"/>
                <a:gd name="connsiteX2" fmla="*/ 13138 w 13137"/>
                <a:gd name="connsiteY2" fmla="*/ 908510 h 908510"/>
                <a:gd name="connsiteX3" fmla="*/ 13138 w 13137"/>
                <a:gd name="connsiteY3" fmla="*/ 0 h 908510"/>
                <a:gd name="connsiteX4" fmla="*/ 0 w 13137"/>
                <a:gd name="connsiteY4" fmla="*/ 0 h 908510"/>
                <a:gd name="connsiteX5" fmla="*/ 0 w 13137"/>
                <a:gd name="connsiteY5" fmla="*/ 0 h 90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8510">
                  <a:moveTo>
                    <a:pt x="0" y="0"/>
                  </a:moveTo>
                  <a:lnTo>
                    <a:pt x="0" y="908510"/>
                  </a:lnTo>
                  <a:lnTo>
                    <a:pt x="13138" y="9085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BC5C3CD5-7392-4F73-B904-BB1ADBE63CA1}"/>
                </a:ext>
              </a:extLst>
            </p:cNvPr>
            <p:cNvSpPr/>
            <p:nvPr/>
          </p:nvSpPr>
          <p:spPr>
            <a:xfrm>
              <a:off x="2151794" y="3054735"/>
              <a:ext cx="13137" cy="908510"/>
            </a:xfrm>
            <a:custGeom>
              <a:avLst/>
              <a:gdLst>
                <a:gd name="connsiteX0" fmla="*/ 0 w 13137"/>
                <a:gd name="connsiteY0" fmla="*/ 0 h 908510"/>
                <a:gd name="connsiteX1" fmla="*/ 0 w 13137"/>
                <a:gd name="connsiteY1" fmla="*/ 908510 h 908510"/>
                <a:gd name="connsiteX2" fmla="*/ 13138 w 13137"/>
                <a:gd name="connsiteY2" fmla="*/ 908510 h 908510"/>
                <a:gd name="connsiteX3" fmla="*/ 13138 w 13137"/>
                <a:gd name="connsiteY3" fmla="*/ 0 h 908510"/>
                <a:gd name="connsiteX4" fmla="*/ 0 w 13137"/>
                <a:gd name="connsiteY4" fmla="*/ 0 h 90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8510">
                  <a:moveTo>
                    <a:pt x="0" y="0"/>
                  </a:moveTo>
                  <a:lnTo>
                    <a:pt x="0" y="908510"/>
                  </a:lnTo>
                  <a:lnTo>
                    <a:pt x="13138" y="9085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96727B1-C00B-9DCE-C37B-E7E26466C44C}"/>
                </a:ext>
              </a:extLst>
            </p:cNvPr>
            <p:cNvSpPr/>
            <p:nvPr/>
          </p:nvSpPr>
          <p:spPr>
            <a:xfrm>
              <a:off x="2164932" y="3066186"/>
              <a:ext cx="13137" cy="897060"/>
            </a:xfrm>
            <a:custGeom>
              <a:avLst/>
              <a:gdLst>
                <a:gd name="connsiteX0" fmla="*/ 0 w 13137"/>
                <a:gd name="connsiteY0" fmla="*/ 0 h 897060"/>
                <a:gd name="connsiteX1" fmla="*/ 0 w 13137"/>
                <a:gd name="connsiteY1" fmla="*/ 897060 h 897060"/>
                <a:gd name="connsiteX2" fmla="*/ 13138 w 13137"/>
                <a:gd name="connsiteY2" fmla="*/ 897060 h 897060"/>
                <a:gd name="connsiteX3" fmla="*/ 13138 w 13137"/>
                <a:gd name="connsiteY3" fmla="*/ 0 h 897060"/>
                <a:gd name="connsiteX4" fmla="*/ 0 w 13137"/>
                <a:gd name="connsiteY4" fmla="*/ 0 h 897060"/>
                <a:gd name="connsiteX5" fmla="*/ 0 w 13137"/>
                <a:gd name="connsiteY5" fmla="*/ 0 h 89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060">
                  <a:moveTo>
                    <a:pt x="0" y="0"/>
                  </a:moveTo>
                  <a:lnTo>
                    <a:pt x="0" y="897060"/>
                  </a:lnTo>
                  <a:lnTo>
                    <a:pt x="13138" y="89706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9825FB5B-F303-6700-2EB4-E20A2C497A71}"/>
                </a:ext>
              </a:extLst>
            </p:cNvPr>
            <p:cNvSpPr/>
            <p:nvPr/>
          </p:nvSpPr>
          <p:spPr>
            <a:xfrm>
              <a:off x="2164932" y="3066186"/>
              <a:ext cx="13137" cy="897060"/>
            </a:xfrm>
            <a:custGeom>
              <a:avLst/>
              <a:gdLst>
                <a:gd name="connsiteX0" fmla="*/ 0 w 13137"/>
                <a:gd name="connsiteY0" fmla="*/ 0 h 897060"/>
                <a:gd name="connsiteX1" fmla="*/ 0 w 13137"/>
                <a:gd name="connsiteY1" fmla="*/ 897060 h 897060"/>
                <a:gd name="connsiteX2" fmla="*/ 13138 w 13137"/>
                <a:gd name="connsiteY2" fmla="*/ 897060 h 897060"/>
                <a:gd name="connsiteX3" fmla="*/ 13138 w 13137"/>
                <a:gd name="connsiteY3" fmla="*/ 0 h 897060"/>
                <a:gd name="connsiteX4" fmla="*/ 0 w 13137"/>
                <a:gd name="connsiteY4" fmla="*/ 0 h 89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060">
                  <a:moveTo>
                    <a:pt x="0" y="0"/>
                  </a:moveTo>
                  <a:lnTo>
                    <a:pt x="0" y="897060"/>
                  </a:lnTo>
                  <a:lnTo>
                    <a:pt x="13138" y="89706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C48358A9-9F4C-1AB0-819D-9329CE7EF593}"/>
                </a:ext>
              </a:extLst>
            </p:cNvPr>
            <p:cNvSpPr/>
            <p:nvPr/>
          </p:nvSpPr>
          <p:spPr>
            <a:xfrm>
              <a:off x="2178070" y="3054826"/>
              <a:ext cx="13144" cy="908419"/>
            </a:xfrm>
            <a:custGeom>
              <a:avLst/>
              <a:gdLst>
                <a:gd name="connsiteX0" fmla="*/ 0 w 13144"/>
                <a:gd name="connsiteY0" fmla="*/ 0 h 908419"/>
                <a:gd name="connsiteX1" fmla="*/ 0 w 13144"/>
                <a:gd name="connsiteY1" fmla="*/ 908420 h 908419"/>
                <a:gd name="connsiteX2" fmla="*/ 13145 w 13144"/>
                <a:gd name="connsiteY2" fmla="*/ 908420 h 908419"/>
                <a:gd name="connsiteX3" fmla="*/ 13145 w 13144"/>
                <a:gd name="connsiteY3" fmla="*/ 0 h 908419"/>
                <a:gd name="connsiteX4" fmla="*/ 0 w 13144"/>
                <a:gd name="connsiteY4" fmla="*/ 0 h 908419"/>
                <a:gd name="connsiteX5" fmla="*/ 0 w 13144"/>
                <a:gd name="connsiteY5" fmla="*/ 0 h 90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419">
                  <a:moveTo>
                    <a:pt x="0" y="0"/>
                  </a:moveTo>
                  <a:lnTo>
                    <a:pt x="0" y="908420"/>
                  </a:lnTo>
                  <a:lnTo>
                    <a:pt x="13145" y="90842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3A3F5064-EBE8-E800-D16D-34AD7C3C9D52}"/>
                </a:ext>
              </a:extLst>
            </p:cNvPr>
            <p:cNvSpPr/>
            <p:nvPr/>
          </p:nvSpPr>
          <p:spPr>
            <a:xfrm>
              <a:off x="2178070" y="3054826"/>
              <a:ext cx="13144" cy="908419"/>
            </a:xfrm>
            <a:custGeom>
              <a:avLst/>
              <a:gdLst>
                <a:gd name="connsiteX0" fmla="*/ 0 w 13144"/>
                <a:gd name="connsiteY0" fmla="*/ 0 h 908419"/>
                <a:gd name="connsiteX1" fmla="*/ 0 w 13144"/>
                <a:gd name="connsiteY1" fmla="*/ 908420 h 908419"/>
                <a:gd name="connsiteX2" fmla="*/ 13145 w 13144"/>
                <a:gd name="connsiteY2" fmla="*/ 908420 h 908419"/>
                <a:gd name="connsiteX3" fmla="*/ 13145 w 13144"/>
                <a:gd name="connsiteY3" fmla="*/ 0 h 908419"/>
                <a:gd name="connsiteX4" fmla="*/ 0 w 13144"/>
                <a:gd name="connsiteY4" fmla="*/ 0 h 90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419">
                  <a:moveTo>
                    <a:pt x="0" y="0"/>
                  </a:moveTo>
                  <a:lnTo>
                    <a:pt x="0" y="908420"/>
                  </a:lnTo>
                  <a:lnTo>
                    <a:pt x="13145" y="90842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24AB8432-4476-5114-DA50-45051342CF31}"/>
                </a:ext>
              </a:extLst>
            </p:cNvPr>
            <p:cNvSpPr/>
            <p:nvPr/>
          </p:nvSpPr>
          <p:spPr>
            <a:xfrm>
              <a:off x="2191215" y="3070333"/>
              <a:ext cx="13137" cy="892912"/>
            </a:xfrm>
            <a:custGeom>
              <a:avLst/>
              <a:gdLst>
                <a:gd name="connsiteX0" fmla="*/ 0 w 13137"/>
                <a:gd name="connsiteY0" fmla="*/ 0 h 892912"/>
                <a:gd name="connsiteX1" fmla="*/ 0 w 13137"/>
                <a:gd name="connsiteY1" fmla="*/ 892913 h 892912"/>
                <a:gd name="connsiteX2" fmla="*/ 13138 w 13137"/>
                <a:gd name="connsiteY2" fmla="*/ 892913 h 892912"/>
                <a:gd name="connsiteX3" fmla="*/ 13138 w 13137"/>
                <a:gd name="connsiteY3" fmla="*/ 0 h 892912"/>
                <a:gd name="connsiteX4" fmla="*/ 0 w 13137"/>
                <a:gd name="connsiteY4" fmla="*/ 0 h 892912"/>
                <a:gd name="connsiteX5" fmla="*/ 0 w 13137"/>
                <a:gd name="connsiteY5" fmla="*/ 0 h 8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912">
                  <a:moveTo>
                    <a:pt x="0" y="0"/>
                  </a:moveTo>
                  <a:lnTo>
                    <a:pt x="0" y="892913"/>
                  </a:lnTo>
                  <a:lnTo>
                    <a:pt x="13138" y="89291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377D43ED-9E35-E1F4-22D1-F54DFE5CDF7B}"/>
                </a:ext>
              </a:extLst>
            </p:cNvPr>
            <p:cNvSpPr/>
            <p:nvPr/>
          </p:nvSpPr>
          <p:spPr>
            <a:xfrm>
              <a:off x="2191215" y="3070333"/>
              <a:ext cx="13137" cy="892912"/>
            </a:xfrm>
            <a:custGeom>
              <a:avLst/>
              <a:gdLst>
                <a:gd name="connsiteX0" fmla="*/ 0 w 13137"/>
                <a:gd name="connsiteY0" fmla="*/ 0 h 892912"/>
                <a:gd name="connsiteX1" fmla="*/ 0 w 13137"/>
                <a:gd name="connsiteY1" fmla="*/ 892913 h 892912"/>
                <a:gd name="connsiteX2" fmla="*/ 13138 w 13137"/>
                <a:gd name="connsiteY2" fmla="*/ 892913 h 892912"/>
                <a:gd name="connsiteX3" fmla="*/ 13138 w 13137"/>
                <a:gd name="connsiteY3" fmla="*/ 0 h 892912"/>
                <a:gd name="connsiteX4" fmla="*/ 0 w 13137"/>
                <a:gd name="connsiteY4" fmla="*/ 0 h 89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912">
                  <a:moveTo>
                    <a:pt x="0" y="0"/>
                  </a:moveTo>
                  <a:lnTo>
                    <a:pt x="0" y="892913"/>
                  </a:lnTo>
                  <a:lnTo>
                    <a:pt x="13138" y="89291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D4A3499E-C2F8-2A78-0745-E1081C317001}"/>
                </a:ext>
              </a:extLst>
            </p:cNvPr>
            <p:cNvSpPr/>
            <p:nvPr/>
          </p:nvSpPr>
          <p:spPr>
            <a:xfrm>
              <a:off x="2204352" y="3060055"/>
              <a:ext cx="13137" cy="903190"/>
            </a:xfrm>
            <a:custGeom>
              <a:avLst/>
              <a:gdLst>
                <a:gd name="connsiteX0" fmla="*/ 0 w 13137"/>
                <a:gd name="connsiteY0" fmla="*/ 0 h 903190"/>
                <a:gd name="connsiteX1" fmla="*/ 0 w 13137"/>
                <a:gd name="connsiteY1" fmla="*/ 903190 h 903190"/>
                <a:gd name="connsiteX2" fmla="*/ 13138 w 13137"/>
                <a:gd name="connsiteY2" fmla="*/ 903190 h 903190"/>
                <a:gd name="connsiteX3" fmla="*/ 13138 w 13137"/>
                <a:gd name="connsiteY3" fmla="*/ 0 h 903190"/>
                <a:gd name="connsiteX4" fmla="*/ 0 w 13137"/>
                <a:gd name="connsiteY4" fmla="*/ 0 h 903190"/>
                <a:gd name="connsiteX5" fmla="*/ 0 w 13137"/>
                <a:gd name="connsiteY5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190">
                  <a:moveTo>
                    <a:pt x="0" y="0"/>
                  </a:moveTo>
                  <a:lnTo>
                    <a:pt x="0" y="903190"/>
                  </a:lnTo>
                  <a:lnTo>
                    <a:pt x="13138" y="90319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69733266-BB3D-3977-0E11-EF5F6C0462A3}"/>
                </a:ext>
              </a:extLst>
            </p:cNvPr>
            <p:cNvSpPr/>
            <p:nvPr/>
          </p:nvSpPr>
          <p:spPr>
            <a:xfrm>
              <a:off x="2204352" y="3060055"/>
              <a:ext cx="13137" cy="903190"/>
            </a:xfrm>
            <a:custGeom>
              <a:avLst/>
              <a:gdLst>
                <a:gd name="connsiteX0" fmla="*/ 0 w 13137"/>
                <a:gd name="connsiteY0" fmla="*/ 0 h 903190"/>
                <a:gd name="connsiteX1" fmla="*/ 0 w 13137"/>
                <a:gd name="connsiteY1" fmla="*/ 903190 h 903190"/>
                <a:gd name="connsiteX2" fmla="*/ 13138 w 13137"/>
                <a:gd name="connsiteY2" fmla="*/ 903190 h 903190"/>
                <a:gd name="connsiteX3" fmla="*/ 13138 w 13137"/>
                <a:gd name="connsiteY3" fmla="*/ 0 h 903190"/>
                <a:gd name="connsiteX4" fmla="*/ 0 w 13137"/>
                <a:gd name="connsiteY4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190">
                  <a:moveTo>
                    <a:pt x="0" y="0"/>
                  </a:moveTo>
                  <a:lnTo>
                    <a:pt x="0" y="903190"/>
                  </a:lnTo>
                  <a:lnTo>
                    <a:pt x="13138" y="90319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9BAF74F0-2A71-9748-507D-4CDBC4E6F518}"/>
                </a:ext>
              </a:extLst>
            </p:cNvPr>
            <p:cNvSpPr/>
            <p:nvPr/>
          </p:nvSpPr>
          <p:spPr>
            <a:xfrm>
              <a:off x="2217490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  <a:gd name="connsiteX5" fmla="*/ 0 w 13144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A6D86CFD-D536-1202-D01B-D06824848270}"/>
                </a:ext>
              </a:extLst>
            </p:cNvPr>
            <p:cNvSpPr/>
            <p:nvPr/>
          </p:nvSpPr>
          <p:spPr>
            <a:xfrm>
              <a:off x="2217490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87459EFC-A68A-8525-03BB-79F418DAB304}"/>
                </a:ext>
              </a:extLst>
            </p:cNvPr>
            <p:cNvSpPr/>
            <p:nvPr/>
          </p:nvSpPr>
          <p:spPr>
            <a:xfrm>
              <a:off x="223063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  <a:gd name="connsiteX5" fmla="*/ 0 w 13137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9AD973C0-9103-9963-555F-2B2E7AB5A4DC}"/>
                </a:ext>
              </a:extLst>
            </p:cNvPr>
            <p:cNvSpPr/>
            <p:nvPr/>
          </p:nvSpPr>
          <p:spPr>
            <a:xfrm>
              <a:off x="223063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994EFE06-12F7-37D1-4AA2-EF385AB69F6A}"/>
                </a:ext>
              </a:extLst>
            </p:cNvPr>
            <p:cNvSpPr/>
            <p:nvPr/>
          </p:nvSpPr>
          <p:spPr>
            <a:xfrm>
              <a:off x="2243772" y="3069792"/>
              <a:ext cx="13137" cy="893453"/>
            </a:xfrm>
            <a:custGeom>
              <a:avLst/>
              <a:gdLst>
                <a:gd name="connsiteX0" fmla="*/ 0 w 13137"/>
                <a:gd name="connsiteY0" fmla="*/ 0 h 893453"/>
                <a:gd name="connsiteX1" fmla="*/ 0 w 13137"/>
                <a:gd name="connsiteY1" fmla="*/ 893454 h 893453"/>
                <a:gd name="connsiteX2" fmla="*/ 13138 w 13137"/>
                <a:gd name="connsiteY2" fmla="*/ 893454 h 893453"/>
                <a:gd name="connsiteX3" fmla="*/ 13138 w 13137"/>
                <a:gd name="connsiteY3" fmla="*/ 0 h 893453"/>
                <a:gd name="connsiteX4" fmla="*/ 0 w 13137"/>
                <a:gd name="connsiteY4" fmla="*/ 0 h 893453"/>
                <a:gd name="connsiteX5" fmla="*/ 0 w 13137"/>
                <a:gd name="connsiteY5" fmla="*/ 0 h 89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453">
                  <a:moveTo>
                    <a:pt x="0" y="0"/>
                  </a:moveTo>
                  <a:lnTo>
                    <a:pt x="0" y="893454"/>
                  </a:lnTo>
                  <a:lnTo>
                    <a:pt x="13138" y="89345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0C3B88E-E2AD-771E-B90D-F5EEAB2167B9}"/>
                </a:ext>
              </a:extLst>
            </p:cNvPr>
            <p:cNvSpPr/>
            <p:nvPr/>
          </p:nvSpPr>
          <p:spPr>
            <a:xfrm>
              <a:off x="2243772" y="3069792"/>
              <a:ext cx="13137" cy="893453"/>
            </a:xfrm>
            <a:custGeom>
              <a:avLst/>
              <a:gdLst>
                <a:gd name="connsiteX0" fmla="*/ 0 w 13137"/>
                <a:gd name="connsiteY0" fmla="*/ 0 h 893453"/>
                <a:gd name="connsiteX1" fmla="*/ 0 w 13137"/>
                <a:gd name="connsiteY1" fmla="*/ 893454 h 893453"/>
                <a:gd name="connsiteX2" fmla="*/ 13138 w 13137"/>
                <a:gd name="connsiteY2" fmla="*/ 893454 h 893453"/>
                <a:gd name="connsiteX3" fmla="*/ 13138 w 13137"/>
                <a:gd name="connsiteY3" fmla="*/ 0 h 893453"/>
                <a:gd name="connsiteX4" fmla="*/ 0 w 13137"/>
                <a:gd name="connsiteY4" fmla="*/ 0 h 89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453">
                  <a:moveTo>
                    <a:pt x="0" y="0"/>
                  </a:moveTo>
                  <a:lnTo>
                    <a:pt x="0" y="893454"/>
                  </a:lnTo>
                  <a:lnTo>
                    <a:pt x="13138" y="89345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9798B2F3-F2B6-18F6-7C29-DF8F288C1C3F}"/>
                </a:ext>
              </a:extLst>
            </p:cNvPr>
            <p:cNvSpPr/>
            <p:nvPr/>
          </p:nvSpPr>
          <p:spPr>
            <a:xfrm>
              <a:off x="2256910" y="3054284"/>
              <a:ext cx="13144" cy="908961"/>
            </a:xfrm>
            <a:custGeom>
              <a:avLst/>
              <a:gdLst>
                <a:gd name="connsiteX0" fmla="*/ 0 w 13144"/>
                <a:gd name="connsiteY0" fmla="*/ 0 h 908961"/>
                <a:gd name="connsiteX1" fmla="*/ 0 w 13144"/>
                <a:gd name="connsiteY1" fmla="*/ 908961 h 908961"/>
                <a:gd name="connsiteX2" fmla="*/ 13145 w 13144"/>
                <a:gd name="connsiteY2" fmla="*/ 908961 h 908961"/>
                <a:gd name="connsiteX3" fmla="*/ 13145 w 13144"/>
                <a:gd name="connsiteY3" fmla="*/ 0 h 908961"/>
                <a:gd name="connsiteX4" fmla="*/ 0 w 13144"/>
                <a:gd name="connsiteY4" fmla="*/ 0 h 908961"/>
                <a:gd name="connsiteX5" fmla="*/ 0 w 13144"/>
                <a:gd name="connsiteY5" fmla="*/ 0 h 90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961">
                  <a:moveTo>
                    <a:pt x="0" y="0"/>
                  </a:moveTo>
                  <a:lnTo>
                    <a:pt x="0" y="908961"/>
                  </a:lnTo>
                  <a:lnTo>
                    <a:pt x="13145" y="90896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FEAA20B9-A2D1-E421-6123-CFA9AA8E80E9}"/>
                </a:ext>
              </a:extLst>
            </p:cNvPr>
            <p:cNvSpPr/>
            <p:nvPr/>
          </p:nvSpPr>
          <p:spPr>
            <a:xfrm>
              <a:off x="2256910" y="3054284"/>
              <a:ext cx="13144" cy="908961"/>
            </a:xfrm>
            <a:custGeom>
              <a:avLst/>
              <a:gdLst>
                <a:gd name="connsiteX0" fmla="*/ 0 w 13144"/>
                <a:gd name="connsiteY0" fmla="*/ 0 h 908961"/>
                <a:gd name="connsiteX1" fmla="*/ 0 w 13144"/>
                <a:gd name="connsiteY1" fmla="*/ 908961 h 908961"/>
                <a:gd name="connsiteX2" fmla="*/ 13145 w 13144"/>
                <a:gd name="connsiteY2" fmla="*/ 908961 h 908961"/>
                <a:gd name="connsiteX3" fmla="*/ 13145 w 13144"/>
                <a:gd name="connsiteY3" fmla="*/ 0 h 908961"/>
                <a:gd name="connsiteX4" fmla="*/ 0 w 13144"/>
                <a:gd name="connsiteY4" fmla="*/ 0 h 90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961">
                  <a:moveTo>
                    <a:pt x="0" y="0"/>
                  </a:moveTo>
                  <a:lnTo>
                    <a:pt x="0" y="908961"/>
                  </a:lnTo>
                  <a:lnTo>
                    <a:pt x="13145" y="90896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AE4A19DC-48CC-EE3A-D7D0-1DA8845061AF}"/>
                </a:ext>
              </a:extLst>
            </p:cNvPr>
            <p:cNvSpPr/>
            <p:nvPr/>
          </p:nvSpPr>
          <p:spPr>
            <a:xfrm>
              <a:off x="227005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  <a:gd name="connsiteX5" fmla="*/ 0 w 13137"/>
                <a:gd name="connsiteY5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096C7B3B-4289-0AFE-2D0B-FD5796EEEFD4}"/>
                </a:ext>
              </a:extLst>
            </p:cNvPr>
            <p:cNvSpPr/>
            <p:nvPr/>
          </p:nvSpPr>
          <p:spPr>
            <a:xfrm>
              <a:off x="2270055" y="3062669"/>
              <a:ext cx="13137" cy="900576"/>
            </a:xfrm>
            <a:custGeom>
              <a:avLst/>
              <a:gdLst>
                <a:gd name="connsiteX0" fmla="*/ 0 w 13137"/>
                <a:gd name="connsiteY0" fmla="*/ 0 h 900576"/>
                <a:gd name="connsiteX1" fmla="*/ 0 w 13137"/>
                <a:gd name="connsiteY1" fmla="*/ 900576 h 900576"/>
                <a:gd name="connsiteX2" fmla="*/ 13138 w 13137"/>
                <a:gd name="connsiteY2" fmla="*/ 900576 h 900576"/>
                <a:gd name="connsiteX3" fmla="*/ 13138 w 13137"/>
                <a:gd name="connsiteY3" fmla="*/ 0 h 900576"/>
                <a:gd name="connsiteX4" fmla="*/ 0 w 13137"/>
                <a:gd name="connsiteY4" fmla="*/ 0 h 90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6">
                  <a:moveTo>
                    <a:pt x="0" y="0"/>
                  </a:moveTo>
                  <a:lnTo>
                    <a:pt x="0" y="900576"/>
                  </a:lnTo>
                  <a:lnTo>
                    <a:pt x="13138" y="9005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E9062EFF-6A47-40D5-7B42-F14E6F6338F0}"/>
                </a:ext>
              </a:extLst>
            </p:cNvPr>
            <p:cNvSpPr/>
            <p:nvPr/>
          </p:nvSpPr>
          <p:spPr>
            <a:xfrm>
              <a:off x="2283193" y="3055728"/>
              <a:ext cx="13144" cy="907517"/>
            </a:xfrm>
            <a:custGeom>
              <a:avLst/>
              <a:gdLst>
                <a:gd name="connsiteX0" fmla="*/ 0 w 13144"/>
                <a:gd name="connsiteY0" fmla="*/ 0 h 907517"/>
                <a:gd name="connsiteX1" fmla="*/ 0 w 13144"/>
                <a:gd name="connsiteY1" fmla="*/ 907518 h 907517"/>
                <a:gd name="connsiteX2" fmla="*/ 13145 w 13144"/>
                <a:gd name="connsiteY2" fmla="*/ 907518 h 907517"/>
                <a:gd name="connsiteX3" fmla="*/ 13145 w 13144"/>
                <a:gd name="connsiteY3" fmla="*/ 0 h 907517"/>
                <a:gd name="connsiteX4" fmla="*/ 0 w 13144"/>
                <a:gd name="connsiteY4" fmla="*/ 0 h 907517"/>
                <a:gd name="connsiteX5" fmla="*/ 0 w 13144"/>
                <a:gd name="connsiteY5" fmla="*/ 0 h 90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517">
                  <a:moveTo>
                    <a:pt x="0" y="0"/>
                  </a:moveTo>
                  <a:lnTo>
                    <a:pt x="0" y="907518"/>
                  </a:lnTo>
                  <a:lnTo>
                    <a:pt x="13145" y="90751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9B60B509-0556-7801-DC4A-CA740772ABBC}"/>
                </a:ext>
              </a:extLst>
            </p:cNvPr>
            <p:cNvSpPr/>
            <p:nvPr/>
          </p:nvSpPr>
          <p:spPr>
            <a:xfrm>
              <a:off x="2283193" y="3055728"/>
              <a:ext cx="13144" cy="907517"/>
            </a:xfrm>
            <a:custGeom>
              <a:avLst/>
              <a:gdLst>
                <a:gd name="connsiteX0" fmla="*/ 0 w 13144"/>
                <a:gd name="connsiteY0" fmla="*/ 0 h 907517"/>
                <a:gd name="connsiteX1" fmla="*/ 0 w 13144"/>
                <a:gd name="connsiteY1" fmla="*/ 907518 h 907517"/>
                <a:gd name="connsiteX2" fmla="*/ 13145 w 13144"/>
                <a:gd name="connsiteY2" fmla="*/ 907518 h 907517"/>
                <a:gd name="connsiteX3" fmla="*/ 13145 w 13144"/>
                <a:gd name="connsiteY3" fmla="*/ 0 h 907517"/>
                <a:gd name="connsiteX4" fmla="*/ 0 w 13144"/>
                <a:gd name="connsiteY4" fmla="*/ 0 h 90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517">
                  <a:moveTo>
                    <a:pt x="0" y="0"/>
                  </a:moveTo>
                  <a:lnTo>
                    <a:pt x="0" y="907518"/>
                  </a:lnTo>
                  <a:lnTo>
                    <a:pt x="13145" y="90751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3FB648AB-BB92-9759-AB6C-AEEC7D8729EF}"/>
                </a:ext>
              </a:extLst>
            </p:cNvPr>
            <p:cNvSpPr/>
            <p:nvPr/>
          </p:nvSpPr>
          <p:spPr>
            <a:xfrm>
              <a:off x="2296337" y="3064563"/>
              <a:ext cx="13137" cy="898682"/>
            </a:xfrm>
            <a:custGeom>
              <a:avLst/>
              <a:gdLst>
                <a:gd name="connsiteX0" fmla="*/ 0 w 13137"/>
                <a:gd name="connsiteY0" fmla="*/ 0 h 898682"/>
                <a:gd name="connsiteX1" fmla="*/ 0 w 13137"/>
                <a:gd name="connsiteY1" fmla="*/ 898683 h 898682"/>
                <a:gd name="connsiteX2" fmla="*/ 13138 w 13137"/>
                <a:gd name="connsiteY2" fmla="*/ 898683 h 898682"/>
                <a:gd name="connsiteX3" fmla="*/ 13138 w 13137"/>
                <a:gd name="connsiteY3" fmla="*/ 0 h 898682"/>
                <a:gd name="connsiteX4" fmla="*/ 0 w 13137"/>
                <a:gd name="connsiteY4" fmla="*/ 0 h 898682"/>
                <a:gd name="connsiteX5" fmla="*/ 0 w 13137"/>
                <a:gd name="connsiteY5" fmla="*/ 0 h 8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682">
                  <a:moveTo>
                    <a:pt x="0" y="0"/>
                  </a:moveTo>
                  <a:lnTo>
                    <a:pt x="0" y="898683"/>
                  </a:lnTo>
                  <a:lnTo>
                    <a:pt x="13138" y="89868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C8F9BDA8-6E2F-F588-8145-1D1A133DCFA5}"/>
                </a:ext>
              </a:extLst>
            </p:cNvPr>
            <p:cNvSpPr/>
            <p:nvPr/>
          </p:nvSpPr>
          <p:spPr>
            <a:xfrm>
              <a:off x="2296337" y="3064563"/>
              <a:ext cx="13137" cy="898682"/>
            </a:xfrm>
            <a:custGeom>
              <a:avLst/>
              <a:gdLst>
                <a:gd name="connsiteX0" fmla="*/ 0 w 13137"/>
                <a:gd name="connsiteY0" fmla="*/ 0 h 898682"/>
                <a:gd name="connsiteX1" fmla="*/ 0 w 13137"/>
                <a:gd name="connsiteY1" fmla="*/ 898683 h 898682"/>
                <a:gd name="connsiteX2" fmla="*/ 13138 w 13137"/>
                <a:gd name="connsiteY2" fmla="*/ 898683 h 898682"/>
                <a:gd name="connsiteX3" fmla="*/ 13138 w 13137"/>
                <a:gd name="connsiteY3" fmla="*/ 0 h 898682"/>
                <a:gd name="connsiteX4" fmla="*/ 0 w 13137"/>
                <a:gd name="connsiteY4" fmla="*/ 0 h 8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682">
                  <a:moveTo>
                    <a:pt x="0" y="0"/>
                  </a:moveTo>
                  <a:lnTo>
                    <a:pt x="0" y="898683"/>
                  </a:lnTo>
                  <a:lnTo>
                    <a:pt x="13138" y="89868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37B3BDA6-E841-34FE-D4BD-BDCAE5E7747A}"/>
                </a:ext>
              </a:extLst>
            </p:cNvPr>
            <p:cNvSpPr/>
            <p:nvPr/>
          </p:nvSpPr>
          <p:spPr>
            <a:xfrm>
              <a:off x="2309475" y="3051310"/>
              <a:ext cx="13137" cy="911935"/>
            </a:xfrm>
            <a:custGeom>
              <a:avLst/>
              <a:gdLst>
                <a:gd name="connsiteX0" fmla="*/ 0 w 13137"/>
                <a:gd name="connsiteY0" fmla="*/ 0 h 911935"/>
                <a:gd name="connsiteX1" fmla="*/ 0 w 13137"/>
                <a:gd name="connsiteY1" fmla="*/ 911936 h 911935"/>
                <a:gd name="connsiteX2" fmla="*/ 13138 w 13137"/>
                <a:gd name="connsiteY2" fmla="*/ 911936 h 911935"/>
                <a:gd name="connsiteX3" fmla="*/ 13138 w 13137"/>
                <a:gd name="connsiteY3" fmla="*/ 0 h 911935"/>
                <a:gd name="connsiteX4" fmla="*/ 0 w 13137"/>
                <a:gd name="connsiteY4" fmla="*/ 0 h 911935"/>
                <a:gd name="connsiteX5" fmla="*/ 0 w 13137"/>
                <a:gd name="connsiteY5" fmla="*/ 0 h 9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1935">
                  <a:moveTo>
                    <a:pt x="0" y="0"/>
                  </a:moveTo>
                  <a:lnTo>
                    <a:pt x="0" y="911936"/>
                  </a:lnTo>
                  <a:lnTo>
                    <a:pt x="13138" y="9119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7E8C7906-ACD8-0AF9-F138-1FD680BDD612}"/>
                </a:ext>
              </a:extLst>
            </p:cNvPr>
            <p:cNvSpPr/>
            <p:nvPr/>
          </p:nvSpPr>
          <p:spPr>
            <a:xfrm>
              <a:off x="2309475" y="3051310"/>
              <a:ext cx="13137" cy="911935"/>
            </a:xfrm>
            <a:custGeom>
              <a:avLst/>
              <a:gdLst>
                <a:gd name="connsiteX0" fmla="*/ 0 w 13137"/>
                <a:gd name="connsiteY0" fmla="*/ 0 h 911935"/>
                <a:gd name="connsiteX1" fmla="*/ 0 w 13137"/>
                <a:gd name="connsiteY1" fmla="*/ 911936 h 911935"/>
                <a:gd name="connsiteX2" fmla="*/ 13138 w 13137"/>
                <a:gd name="connsiteY2" fmla="*/ 911936 h 911935"/>
                <a:gd name="connsiteX3" fmla="*/ 13138 w 13137"/>
                <a:gd name="connsiteY3" fmla="*/ 0 h 911935"/>
                <a:gd name="connsiteX4" fmla="*/ 0 w 13137"/>
                <a:gd name="connsiteY4" fmla="*/ 0 h 9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1935">
                  <a:moveTo>
                    <a:pt x="0" y="0"/>
                  </a:moveTo>
                  <a:lnTo>
                    <a:pt x="0" y="911936"/>
                  </a:lnTo>
                  <a:lnTo>
                    <a:pt x="13138" y="9119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30BC1705-7577-C1AF-AACE-EB1C7E648C4C}"/>
                </a:ext>
              </a:extLst>
            </p:cNvPr>
            <p:cNvSpPr/>
            <p:nvPr/>
          </p:nvSpPr>
          <p:spPr>
            <a:xfrm>
              <a:off x="2322613" y="3055817"/>
              <a:ext cx="13144" cy="907428"/>
            </a:xfrm>
            <a:custGeom>
              <a:avLst/>
              <a:gdLst>
                <a:gd name="connsiteX0" fmla="*/ 0 w 13144"/>
                <a:gd name="connsiteY0" fmla="*/ 0 h 907428"/>
                <a:gd name="connsiteX1" fmla="*/ 0 w 13144"/>
                <a:gd name="connsiteY1" fmla="*/ 907428 h 907428"/>
                <a:gd name="connsiteX2" fmla="*/ 13145 w 13144"/>
                <a:gd name="connsiteY2" fmla="*/ 907428 h 907428"/>
                <a:gd name="connsiteX3" fmla="*/ 13145 w 13144"/>
                <a:gd name="connsiteY3" fmla="*/ 0 h 907428"/>
                <a:gd name="connsiteX4" fmla="*/ 0 w 13144"/>
                <a:gd name="connsiteY4" fmla="*/ 0 h 907428"/>
                <a:gd name="connsiteX5" fmla="*/ 0 w 13144"/>
                <a:gd name="connsiteY5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428">
                  <a:moveTo>
                    <a:pt x="0" y="0"/>
                  </a:moveTo>
                  <a:lnTo>
                    <a:pt x="0" y="907428"/>
                  </a:lnTo>
                  <a:lnTo>
                    <a:pt x="13145" y="90742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98152528-65FD-3F54-AACF-54A4F9124E70}"/>
                </a:ext>
              </a:extLst>
            </p:cNvPr>
            <p:cNvSpPr/>
            <p:nvPr/>
          </p:nvSpPr>
          <p:spPr>
            <a:xfrm>
              <a:off x="2322613" y="3055817"/>
              <a:ext cx="13144" cy="907428"/>
            </a:xfrm>
            <a:custGeom>
              <a:avLst/>
              <a:gdLst>
                <a:gd name="connsiteX0" fmla="*/ 0 w 13144"/>
                <a:gd name="connsiteY0" fmla="*/ 0 h 907428"/>
                <a:gd name="connsiteX1" fmla="*/ 0 w 13144"/>
                <a:gd name="connsiteY1" fmla="*/ 907428 h 907428"/>
                <a:gd name="connsiteX2" fmla="*/ 13145 w 13144"/>
                <a:gd name="connsiteY2" fmla="*/ 907428 h 907428"/>
                <a:gd name="connsiteX3" fmla="*/ 13145 w 13144"/>
                <a:gd name="connsiteY3" fmla="*/ 0 h 907428"/>
                <a:gd name="connsiteX4" fmla="*/ 0 w 13144"/>
                <a:gd name="connsiteY4" fmla="*/ 0 h 90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428">
                  <a:moveTo>
                    <a:pt x="0" y="0"/>
                  </a:moveTo>
                  <a:lnTo>
                    <a:pt x="0" y="907428"/>
                  </a:lnTo>
                  <a:lnTo>
                    <a:pt x="13145" y="90742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5F23C8F-C4A2-747D-8E7A-04DCFC76472A}"/>
                </a:ext>
              </a:extLst>
            </p:cNvPr>
            <p:cNvSpPr/>
            <p:nvPr/>
          </p:nvSpPr>
          <p:spPr>
            <a:xfrm>
              <a:off x="2335758" y="3050588"/>
              <a:ext cx="13137" cy="912657"/>
            </a:xfrm>
            <a:custGeom>
              <a:avLst/>
              <a:gdLst>
                <a:gd name="connsiteX0" fmla="*/ 0 w 13137"/>
                <a:gd name="connsiteY0" fmla="*/ 0 h 912657"/>
                <a:gd name="connsiteX1" fmla="*/ 0 w 13137"/>
                <a:gd name="connsiteY1" fmla="*/ 912657 h 912657"/>
                <a:gd name="connsiteX2" fmla="*/ 13138 w 13137"/>
                <a:gd name="connsiteY2" fmla="*/ 912657 h 912657"/>
                <a:gd name="connsiteX3" fmla="*/ 13138 w 13137"/>
                <a:gd name="connsiteY3" fmla="*/ 0 h 912657"/>
                <a:gd name="connsiteX4" fmla="*/ 0 w 13137"/>
                <a:gd name="connsiteY4" fmla="*/ 0 h 912657"/>
                <a:gd name="connsiteX5" fmla="*/ 0 w 13137"/>
                <a:gd name="connsiteY5" fmla="*/ 0 h 9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2657">
                  <a:moveTo>
                    <a:pt x="0" y="0"/>
                  </a:moveTo>
                  <a:lnTo>
                    <a:pt x="0" y="912657"/>
                  </a:lnTo>
                  <a:lnTo>
                    <a:pt x="13138" y="91265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F54C6E1-0678-78CF-72FA-1F8062A94109}"/>
                </a:ext>
              </a:extLst>
            </p:cNvPr>
            <p:cNvSpPr/>
            <p:nvPr/>
          </p:nvSpPr>
          <p:spPr>
            <a:xfrm>
              <a:off x="2335758" y="3050588"/>
              <a:ext cx="13137" cy="912657"/>
            </a:xfrm>
            <a:custGeom>
              <a:avLst/>
              <a:gdLst>
                <a:gd name="connsiteX0" fmla="*/ 0 w 13137"/>
                <a:gd name="connsiteY0" fmla="*/ 0 h 912657"/>
                <a:gd name="connsiteX1" fmla="*/ 0 w 13137"/>
                <a:gd name="connsiteY1" fmla="*/ 912657 h 912657"/>
                <a:gd name="connsiteX2" fmla="*/ 13138 w 13137"/>
                <a:gd name="connsiteY2" fmla="*/ 912657 h 912657"/>
                <a:gd name="connsiteX3" fmla="*/ 13138 w 13137"/>
                <a:gd name="connsiteY3" fmla="*/ 0 h 912657"/>
                <a:gd name="connsiteX4" fmla="*/ 0 w 13137"/>
                <a:gd name="connsiteY4" fmla="*/ 0 h 91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2657">
                  <a:moveTo>
                    <a:pt x="0" y="0"/>
                  </a:moveTo>
                  <a:lnTo>
                    <a:pt x="0" y="912657"/>
                  </a:lnTo>
                  <a:lnTo>
                    <a:pt x="13138" y="91265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EC506621-1BDF-6975-1A91-99B2B784F5C6}"/>
                </a:ext>
              </a:extLst>
            </p:cNvPr>
            <p:cNvSpPr/>
            <p:nvPr/>
          </p:nvSpPr>
          <p:spPr>
            <a:xfrm>
              <a:off x="2348895" y="3068439"/>
              <a:ext cx="13137" cy="894806"/>
            </a:xfrm>
            <a:custGeom>
              <a:avLst/>
              <a:gdLst>
                <a:gd name="connsiteX0" fmla="*/ 0 w 13137"/>
                <a:gd name="connsiteY0" fmla="*/ 0 h 894806"/>
                <a:gd name="connsiteX1" fmla="*/ 0 w 13137"/>
                <a:gd name="connsiteY1" fmla="*/ 894806 h 894806"/>
                <a:gd name="connsiteX2" fmla="*/ 13138 w 13137"/>
                <a:gd name="connsiteY2" fmla="*/ 894806 h 894806"/>
                <a:gd name="connsiteX3" fmla="*/ 13138 w 13137"/>
                <a:gd name="connsiteY3" fmla="*/ 0 h 894806"/>
                <a:gd name="connsiteX4" fmla="*/ 0 w 13137"/>
                <a:gd name="connsiteY4" fmla="*/ 0 h 894806"/>
                <a:gd name="connsiteX5" fmla="*/ 0 w 13137"/>
                <a:gd name="connsiteY5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806">
                  <a:moveTo>
                    <a:pt x="0" y="0"/>
                  </a:moveTo>
                  <a:lnTo>
                    <a:pt x="0" y="894806"/>
                  </a:lnTo>
                  <a:lnTo>
                    <a:pt x="13138" y="89480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88CB88E0-03C7-3DE4-3F66-32504F60DAB0}"/>
                </a:ext>
              </a:extLst>
            </p:cNvPr>
            <p:cNvSpPr/>
            <p:nvPr/>
          </p:nvSpPr>
          <p:spPr>
            <a:xfrm>
              <a:off x="2348895" y="3068439"/>
              <a:ext cx="13137" cy="894806"/>
            </a:xfrm>
            <a:custGeom>
              <a:avLst/>
              <a:gdLst>
                <a:gd name="connsiteX0" fmla="*/ 0 w 13137"/>
                <a:gd name="connsiteY0" fmla="*/ 0 h 894806"/>
                <a:gd name="connsiteX1" fmla="*/ 0 w 13137"/>
                <a:gd name="connsiteY1" fmla="*/ 894806 h 894806"/>
                <a:gd name="connsiteX2" fmla="*/ 13138 w 13137"/>
                <a:gd name="connsiteY2" fmla="*/ 894806 h 894806"/>
                <a:gd name="connsiteX3" fmla="*/ 13138 w 13137"/>
                <a:gd name="connsiteY3" fmla="*/ 0 h 894806"/>
                <a:gd name="connsiteX4" fmla="*/ 0 w 13137"/>
                <a:gd name="connsiteY4" fmla="*/ 0 h 89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806">
                  <a:moveTo>
                    <a:pt x="0" y="0"/>
                  </a:moveTo>
                  <a:lnTo>
                    <a:pt x="0" y="894806"/>
                  </a:lnTo>
                  <a:lnTo>
                    <a:pt x="13138" y="89480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7100357-0249-253D-38F2-8C3F063126A1}"/>
                </a:ext>
              </a:extLst>
            </p:cNvPr>
            <p:cNvSpPr/>
            <p:nvPr/>
          </p:nvSpPr>
          <p:spPr>
            <a:xfrm>
              <a:off x="2362033" y="3045720"/>
              <a:ext cx="13145" cy="917525"/>
            </a:xfrm>
            <a:custGeom>
              <a:avLst/>
              <a:gdLst>
                <a:gd name="connsiteX0" fmla="*/ 0 w 13145"/>
                <a:gd name="connsiteY0" fmla="*/ 0 h 917525"/>
                <a:gd name="connsiteX1" fmla="*/ 0 w 13145"/>
                <a:gd name="connsiteY1" fmla="*/ 917526 h 917525"/>
                <a:gd name="connsiteX2" fmla="*/ 13145 w 13145"/>
                <a:gd name="connsiteY2" fmla="*/ 917526 h 917525"/>
                <a:gd name="connsiteX3" fmla="*/ 13145 w 13145"/>
                <a:gd name="connsiteY3" fmla="*/ 0 h 917525"/>
                <a:gd name="connsiteX4" fmla="*/ 0 w 13145"/>
                <a:gd name="connsiteY4" fmla="*/ 0 h 917525"/>
                <a:gd name="connsiteX5" fmla="*/ 0 w 13145"/>
                <a:gd name="connsiteY5" fmla="*/ 0 h 9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17525">
                  <a:moveTo>
                    <a:pt x="0" y="0"/>
                  </a:moveTo>
                  <a:lnTo>
                    <a:pt x="0" y="917526"/>
                  </a:lnTo>
                  <a:lnTo>
                    <a:pt x="13145" y="91752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A7AF42DD-F574-7C09-A23B-405A708E6507}"/>
                </a:ext>
              </a:extLst>
            </p:cNvPr>
            <p:cNvSpPr/>
            <p:nvPr/>
          </p:nvSpPr>
          <p:spPr>
            <a:xfrm>
              <a:off x="2362033" y="3045720"/>
              <a:ext cx="13145" cy="917525"/>
            </a:xfrm>
            <a:custGeom>
              <a:avLst/>
              <a:gdLst>
                <a:gd name="connsiteX0" fmla="*/ 0 w 13145"/>
                <a:gd name="connsiteY0" fmla="*/ 0 h 917525"/>
                <a:gd name="connsiteX1" fmla="*/ 0 w 13145"/>
                <a:gd name="connsiteY1" fmla="*/ 917526 h 917525"/>
                <a:gd name="connsiteX2" fmla="*/ 13145 w 13145"/>
                <a:gd name="connsiteY2" fmla="*/ 917526 h 917525"/>
                <a:gd name="connsiteX3" fmla="*/ 13145 w 13145"/>
                <a:gd name="connsiteY3" fmla="*/ 0 h 917525"/>
                <a:gd name="connsiteX4" fmla="*/ 0 w 13145"/>
                <a:gd name="connsiteY4" fmla="*/ 0 h 91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17525">
                  <a:moveTo>
                    <a:pt x="0" y="0"/>
                  </a:moveTo>
                  <a:lnTo>
                    <a:pt x="0" y="917526"/>
                  </a:lnTo>
                  <a:lnTo>
                    <a:pt x="13145" y="91752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93328EBE-D44B-5E7C-ED39-720144E1392C}"/>
                </a:ext>
              </a:extLst>
            </p:cNvPr>
            <p:cNvSpPr/>
            <p:nvPr/>
          </p:nvSpPr>
          <p:spPr>
            <a:xfrm>
              <a:off x="2375178" y="3071054"/>
              <a:ext cx="13137" cy="892191"/>
            </a:xfrm>
            <a:custGeom>
              <a:avLst/>
              <a:gdLst>
                <a:gd name="connsiteX0" fmla="*/ 0 w 13137"/>
                <a:gd name="connsiteY0" fmla="*/ 0 h 892191"/>
                <a:gd name="connsiteX1" fmla="*/ 0 w 13137"/>
                <a:gd name="connsiteY1" fmla="*/ 892192 h 892191"/>
                <a:gd name="connsiteX2" fmla="*/ 13138 w 13137"/>
                <a:gd name="connsiteY2" fmla="*/ 892192 h 892191"/>
                <a:gd name="connsiteX3" fmla="*/ 13138 w 13137"/>
                <a:gd name="connsiteY3" fmla="*/ 0 h 892191"/>
                <a:gd name="connsiteX4" fmla="*/ 0 w 13137"/>
                <a:gd name="connsiteY4" fmla="*/ 0 h 892191"/>
                <a:gd name="connsiteX5" fmla="*/ 0 w 13137"/>
                <a:gd name="connsiteY5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91">
                  <a:moveTo>
                    <a:pt x="0" y="0"/>
                  </a:moveTo>
                  <a:lnTo>
                    <a:pt x="0" y="892192"/>
                  </a:lnTo>
                  <a:lnTo>
                    <a:pt x="13138" y="8921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0A2F8BA-E131-7084-FA9B-D1DF3BA8B56D}"/>
                </a:ext>
              </a:extLst>
            </p:cNvPr>
            <p:cNvSpPr/>
            <p:nvPr/>
          </p:nvSpPr>
          <p:spPr>
            <a:xfrm>
              <a:off x="2375178" y="3071054"/>
              <a:ext cx="13137" cy="892191"/>
            </a:xfrm>
            <a:custGeom>
              <a:avLst/>
              <a:gdLst>
                <a:gd name="connsiteX0" fmla="*/ 0 w 13137"/>
                <a:gd name="connsiteY0" fmla="*/ 0 h 892191"/>
                <a:gd name="connsiteX1" fmla="*/ 0 w 13137"/>
                <a:gd name="connsiteY1" fmla="*/ 892192 h 892191"/>
                <a:gd name="connsiteX2" fmla="*/ 13138 w 13137"/>
                <a:gd name="connsiteY2" fmla="*/ 892192 h 892191"/>
                <a:gd name="connsiteX3" fmla="*/ 13138 w 13137"/>
                <a:gd name="connsiteY3" fmla="*/ 0 h 892191"/>
                <a:gd name="connsiteX4" fmla="*/ 0 w 13137"/>
                <a:gd name="connsiteY4" fmla="*/ 0 h 89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91">
                  <a:moveTo>
                    <a:pt x="0" y="0"/>
                  </a:moveTo>
                  <a:lnTo>
                    <a:pt x="0" y="892192"/>
                  </a:lnTo>
                  <a:lnTo>
                    <a:pt x="13138" y="8921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22E4993-82FC-CC09-9B7D-00DE91D2E589}"/>
                </a:ext>
              </a:extLst>
            </p:cNvPr>
            <p:cNvSpPr/>
            <p:nvPr/>
          </p:nvSpPr>
          <p:spPr>
            <a:xfrm>
              <a:off x="2388315" y="3064743"/>
              <a:ext cx="13137" cy="898502"/>
            </a:xfrm>
            <a:custGeom>
              <a:avLst/>
              <a:gdLst>
                <a:gd name="connsiteX0" fmla="*/ 0 w 13137"/>
                <a:gd name="connsiteY0" fmla="*/ 0 h 898502"/>
                <a:gd name="connsiteX1" fmla="*/ 0 w 13137"/>
                <a:gd name="connsiteY1" fmla="*/ 898503 h 898502"/>
                <a:gd name="connsiteX2" fmla="*/ 13138 w 13137"/>
                <a:gd name="connsiteY2" fmla="*/ 898503 h 898502"/>
                <a:gd name="connsiteX3" fmla="*/ 13138 w 13137"/>
                <a:gd name="connsiteY3" fmla="*/ 0 h 898502"/>
                <a:gd name="connsiteX4" fmla="*/ 0 w 13137"/>
                <a:gd name="connsiteY4" fmla="*/ 0 h 898502"/>
                <a:gd name="connsiteX5" fmla="*/ 0 w 13137"/>
                <a:gd name="connsiteY5" fmla="*/ 0 h 8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502">
                  <a:moveTo>
                    <a:pt x="0" y="0"/>
                  </a:moveTo>
                  <a:lnTo>
                    <a:pt x="0" y="898503"/>
                  </a:lnTo>
                  <a:lnTo>
                    <a:pt x="13138" y="89850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74609C72-6029-58D8-D102-AD57ABD98962}"/>
                </a:ext>
              </a:extLst>
            </p:cNvPr>
            <p:cNvSpPr/>
            <p:nvPr/>
          </p:nvSpPr>
          <p:spPr>
            <a:xfrm>
              <a:off x="2388315" y="3064743"/>
              <a:ext cx="13137" cy="898502"/>
            </a:xfrm>
            <a:custGeom>
              <a:avLst/>
              <a:gdLst>
                <a:gd name="connsiteX0" fmla="*/ 0 w 13137"/>
                <a:gd name="connsiteY0" fmla="*/ 0 h 898502"/>
                <a:gd name="connsiteX1" fmla="*/ 0 w 13137"/>
                <a:gd name="connsiteY1" fmla="*/ 898503 h 898502"/>
                <a:gd name="connsiteX2" fmla="*/ 13138 w 13137"/>
                <a:gd name="connsiteY2" fmla="*/ 898503 h 898502"/>
                <a:gd name="connsiteX3" fmla="*/ 13138 w 13137"/>
                <a:gd name="connsiteY3" fmla="*/ 0 h 898502"/>
                <a:gd name="connsiteX4" fmla="*/ 0 w 13137"/>
                <a:gd name="connsiteY4" fmla="*/ 0 h 8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502">
                  <a:moveTo>
                    <a:pt x="0" y="0"/>
                  </a:moveTo>
                  <a:lnTo>
                    <a:pt x="0" y="898503"/>
                  </a:lnTo>
                  <a:lnTo>
                    <a:pt x="13138" y="89850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1F5E838D-5386-62FF-C6DE-2E7AD293E5B8}"/>
                </a:ext>
              </a:extLst>
            </p:cNvPr>
            <p:cNvSpPr/>
            <p:nvPr/>
          </p:nvSpPr>
          <p:spPr>
            <a:xfrm>
              <a:off x="2401453" y="3058702"/>
              <a:ext cx="13144" cy="904543"/>
            </a:xfrm>
            <a:custGeom>
              <a:avLst/>
              <a:gdLst>
                <a:gd name="connsiteX0" fmla="*/ 0 w 13144"/>
                <a:gd name="connsiteY0" fmla="*/ 0 h 904543"/>
                <a:gd name="connsiteX1" fmla="*/ 0 w 13144"/>
                <a:gd name="connsiteY1" fmla="*/ 904543 h 904543"/>
                <a:gd name="connsiteX2" fmla="*/ 13145 w 13144"/>
                <a:gd name="connsiteY2" fmla="*/ 904543 h 904543"/>
                <a:gd name="connsiteX3" fmla="*/ 13145 w 13144"/>
                <a:gd name="connsiteY3" fmla="*/ 0 h 904543"/>
                <a:gd name="connsiteX4" fmla="*/ 0 w 13144"/>
                <a:gd name="connsiteY4" fmla="*/ 0 h 904543"/>
                <a:gd name="connsiteX5" fmla="*/ 0 w 13144"/>
                <a:gd name="connsiteY5" fmla="*/ 0 h 90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4543">
                  <a:moveTo>
                    <a:pt x="0" y="0"/>
                  </a:moveTo>
                  <a:lnTo>
                    <a:pt x="0" y="904543"/>
                  </a:lnTo>
                  <a:lnTo>
                    <a:pt x="13145" y="90454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00608ACD-1110-5ADC-15A7-A4BEE576AAFC}"/>
                </a:ext>
              </a:extLst>
            </p:cNvPr>
            <p:cNvSpPr/>
            <p:nvPr/>
          </p:nvSpPr>
          <p:spPr>
            <a:xfrm>
              <a:off x="2401453" y="3058702"/>
              <a:ext cx="13144" cy="904543"/>
            </a:xfrm>
            <a:custGeom>
              <a:avLst/>
              <a:gdLst>
                <a:gd name="connsiteX0" fmla="*/ 0 w 13144"/>
                <a:gd name="connsiteY0" fmla="*/ 0 h 904543"/>
                <a:gd name="connsiteX1" fmla="*/ 0 w 13144"/>
                <a:gd name="connsiteY1" fmla="*/ 904543 h 904543"/>
                <a:gd name="connsiteX2" fmla="*/ 13145 w 13144"/>
                <a:gd name="connsiteY2" fmla="*/ 904543 h 904543"/>
                <a:gd name="connsiteX3" fmla="*/ 13145 w 13144"/>
                <a:gd name="connsiteY3" fmla="*/ 0 h 904543"/>
                <a:gd name="connsiteX4" fmla="*/ 0 w 13144"/>
                <a:gd name="connsiteY4" fmla="*/ 0 h 90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4543">
                  <a:moveTo>
                    <a:pt x="0" y="0"/>
                  </a:moveTo>
                  <a:lnTo>
                    <a:pt x="0" y="904543"/>
                  </a:lnTo>
                  <a:lnTo>
                    <a:pt x="13145" y="90454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03DE9A67-6543-760F-6187-1CD651A0FA95}"/>
                </a:ext>
              </a:extLst>
            </p:cNvPr>
            <p:cNvSpPr/>
            <p:nvPr/>
          </p:nvSpPr>
          <p:spPr>
            <a:xfrm>
              <a:off x="2414598" y="3072677"/>
              <a:ext cx="13137" cy="890568"/>
            </a:xfrm>
            <a:custGeom>
              <a:avLst/>
              <a:gdLst>
                <a:gd name="connsiteX0" fmla="*/ 0 w 13137"/>
                <a:gd name="connsiteY0" fmla="*/ 0 h 890568"/>
                <a:gd name="connsiteX1" fmla="*/ 0 w 13137"/>
                <a:gd name="connsiteY1" fmla="*/ 890569 h 890568"/>
                <a:gd name="connsiteX2" fmla="*/ 13138 w 13137"/>
                <a:gd name="connsiteY2" fmla="*/ 890569 h 890568"/>
                <a:gd name="connsiteX3" fmla="*/ 13138 w 13137"/>
                <a:gd name="connsiteY3" fmla="*/ 0 h 890568"/>
                <a:gd name="connsiteX4" fmla="*/ 0 w 13137"/>
                <a:gd name="connsiteY4" fmla="*/ 0 h 890568"/>
                <a:gd name="connsiteX5" fmla="*/ 0 w 13137"/>
                <a:gd name="connsiteY5" fmla="*/ 0 h 8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568">
                  <a:moveTo>
                    <a:pt x="0" y="0"/>
                  </a:moveTo>
                  <a:lnTo>
                    <a:pt x="0" y="890569"/>
                  </a:lnTo>
                  <a:lnTo>
                    <a:pt x="13138" y="8905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62DE33E8-80A1-A9DA-9D25-4A5334512383}"/>
                </a:ext>
              </a:extLst>
            </p:cNvPr>
            <p:cNvSpPr/>
            <p:nvPr/>
          </p:nvSpPr>
          <p:spPr>
            <a:xfrm>
              <a:off x="2414598" y="3072677"/>
              <a:ext cx="13137" cy="890568"/>
            </a:xfrm>
            <a:custGeom>
              <a:avLst/>
              <a:gdLst>
                <a:gd name="connsiteX0" fmla="*/ 0 w 13137"/>
                <a:gd name="connsiteY0" fmla="*/ 0 h 890568"/>
                <a:gd name="connsiteX1" fmla="*/ 0 w 13137"/>
                <a:gd name="connsiteY1" fmla="*/ 890569 h 890568"/>
                <a:gd name="connsiteX2" fmla="*/ 13138 w 13137"/>
                <a:gd name="connsiteY2" fmla="*/ 890569 h 890568"/>
                <a:gd name="connsiteX3" fmla="*/ 13138 w 13137"/>
                <a:gd name="connsiteY3" fmla="*/ 0 h 890568"/>
                <a:gd name="connsiteX4" fmla="*/ 0 w 13137"/>
                <a:gd name="connsiteY4" fmla="*/ 0 h 8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568">
                  <a:moveTo>
                    <a:pt x="0" y="0"/>
                  </a:moveTo>
                  <a:lnTo>
                    <a:pt x="0" y="890569"/>
                  </a:lnTo>
                  <a:lnTo>
                    <a:pt x="13138" y="8905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C1AE016B-367C-0B41-F891-BD598E7BF5B5}"/>
                </a:ext>
              </a:extLst>
            </p:cNvPr>
            <p:cNvSpPr/>
            <p:nvPr/>
          </p:nvSpPr>
          <p:spPr>
            <a:xfrm>
              <a:off x="2427736" y="3071144"/>
              <a:ext cx="13137" cy="892101"/>
            </a:xfrm>
            <a:custGeom>
              <a:avLst/>
              <a:gdLst>
                <a:gd name="connsiteX0" fmla="*/ 0 w 13137"/>
                <a:gd name="connsiteY0" fmla="*/ 0 h 892101"/>
                <a:gd name="connsiteX1" fmla="*/ 0 w 13137"/>
                <a:gd name="connsiteY1" fmla="*/ 892101 h 892101"/>
                <a:gd name="connsiteX2" fmla="*/ 13138 w 13137"/>
                <a:gd name="connsiteY2" fmla="*/ 892101 h 892101"/>
                <a:gd name="connsiteX3" fmla="*/ 13138 w 13137"/>
                <a:gd name="connsiteY3" fmla="*/ 0 h 892101"/>
                <a:gd name="connsiteX4" fmla="*/ 0 w 13137"/>
                <a:gd name="connsiteY4" fmla="*/ 0 h 892101"/>
                <a:gd name="connsiteX5" fmla="*/ 0 w 13137"/>
                <a:gd name="connsiteY5" fmla="*/ 0 h 89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01">
                  <a:moveTo>
                    <a:pt x="0" y="0"/>
                  </a:moveTo>
                  <a:lnTo>
                    <a:pt x="0" y="892101"/>
                  </a:lnTo>
                  <a:lnTo>
                    <a:pt x="13138" y="89210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BF85FD19-58DF-5A3F-603B-58E7D03A8B31}"/>
                </a:ext>
              </a:extLst>
            </p:cNvPr>
            <p:cNvSpPr/>
            <p:nvPr/>
          </p:nvSpPr>
          <p:spPr>
            <a:xfrm>
              <a:off x="2427736" y="3071144"/>
              <a:ext cx="13137" cy="892101"/>
            </a:xfrm>
            <a:custGeom>
              <a:avLst/>
              <a:gdLst>
                <a:gd name="connsiteX0" fmla="*/ 0 w 13137"/>
                <a:gd name="connsiteY0" fmla="*/ 0 h 892101"/>
                <a:gd name="connsiteX1" fmla="*/ 0 w 13137"/>
                <a:gd name="connsiteY1" fmla="*/ 892101 h 892101"/>
                <a:gd name="connsiteX2" fmla="*/ 13138 w 13137"/>
                <a:gd name="connsiteY2" fmla="*/ 892101 h 892101"/>
                <a:gd name="connsiteX3" fmla="*/ 13138 w 13137"/>
                <a:gd name="connsiteY3" fmla="*/ 0 h 892101"/>
                <a:gd name="connsiteX4" fmla="*/ 0 w 13137"/>
                <a:gd name="connsiteY4" fmla="*/ 0 h 89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01">
                  <a:moveTo>
                    <a:pt x="0" y="0"/>
                  </a:moveTo>
                  <a:lnTo>
                    <a:pt x="0" y="892101"/>
                  </a:lnTo>
                  <a:lnTo>
                    <a:pt x="13138" y="89210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7930561D-A400-28B3-1F54-6A5B49A8EDD2}"/>
                </a:ext>
              </a:extLst>
            </p:cNvPr>
            <p:cNvSpPr/>
            <p:nvPr/>
          </p:nvSpPr>
          <p:spPr>
            <a:xfrm>
              <a:off x="2440873" y="3062489"/>
              <a:ext cx="13145" cy="900756"/>
            </a:xfrm>
            <a:custGeom>
              <a:avLst/>
              <a:gdLst>
                <a:gd name="connsiteX0" fmla="*/ 0 w 13145"/>
                <a:gd name="connsiteY0" fmla="*/ 0 h 900756"/>
                <a:gd name="connsiteX1" fmla="*/ 0 w 13145"/>
                <a:gd name="connsiteY1" fmla="*/ 900756 h 900756"/>
                <a:gd name="connsiteX2" fmla="*/ 13145 w 13145"/>
                <a:gd name="connsiteY2" fmla="*/ 900756 h 900756"/>
                <a:gd name="connsiteX3" fmla="*/ 13145 w 13145"/>
                <a:gd name="connsiteY3" fmla="*/ 0 h 900756"/>
                <a:gd name="connsiteX4" fmla="*/ 0 w 13145"/>
                <a:gd name="connsiteY4" fmla="*/ 0 h 900756"/>
                <a:gd name="connsiteX5" fmla="*/ 0 w 13145"/>
                <a:gd name="connsiteY5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00756">
                  <a:moveTo>
                    <a:pt x="0" y="0"/>
                  </a:moveTo>
                  <a:lnTo>
                    <a:pt x="0" y="900756"/>
                  </a:lnTo>
                  <a:lnTo>
                    <a:pt x="13145" y="90075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6D6946C-2A27-8936-6368-C369D1877CA1}"/>
                </a:ext>
              </a:extLst>
            </p:cNvPr>
            <p:cNvSpPr/>
            <p:nvPr/>
          </p:nvSpPr>
          <p:spPr>
            <a:xfrm>
              <a:off x="2440873" y="3062489"/>
              <a:ext cx="13145" cy="900756"/>
            </a:xfrm>
            <a:custGeom>
              <a:avLst/>
              <a:gdLst>
                <a:gd name="connsiteX0" fmla="*/ 0 w 13145"/>
                <a:gd name="connsiteY0" fmla="*/ 0 h 900756"/>
                <a:gd name="connsiteX1" fmla="*/ 0 w 13145"/>
                <a:gd name="connsiteY1" fmla="*/ 900756 h 900756"/>
                <a:gd name="connsiteX2" fmla="*/ 13145 w 13145"/>
                <a:gd name="connsiteY2" fmla="*/ 900756 h 900756"/>
                <a:gd name="connsiteX3" fmla="*/ 13145 w 13145"/>
                <a:gd name="connsiteY3" fmla="*/ 0 h 900756"/>
                <a:gd name="connsiteX4" fmla="*/ 0 w 13145"/>
                <a:gd name="connsiteY4" fmla="*/ 0 h 90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00756">
                  <a:moveTo>
                    <a:pt x="0" y="0"/>
                  </a:moveTo>
                  <a:lnTo>
                    <a:pt x="0" y="900756"/>
                  </a:lnTo>
                  <a:lnTo>
                    <a:pt x="13145" y="90075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1210D144-197C-9A6A-6DAB-440965714201}"/>
                </a:ext>
              </a:extLst>
            </p:cNvPr>
            <p:cNvSpPr/>
            <p:nvPr/>
          </p:nvSpPr>
          <p:spPr>
            <a:xfrm>
              <a:off x="2454018" y="3076734"/>
              <a:ext cx="13137" cy="886511"/>
            </a:xfrm>
            <a:custGeom>
              <a:avLst/>
              <a:gdLst>
                <a:gd name="connsiteX0" fmla="*/ 0 w 13137"/>
                <a:gd name="connsiteY0" fmla="*/ 0 h 886511"/>
                <a:gd name="connsiteX1" fmla="*/ 0 w 13137"/>
                <a:gd name="connsiteY1" fmla="*/ 886512 h 886511"/>
                <a:gd name="connsiteX2" fmla="*/ 13138 w 13137"/>
                <a:gd name="connsiteY2" fmla="*/ 886512 h 886511"/>
                <a:gd name="connsiteX3" fmla="*/ 13138 w 13137"/>
                <a:gd name="connsiteY3" fmla="*/ 0 h 886511"/>
                <a:gd name="connsiteX4" fmla="*/ 0 w 13137"/>
                <a:gd name="connsiteY4" fmla="*/ 0 h 886511"/>
                <a:gd name="connsiteX5" fmla="*/ 0 w 13137"/>
                <a:gd name="connsiteY5" fmla="*/ 0 h 8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511">
                  <a:moveTo>
                    <a:pt x="0" y="0"/>
                  </a:moveTo>
                  <a:lnTo>
                    <a:pt x="0" y="886512"/>
                  </a:lnTo>
                  <a:lnTo>
                    <a:pt x="13138" y="8865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E71B5F4E-C5C9-76B2-BD31-5CB9FA40358C}"/>
                </a:ext>
              </a:extLst>
            </p:cNvPr>
            <p:cNvSpPr/>
            <p:nvPr/>
          </p:nvSpPr>
          <p:spPr>
            <a:xfrm>
              <a:off x="2454018" y="3076734"/>
              <a:ext cx="13137" cy="886511"/>
            </a:xfrm>
            <a:custGeom>
              <a:avLst/>
              <a:gdLst>
                <a:gd name="connsiteX0" fmla="*/ 0 w 13137"/>
                <a:gd name="connsiteY0" fmla="*/ 0 h 886511"/>
                <a:gd name="connsiteX1" fmla="*/ 0 w 13137"/>
                <a:gd name="connsiteY1" fmla="*/ 886512 h 886511"/>
                <a:gd name="connsiteX2" fmla="*/ 13138 w 13137"/>
                <a:gd name="connsiteY2" fmla="*/ 886512 h 886511"/>
                <a:gd name="connsiteX3" fmla="*/ 13138 w 13137"/>
                <a:gd name="connsiteY3" fmla="*/ 0 h 886511"/>
                <a:gd name="connsiteX4" fmla="*/ 0 w 13137"/>
                <a:gd name="connsiteY4" fmla="*/ 0 h 8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511">
                  <a:moveTo>
                    <a:pt x="0" y="0"/>
                  </a:moveTo>
                  <a:lnTo>
                    <a:pt x="0" y="886512"/>
                  </a:lnTo>
                  <a:lnTo>
                    <a:pt x="13138" y="8865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CE5A0BEB-CE41-9214-7A3D-2701D5DC1370}"/>
                </a:ext>
              </a:extLst>
            </p:cNvPr>
            <p:cNvSpPr/>
            <p:nvPr/>
          </p:nvSpPr>
          <p:spPr>
            <a:xfrm>
              <a:off x="2467156" y="3060055"/>
              <a:ext cx="13145" cy="903190"/>
            </a:xfrm>
            <a:custGeom>
              <a:avLst/>
              <a:gdLst>
                <a:gd name="connsiteX0" fmla="*/ 0 w 13145"/>
                <a:gd name="connsiteY0" fmla="*/ 0 h 903190"/>
                <a:gd name="connsiteX1" fmla="*/ 0 w 13145"/>
                <a:gd name="connsiteY1" fmla="*/ 903190 h 903190"/>
                <a:gd name="connsiteX2" fmla="*/ 13145 w 13145"/>
                <a:gd name="connsiteY2" fmla="*/ 903190 h 903190"/>
                <a:gd name="connsiteX3" fmla="*/ 13145 w 13145"/>
                <a:gd name="connsiteY3" fmla="*/ 0 h 903190"/>
                <a:gd name="connsiteX4" fmla="*/ 0 w 13145"/>
                <a:gd name="connsiteY4" fmla="*/ 0 h 903190"/>
                <a:gd name="connsiteX5" fmla="*/ 0 w 13145"/>
                <a:gd name="connsiteY5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903190">
                  <a:moveTo>
                    <a:pt x="0" y="0"/>
                  </a:moveTo>
                  <a:lnTo>
                    <a:pt x="0" y="903190"/>
                  </a:lnTo>
                  <a:lnTo>
                    <a:pt x="13145" y="90319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240C24AE-FEE2-0078-5DD1-F46822AD6C9A}"/>
                </a:ext>
              </a:extLst>
            </p:cNvPr>
            <p:cNvSpPr/>
            <p:nvPr/>
          </p:nvSpPr>
          <p:spPr>
            <a:xfrm>
              <a:off x="2467156" y="3060055"/>
              <a:ext cx="13145" cy="903190"/>
            </a:xfrm>
            <a:custGeom>
              <a:avLst/>
              <a:gdLst>
                <a:gd name="connsiteX0" fmla="*/ 0 w 13145"/>
                <a:gd name="connsiteY0" fmla="*/ 0 h 903190"/>
                <a:gd name="connsiteX1" fmla="*/ 0 w 13145"/>
                <a:gd name="connsiteY1" fmla="*/ 903190 h 903190"/>
                <a:gd name="connsiteX2" fmla="*/ 13145 w 13145"/>
                <a:gd name="connsiteY2" fmla="*/ 903190 h 903190"/>
                <a:gd name="connsiteX3" fmla="*/ 13145 w 13145"/>
                <a:gd name="connsiteY3" fmla="*/ 0 h 903190"/>
                <a:gd name="connsiteX4" fmla="*/ 0 w 13145"/>
                <a:gd name="connsiteY4" fmla="*/ 0 h 9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903190">
                  <a:moveTo>
                    <a:pt x="0" y="0"/>
                  </a:moveTo>
                  <a:lnTo>
                    <a:pt x="0" y="903190"/>
                  </a:lnTo>
                  <a:lnTo>
                    <a:pt x="13145" y="90319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EA7A6768-5F06-7F57-5B68-F5702566C839}"/>
                </a:ext>
              </a:extLst>
            </p:cNvPr>
            <p:cNvSpPr/>
            <p:nvPr/>
          </p:nvSpPr>
          <p:spPr>
            <a:xfrm>
              <a:off x="2480301" y="3051580"/>
              <a:ext cx="13137" cy="911665"/>
            </a:xfrm>
            <a:custGeom>
              <a:avLst/>
              <a:gdLst>
                <a:gd name="connsiteX0" fmla="*/ 0 w 13137"/>
                <a:gd name="connsiteY0" fmla="*/ 0 h 911665"/>
                <a:gd name="connsiteX1" fmla="*/ 0 w 13137"/>
                <a:gd name="connsiteY1" fmla="*/ 911665 h 911665"/>
                <a:gd name="connsiteX2" fmla="*/ 13138 w 13137"/>
                <a:gd name="connsiteY2" fmla="*/ 911665 h 911665"/>
                <a:gd name="connsiteX3" fmla="*/ 13138 w 13137"/>
                <a:gd name="connsiteY3" fmla="*/ 0 h 911665"/>
                <a:gd name="connsiteX4" fmla="*/ 0 w 13137"/>
                <a:gd name="connsiteY4" fmla="*/ 0 h 911665"/>
                <a:gd name="connsiteX5" fmla="*/ 0 w 13137"/>
                <a:gd name="connsiteY5" fmla="*/ 0 h 91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1665">
                  <a:moveTo>
                    <a:pt x="0" y="0"/>
                  </a:moveTo>
                  <a:lnTo>
                    <a:pt x="0" y="911665"/>
                  </a:lnTo>
                  <a:lnTo>
                    <a:pt x="13138" y="91166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345059A7-DD90-48AE-50F3-8808361FDEAB}"/>
                </a:ext>
              </a:extLst>
            </p:cNvPr>
            <p:cNvSpPr/>
            <p:nvPr/>
          </p:nvSpPr>
          <p:spPr>
            <a:xfrm>
              <a:off x="2480301" y="3051580"/>
              <a:ext cx="13137" cy="911665"/>
            </a:xfrm>
            <a:custGeom>
              <a:avLst/>
              <a:gdLst>
                <a:gd name="connsiteX0" fmla="*/ 0 w 13137"/>
                <a:gd name="connsiteY0" fmla="*/ 0 h 911665"/>
                <a:gd name="connsiteX1" fmla="*/ 0 w 13137"/>
                <a:gd name="connsiteY1" fmla="*/ 911665 h 911665"/>
                <a:gd name="connsiteX2" fmla="*/ 13138 w 13137"/>
                <a:gd name="connsiteY2" fmla="*/ 911665 h 911665"/>
                <a:gd name="connsiteX3" fmla="*/ 13138 w 13137"/>
                <a:gd name="connsiteY3" fmla="*/ 0 h 911665"/>
                <a:gd name="connsiteX4" fmla="*/ 0 w 13137"/>
                <a:gd name="connsiteY4" fmla="*/ 0 h 91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1665">
                  <a:moveTo>
                    <a:pt x="0" y="0"/>
                  </a:moveTo>
                  <a:lnTo>
                    <a:pt x="0" y="911665"/>
                  </a:lnTo>
                  <a:lnTo>
                    <a:pt x="13138" y="91166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DD9F3A56-0FF6-A224-322C-2F03F040E272}"/>
                </a:ext>
              </a:extLst>
            </p:cNvPr>
            <p:cNvSpPr/>
            <p:nvPr/>
          </p:nvSpPr>
          <p:spPr>
            <a:xfrm>
              <a:off x="1184512" y="30590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EF3D332C-3EB4-A960-7E7F-5D0648FE2714}"/>
                </a:ext>
              </a:extLst>
            </p:cNvPr>
            <p:cNvSpPr/>
            <p:nvPr/>
          </p:nvSpPr>
          <p:spPr>
            <a:xfrm>
              <a:off x="1197652" y="3056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4BCE10C5-2D75-D7DA-8645-3EC664F5A795}"/>
                </a:ext>
              </a:extLst>
            </p:cNvPr>
            <p:cNvSpPr/>
            <p:nvPr/>
          </p:nvSpPr>
          <p:spPr>
            <a:xfrm>
              <a:off x="1210792" y="30604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74AA5E8-1983-9433-29CD-6FDEA724B6A8}"/>
                </a:ext>
              </a:extLst>
            </p:cNvPr>
            <p:cNvSpPr/>
            <p:nvPr/>
          </p:nvSpPr>
          <p:spPr>
            <a:xfrm>
              <a:off x="1223933" y="3064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6D000CE-5381-CFF2-8F94-80A6E3781983}"/>
                </a:ext>
              </a:extLst>
            </p:cNvPr>
            <p:cNvSpPr/>
            <p:nvPr/>
          </p:nvSpPr>
          <p:spPr>
            <a:xfrm>
              <a:off x="1237073" y="3063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AF3D24C5-B715-4E57-65DD-84CD8ED18523}"/>
                </a:ext>
              </a:extLst>
            </p:cNvPr>
            <p:cNvSpPr/>
            <p:nvPr/>
          </p:nvSpPr>
          <p:spPr>
            <a:xfrm>
              <a:off x="1250213" y="30583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49C09557-D185-FB6A-F3BE-5802B4AA3985}"/>
                </a:ext>
              </a:extLst>
            </p:cNvPr>
            <p:cNvSpPr/>
            <p:nvPr/>
          </p:nvSpPr>
          <p:spPr>
            <a:xfrm>
              <a:off x="1263354" y="306345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CD98F996-D065-15E1-EF94-39ADDB980D6D}"/>
                </a:ext>
              </a:extLst>
            </p:cNvPr>
            <p:cNvSpPr/>
            <p:nvPr/>
          </p:nvSpPr>
          <p:spPr>
            <a:xfrm>
              <a:off x="1276494" y="30564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142F7B3D-8699-A248-1A2F-062D5352F5C3}"/>
                </a:ext>
              </a:extLst>
            </p:cNvPr>
            <p:cNvSpPr/>
            <p:nvPr/>
          </p:nvSpPr>
          <p:spPr>
            <a:xfrm>
              <a:off x="1289634" y="30674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D4A0FCD4-C0AE-6123-227F-91DB872B8081}"/>
                </a:ext>
              </a:extLst>
            </p:cNvPr>
            <p:cNvSpPr/>
            <p:nvPr/>
          </p:nvSpPr>
          <p:spPr>
            <a:xfrm>
              <a:off x="1302774" y="30478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28E7B163-2164-48B3-D7E4-FFB0A5E8DCC5}"/>
                </a:ext>
              </a:extLst>
            </p:cNvPr>
            <p:cNvSpPr/>
            <p:nvPr/>
          </p:nvSpPr>
          <p:spPr>
            <a:xfrm>
              <a:off x="1315914" y="3061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48C8467C-52B2-F7F7-3706-D14997A9CDA3}"/>
                </a:ext>
              </a:extLst>
            </p:cNvPr>
            <p:cNvSpPr/>
            <p:nvPr/>
          </p:nvSpPr>
          <p:spPr>
            <a:xfrm>
              <a:off x="1329055" y="307607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E1A0136E-FEBD-B86C-FDC3-4704AC3089F1}"/>
                </a:ext>
              </a:extLst>
            </p:cNvPr>
            <p:cNvSpPr/>
            <p:nvPr/>
          </p:nvSpPr>
          <p:spPr>
            <a:xfrm>
              <a:off x="1342195" y="30492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83E6CFD2-49BC-5FEF-29CE-4C3CB95C75BF}"/>
                </a:ext>
              </a:extLst>
            </p:cNvPr>
            <p:cNvSpPr/>
            <p:nvPr/>
          </p:nvSpPr>
          <p:spPr>
            <a:xfrm>
              <a:off x="1355335" y="30465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8180DEB6-D4AC-CF90-33AD-E562697A4163}"/>
                </a:ext>
              </a:extLst>
            </p:cNvPr>
            <p:cNvSpPr/>
            <p:nvPr/>
          </p:nvSpPr>
          <p:spPr>
            <a:xfrm>
              <a:off x="1368475" y="305605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4709E27-E943-3415-DD86-7C47D3003F45}"/>
                </a:ext>
              </a:extLst>
            </p:cNvPr>
            <p:cNvSpPr/>
            <p:nvPr/>
          </p:nvSpPr>
          <p:spPr>
            <a:xfrm>
              <a:off x="1381616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53921A5-89CC-2168-CC19-7DBACF1428A2}"/>
                </a:ext>
              </a:extLst>
            </p:cNvPr>
            <p:cNvSpPr/>
            <p:nvPr/>
          </p:nvSpPr>
          <p:spPr>
            <a:xfrm>
              <a:off x="1394756" y="30672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E0BB1EB5-829F-92E9-87CC-5418939DA3C2}"/>
                </a:ext>
              </a:extLst>
            </p:cNvPr>
            <p:cNvSpPr/>
            <p:nvPr/>
          </p:nvSpPr>
          <p:spPr>
            <a:xfrm>
              <a:off x="1407896" y="30620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990C641-717C-8AA2-3B10-79A7C2C7B357}"/>
                </a:ext>
              </a:extLst>
            </p:cNvPr>
            <p:cNvSpPr/>
            <p:nvPr/>
          </p:nvSpPr>
          <p:spPr>
            <a:xfrm>
              <a:off x="1421037" y="30543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886FEAC5-09E1-7AF4-D378-FB70D8B18BB1}"/>
                </a:ext>
              </a:extLst>
            </p:cNvPr>
            <p:cNvSpPr/>
            <p:nvPr/>
          </p:nvSpPr>
          <p:spPr>
            <a:xfrm>
              <a:off x="1434176" y="30520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65BBEE43-48D1-8D6E-E072-ED96C4CFB3C4}"/>
                </a:ext>
              </a:extLst>
            </p:cNvPr>
            <p:cNvSpPr/>
            <p:nvPr/>
          </p:nvSpPr>
          <p:spPr>
            <a:xfrm>
              <a:off x="1447317" y="306435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47811559-0A12-0196-5437-8D3B9DA57BF0}"/>
                </a:ext>
              </a:extLst>
            </p:cNvPr>
            <p:cNvSpPr/>
            <p:nvPr/>
          </p:nvSpPr>
          <p:spPr>
            <a:xfrm>
              <a:off x="1460457" y="307039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60E94238-5B60-CA05-103D-892B65BDEC5B}"/>
                </a:ext>
              </a:extLst>
            </p:cNvPr>
            <p:cNvSpPr/>
            <p:nvPr/>
          </p:nvSpPr>
          <p:spPr>
            <a:xfrm>
              <a:off x="1473597" y="3069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3E602D3A-9CBD-8A72-ED76-5F9BD4261A71}"/>
                </a:ext>
              </a:extLst>
            </p:cNvPr>
            <p:cNvSpPr/>
            <p:nvPr/>
          </p:nvSpPr>
          <p:spPr>
            <a:xfrm>
              <a:off x="1486738" y="30672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FE498296-BC3E-EF75-DA14-DA0C4361C2E9}"/>
                </a:ext>
              </a:extLst>
            </p:cNvPr>
            <p:cNvSpPr/>
            <p:nvPr/>
          </p:nvSpPr>
          <p:spPr>
            <a:xfrm>
              <a:off x="1499878" y="30537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D2C50A49-0F62-4A17-5010-2596909B04AF}"/>
                </a:ext>
              </a:extLst>
            </p:cNvPr>
            <p:cNvSpPr/>
            <p:nvPr/>
          </p:nvSpPr>
          <p:spPr>
            <a:xfrm>
              <a:off x="1513018" y="30746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1CE78DE5-4F1B-72D8-F9A9-DF4F370E11CA}"/>
                </a:ext>
              </a:extLst>
            </p:cNvPr>
            <p:cNvSpPr/>
            <p:nvPr/>
          </p:nvSpPr>
          <p:spPr>
            <a:xfrm>
              <a:off x="1526158" y="3072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542D6A55-8C64-8040-9407-B5B26C4DEDA1}"/>
                </a:ext>
              </a:extLst>
            </p:cNvPr>
            <p:cNvSpPr/>
            <p:nvPr/>
          </p:nvSpPr>
          <p:spPr>
            <a:xfrm>
              <a:off x="1539299" y="30492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31BB31FE-B9B1-5130-F017-EA7ED08EE2C5}"/>
                </a:ext>
              </a:extLst>
            </p:cNvPr>
            <p:cNvSpPr/>
            <p:nvPr/>
          </p:nvSpPr>
          <p:spPr>
            <a:xfrm>
              <a:off x="1552439" y="304497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A1A0B814-F189-77ED-0A6E-03C016F43F4D}"/>
                </a:ext>
              </a:extLst>
            </p:cNvPr>
            <p:cNvSpPr/>
            <p:nvPr/>
          </p:nvSpPr>
          <p:spPr>
            <a:xfrm>
              <a:off x="1565579" y="30523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901C8AE-3892-84CD-276D-D518CDB5ABC0}"/>
                </a:ext>
              </a:extLst>
            </p:cNvPr>
            <p:cNvSpPr/>
            <p:nvPr/>
          </p:nvSpPr>
          <p:spPr>
            <a:xfrm>
              <a:off x="1578720" y="30544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EA696386-421C-F47D-47DA-6CB1DE01AB4F}"/>
                </a:ext>
              </a:extLst>
            </p:cNvPr>
            <p:cNvSpPr/>
            <p:nvPr/>
          </p:nvSpPr>
          <p:spPr>
            <a:xfrm>
              <a:off x="1591857" y="30447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54FFB040-1E20-DD92-4650-EABBB614B8BE}"/>
                </a:ext>
              </a:extLst>
            </p:cNvPr>
            <p:cNvSpPr/>
            <p:nvPr/>
          </p:nvSpPr>
          <p:spPr>
            <a:xfrm>
              <a:off x="1605002" y="30520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77E961B9-EFFE-9991-A6CE-CC6E9C0D78A9}"/>
                </a:ext>
              </a:extLst>
            </p:cNvPr>
            <p:cNvSpPr/>
            <p:nvPr/>
          </p:nvSpPr>
          <p:spPr>
            <a:xfrm>
              <a:off x="1618140" y="30707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8FE261D3-B5CC-DC86-1A93-33BD0A015C5F}"/>
                </a:ext>
              </a:extLst>
            </p:cNvPr>
            <p:cNvSpPr/>
            <p:nvPr/>
          </p:nvSpPr>
          <p:spPr>
            <a:xfrm>
              <a:off x="1631277" y="30490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EC658DB8-EBDC-DF79-BCF2-9E05E4915B66}"/>
                </a:ext>
              </a:extLst>
            </p:cNvPr>
            <p:cNvSpPr/>
            <p:nvPr/>
          </p:nvSpPr>
          <p:spPr>
            <a:xfrm>
              <a:off x="1644422" y="304587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C582A9E8-46D3-E329-AE85-93212DAF8879}"/>
                </a:ext>
              </a:extLst>
            </p:cNvPr>
            <p:cNvSpPr/>
            <p:nvPr/>
          </p:nvSpPr>
          <p:spPr>
            <a:xfrm>
              <a:off x="1657560" y="307373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3062BDD2-EFF1-48BD-2770-E0F7BC8A48A3}"/>
                </a:ext>
              </a:extLst>
            </p:cNvPr>
            <p:cNvSpPr/>
            <p:nvPr/>
          </p:nvSpPr>
          <p:spPr>
            <a:xfrm>
              <a:off x="1670698" y="30707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C02A627D-0F4C-C6BE-7C64-F3A716175F39}"/>
                </a:ext>
              </a:extLst>
            </p:cNvPr>
            <p:cNvSpPr/>
            <p:nvPr/>
          </p:nvSpPr>
          <p:spPr>
            <a:xfrm>
              <a:off x="1683842" y="30561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66A6DC42-00D4-6E36-36A7-9D78837537FD}"/>
                </a:ext>
              </a:extLst>
            </p:cNvPr>
            <p:cNvSpPr/>
            <p:nvPr/>
          </p:nvSpPr>
          <p:spPr>
            <a:xfrm>
              <a:off x="1696980" y="30748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EB9195C0-A8DE-9380-7CF1-2B617CA018A8}"/>
                </a:ext>
              </a:extLst>
            </p:cNvPr>
            <p:cNvSpPr/>
            <p:nvPr/>
          </p:nvSpPr>
          <p:spPr>
            <a:xfrm>
              <a:off x="1710125" y="30440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5A16BFE4-133F-6540-771A-969E5522AF7F}"/>
                </a:ext>
              </a:extLst>
            </p:cNvPr>
            <p:cNvSpPr/>
            <p:nvPr/>
          </p:nvSpPr>
          <p:spPr>
            <a:xfrm>
              <a:off x="1723263" y="30657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2B9C2BCD-B36C-BC2C-0778-40683C5A2BA5}"/>
                </a:ext>
              </a:extLst>
            </p:cNvPr>
            <p:cNvSpPr/>
            <p:nvPr/>
          </p:nvSpPr>
          <p:spPr>
            <a:xfrm>
              <a:off x="1736400" y="306372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7A0FD41-8385-170C-B4C6-C39DD7D31408}"/>
                </a:ext>
              </a:extLst>
            </p:cNvPr>
            <p:cNvSpPr/>
            <p:nvPr/>
          </p:nvSpPr>
          <p:spPr>
            <a:xfrm>
              <a:off x="1749545" y="305389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6087F0F1-6FAB-0FBB-C9AC-4D7E669AD9F9}"/>
                </a:ext>
              </a:extLst>
            </p:cNvPr>
            <p:cNvSpPr/>
            <p:nvPr/>
          </p:nvSpPr>
          <p:spPr>
            <a:xfrm>
              <a:off x="1762683" y="3071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0C914642-E132-213E-8E8C-D2A9E216FB22}"/>
                </a:ext>
              </a:extLst>
            </p:cNvPr>
            <p:cNvSpPr/>
            <p:nvPr/>
          </p:nvSpPr>
          <p:spPr>
            <a:xfrm>
              <a:off x="1775820" y="30669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5D5DF581-2668-5D44-D60B-ED573D9787FA}"/>
                </a:ext>
              </a:extLst>
            </p:cNvPr>
            <p:cNvSpPr/>
            <p:nvPr/>
          </p:nvSpPr>
          <p:spPr>
            <a:xfrm>
              <a:off x="1788965" y="306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D9A240C3-2BB7-BA65-3AC0-D251A37931E3}"/>
                </a:ext>
              </a:extLst>
            </p:cNvPr>
            <p:cNvSpPr/>
            <p:nvPr/>
          </p:nvSpPr>
          <p:spPr>
            <a:xfrm>
              <a:off x="1802103" y="30750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2673C643-A7B7-1612-361D-E39E972C11D8}"/>
                </a:ext>
              </a:extLst>
            </p:cNvPr>
            <p:cNvSpPr/>
            <p:nvPr/>
          </p:nvSpPr>
          <p:spPr>
            <a:xfrm>
              <a:off x="1815241" y="30730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A833DB6-2D80-2E7F-2144-8755387BF496}"/>
                </a:ext>
              </a:extLst>
            </p:cNvPr>
            <p:cNvSpPr/>
            <p:nvPr/>
          </p:nvSpPr>
          <p:spPr>
            <a:xfrm>
              <a:off x="1828386" y="3060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365EE739-9BD2-5F5B-8280-D6FE47064839}"/>
                </a:ext>
              </a:extLst>
            </p:cNvPr>
            <p:cNvSpPr/>
            <p:nvPr/>
          </p:nvSpPr>
          <p:spPr>
            <a:xfrm>
              <a:off x="1841523" y="30567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5FE46E7B-ADD3-007C-097B-DAB2FB867F8E}"/>
                </a:ext>
              </a:extLst>
            </p:cNvPr>
            <p:cNvSpPr/>
            <p:nvPr/>
          </p:nvSpPr>
          <p:spPr>
            <a:xfrm>
              <a:off x="1854668" y="30507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8590799E-6834-A90D-BCFC-15ADA02245AB}"/>
                </a:ext>
              </a:extLst>
            </p:cNvPr>
            <p:cNvSpPr/>
            <p:nvPr/>
          </p:nvSpPr>
          <p:spPr>
            <a:xfrm>
              <a:off x="1867806" y="30728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6BB2E321-2BCE-4D71-5CCA-7DA7673151E3}"/>
                </a:ext>
              </a:extLst>
            </p:cNvPr>
            <p:cNvSpPr/>
            <p:nvPr/>
          </p:nvSpPr>
          <p:spPr>
            <a:xfrm>
              <a:off x="1880943" y="30424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036B0AEC-7DE0-5041-E360-2936B1A00820}"/>
                </a:ext>
              </a:extLst>
            </p:cNvPr>
            <p:cNvSpPr/>
            <p:nvPr/>
          </p:nvSpPr>
          <p:spPr>
            <a:xfrm>
              <a:off x="1894088" y="305669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EDEA3961-D982-11A7-9665-21BFBAEA895F}"/>
                </a:ext>
              </a:extLst>
            </p:cNvPr>
            <p:cNvSpPr/>
            <p:nvPr/>
          </p:nvSpPr>
          <p:spPr>
            <a:xfrm>
              <a:off x="1907226" y="307445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2CAAA23D-6114-EDD8-C4F6-4E57329E61B6}"/>
                </a:ext>
              </a:extLst>
            </p:cNvPr>
            <p:cNvSpPr/>
            <p:nvPr/>
          </p:nvSpPr>
          <p:spPr>
            <a:xfrm>
              <a:off x="1920364" y="30456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4808185E-A814-7488-3CF7-2CAF1298BF06}"/>
                </a:ext>
              </a:extLst>
            </p:cNvPr>
            <p:cNvSpPr/>
            <p:nvPr/>
          </p:nvSpPr>
          <p:spPr>
            <a:xfrm>
              <a:off x="1933509" y="30501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B92DACAF-723C-0570-244E-0E0314F6FEF7}"/>
                </a:ext>
              </a:extLst>
            </p:cNvPr>
            <p:cNvSpPr/>
            <p:nvPr/>
          </p:nvSpPr>
          <p:spPr>
            <a:xfrm>
              <a:off x="1946646" y="30443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3B8E83A-553F-73AD-9C6E-F8FC7E3D62D4}"/>
                </a:ext>
              </a:extLst>
            </p:cNvPr>
            <p:cNvSpPr/>
            <p:nvPr/>
          </p:nvSpPr>
          <p:spPr>
            <a:xfrm>
              <a:off x="1959784" y="30731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67BBFC88-A57C-E015-3E10-6059968AB340}"/>
                </a:ext>
              </a:extLst>
            </p:cNvPr>
            <p:cNvSpPr/>
            <p:nvPr/>
          </p:nvSpPr>
          <p:spPr>
            <a:xfrm>
              <a:off x="1972929" y="3063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A7041D3-C045-736C-B545-5097C9420CBB}"/>
                </a:ext>
              </a:extLst>
            </p:cNvPr>
            <p:cNvSpPr/>
            <p:nvPr/>
          </p:nvSpPr>
          <p:spPr>
            <a:xfrm>
              <a:off x="1986066" y="306417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D1BDD3A1-670F-9D54-5063-A60292D6D3A5}"/>
                </a:ext>
              </a:extLst>
            </p:cNvPr>
            <p:cNvSpPr/>
            <p:nvPr/>
          </p:nvSpPr>
          <p:spPr>
            <a:xfrm>
              <a:off x="1999204" y="30514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F8616A98-65E2-F1EF-4701-471030819B01}"/>
                </a:ext>
              </a:extLst>
            </p:cNvPr>
            <p:cNvSpPr/>
            <p:nvPr/>
          </p:nvSpPr>
          <p:spPr>
            <a:xfrm>
              <a:off x="2012349" y="30748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0C265A05-0C74-66BB-6003-C7FCA03C687D}"/>
                </a:ext>
              </a:extLst>
            </p:cNvPr>
            <p:cNvSpPr/>
            <p:nvPr/>
          </p:nvSpPr>
          <p:spPr>
            <a:xfrm>
              <a:off x="2025486" y="3056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E06B19F7-A2D3-D6FD-51F1-9398E7998903}"/>
                </a:ext>
              </a:extLst>
            </p:cNvPr>
            <p:cNvSpPr/>
            <p:nvPr/>
          </p:nvSpPr>
          <p:spPr>
            <a:xfrm>
              <a:off x="2038631" y="30639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23049EFC-9886-30C7-61DA-AA6619B0D2CB}"/>
                </a:ext>
              </a:extLst>
            </p:cNvPr>
            <p:cNvSpPr/>
            <p:nvPr/>
          </p:nvSpPr>
          <p:spPr>
            <a:xfrm>
              <a:off x="2051769" y="30448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674EEF55-FA9A-3177-A5A4-C4A673503F37}"/>
                </a:ext>
              </a:extLst>
            </p:cNvPr>
            <p:cNvSpPr/>
            <p:nvPr/>
          </p:nvSpPr>
          <p:spPr>
            <a:xfrm>
              <a:off x="2064907" y="306868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B5AC9BF-CB41-A870-2CAF-3A13751B2613}"/>
                </a:ext>
              </a:extLst>
            </p:cNvPr>
            <p:cNvSpPr/>
            <p:nvPr/>
          </p:nvSpPr>
          <p:spPr>
            <a:xfrm>
              <a:off x="2078052" y="306994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B1868399-821A-5529-0F90-B8DC98E4A7E7}"/>
                </a:ext>
              </a:extLst>
            </p:cNvPr>
            <p:cNvSpPr/>
            <p:nvPr/>
          </p:nvSpPr>
          <p:spPr>
            <a:xfrm>
              <a:off x="2091189" y="306823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83B67B5E-DC59-14A9-BA8D-7F3757BA0F28}"/>
                </a:ext>
              </a:extLst>
            </p:cNvPr>
            <p:cNvSpPr/>
            <p:nvPr/>
          </p:nvSpPr>
          <p:spPr>
            <a:xfrm>
              <a:off x="2104327" y="30578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3CCEA218-2393-0688-8965-9157A9A0A6A0}"/>
                </a:ext>
              </a:extLst>
            </p:cNvPr>
            <p:cNvSpPr/>
            <p:nvPr/>
          </p:nvSpPr>
          <p:spPr>
            <a:xfrm>
              <a:off x="2117472" y="30525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283D16A1-29B8-3C5B-6CF3-01820EA93F55}"/>
                </a:ext>
              </a:extLst>
            </p:cNvPr>
            <p:cNvSpPr/>
            <p:nvPr/>
          </p:nvSpPr>
          <p:spPr>
            <a:xfrm>
              <a:off x="2130609" y="3081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EE1B042D-D5B9-B045-1DF9-A0DE111DBEF0}"/>
                </a:ext>
              </a:extLst>
            </p:cNvPr>
            <p:cNvSpPr/>
            <p:nvPr/>
          </p:nvSpPr>
          <p:spPr>
            <a:xfrm>
              <a:off x="2143747" y="3064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B02B5DFF-710B-D22A-350E-CE2BCDAE8925}"/>
                </a:ext>
              </a:extLst>
            </p:cNvPr>
            <p:cNvSpPr/>
            <p:nvPr/>
          </p:nvSpPr>
          <p:spPr>
            <a:xfrm>
              <a:off x="2156892" y="30532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6264B615-CDA7-9BB9-AFB7-5D9E1842415F}"/>
                </a:ext>
              </a:extLst>
            </p:cNvPr>
            <p:cNvSpPr/>
            <p:nvPr/>
          </p:nvSpPr>
          <p:spPr>
            <a:xfrm>
              <a:off x="2170030" y="30647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FA9C6CF1-8A41-F2F7-DC0B-0CABA197C704}"/>
                </a:ext>
              </a:extLst>
            </p:cNvPr>
            <p:cNvSpPr/>
            <p:nvPr/>
          </p:nvSpPr>
          <p:spPr>
            <a:xfrm>
              <a:off x="2183167" y="305335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145CDA8-C554-DFFD-19AD-03DE05F2DC0D}"/>
                </a:ext>
              </a:extLst>
            </p:cNvPr>
            <p:cNvSpPr/>
            <p:nvPr/>
          </p:nvSpPr>
          <p:spPr>
            <a:xfrm>
              <a:off x="2196312" y="30688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94BA96E4-80FC-2852-364B-77D0E2CCD6F0}"/>
                </a:ext>
              </a:extLst>
            </p:cNvPr>
            <p:cNvSpPr/>
            <p:nvPr/>
          </p:nvSpPr>
          <p:spPr>
            <a:xfrm>
              <a:off x="2209450" y="30585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B20FC1EA-74D4-AEBA-1745-2C6C8423E651}"/>
                </a:ext>
              </a:extLst>
            </p:cNvPr>
            <p:cNvSpPr/>
            <p:nvPr/>
          </p:nvSpPr>
          <p:spPr>
            <a:xfrm>
              <a:off x="2222595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BD8036B-8E43-3D0E-06E7-D111E9A74F63}"/>
                </a:ext>
              </a:extLst>
            </p:cNvPr>
            <p:cNvSpPr/>
            <p:nvPr/>
          </p:nvSpPr>
          <p:spPr>
            <a:xfrm>
              <a:off x="2235732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D3BF67A1-2746-9558-5868-74CD426B4406}"/>
                </a:ext>
              </a:extLst>
            </p:cNvPr>
            <p:cNvSpPr/>
            <p:nvPr/>
          </p:nvSpPr>
          <p:spPr>
            <a:xfrm>
              <a:off x="2248870" y="30683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0FB04161-950E-F304-FA3E-504AB9EB9AE0}"/>
                </a:ext>
              </a:extLst>
            </p:cNvPr>
            <p:cNvSpPr/>
            <p:nvPr/>
          </p:nvSpPr>
          <p:spPr>
            <a:xfrm>
              <a:off x="2262015" y="30528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01A0175A-3CB1-C3B7-7561-BCF62D19EDB0}"/>
                </a:ext>
              </a:extLst>
            </p:cNvPr>
            <p:cNvSpPr/>
            <p:nvPr/>
          </p:nvSpPr>
          <p:spPr>
            <a:xfrm>
              <a:off x="2275153" y="306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66F92D51-9BD1-95BC-7C8B-A63782D5E109}"/>
                </a:ext>
              </a:extLst>
            </p:cNvPr>
            <p:cNvSpPr/>
            <p:nvPr/>
          </p:nvSpPr>
          <p:spPr>
            <a:xfrm>
              <a:off x="2288290" y="305425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9C09914B-AEAC-61E5-1764-FE713F4004DC}"/>
                </a:ext>
              </a:extLst>
            </p:cNvPr>
            <p:cNvSpPr/>
            <p:nvPr/>
          </p:nvSpPr>
          <p:spPr>
            <a:xfrm>
              <a:off x="2301435" y="30630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A1A91F99-A3EB-86B2-0E5F-8CA904FC0162}"/>
                </a:ext>
              </a:extLst>
            </p:cNvPr>
            <p:cNvSpPr/>
            <p:nvPr/>
          </p:nvSpPr>
          <p:spPr>
            <a:xfrm>
              <a:off x="2314573" y="30498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6FD9DB54-BF6F-4405-59B8-D04F5B86FCEB}"/>
                </a:ext>
              </a:extLst>
            </p:cNvPr>
            <p:cNvSpPr/>
            <p:nvPr/>
          </p:nvSpPr>
          <p:spPr>
            <a:xfrm>
              <a:off x="2327710" y="30543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FCEB40F0-A567-30A6-99C4-2A8B501574BC}"/>
                </a:ext>
              </a:extLst>
            </p:cNvPr>
            <p:cNvSpPr/>
            <p:nvPr/>
          </p:nvSpPr>
          <p:spPr>
            <a:xfrm>
              <a:off x="2340855" y="304911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B4FA6276-2033-1BC8-02B4-6BEC070623C5}"/>
                </a:ext>
              </a:extLst>
            </p:cNvPr>
            <p:cNvSpPr/>
            <p:nvPr/>
          </p:nvSpPr>
          <p:spPr>
            <a:xfrm>
              <a:off x="2353993" y="306696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1A36BF7E-455A-5E82-E2C1-EFD01F1F5FAE}"/>
                </a:ext>
              </a:extLst>
            </p:cNvPr>
            <p:cNvSpPr/>
            <p:nvPr/>
          </p:nvSpPr>
          <p:spPr>
            <a:xfrm>
              <a:off x="2367130" y="30442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D7B3F75A-CE13-813F-A142-04315BE594DC}"/>
                </a:ext>
              </a:extLst>
            </p:cNvPr>
            <p:cNvSpPr/>
            <p:nvPr/>
          </p:nvSpPr>
          <p:spPr>
            <a:xfrm>
              <a:off x="2380275" y="3069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0EAC6755-87E0-9E25-5FA6-3126BA982914}"/>
                </a:ext>
              </a:extLst>
            </p:cNvPr>
            <p:cNvSpPr/>
            <p:nvPr/>
          </p:nvSpPr>
          <p:spPr>
            <a:xfrm>
              <a:off x="2393413" y="306327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8ECAABA5-2883-0DC6-B384-19B9BFBE8E3F}"/>
                </a:ext>
              </a:extLst>
            </p:cNvPr>
            <p:cNvSpPr/>
            <p:nvPr/>
          </p:nvSpPr>
          <p:spPr>
            <a:xfrm>
              <a:off x="2406558" y="305723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B6381FA5-4839-8298-9602-AA4DF295A167}"/>
                </a:ext>
              </a:extLst>
            </p:cNvPr>
            <p:cNvSpPr/>
            <p:nvPr/>
          </p:nvSpPr>
          <p:spPr>
            <a:xfrm>
              <a:off x="2419696" y="30712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BCD937BF-03CF-5ACA-DF83-F064810ACCC5}"/>
                </a:ext>
              </a:extLst>
            </p:cNvPr>
            <p:cNvSpPr/>
            <p:nvPr/>
          </p:nvSpPr>
          <p:spPr>
            <a:xfrm>
              <a:off x="2432833" y="306967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57CB97DD-1BD4-7AE4-89A7-579853FB8BC0}"/>
                </a:ext>
              </a:extLst>
            </p:cNvPr>
            <p:cNvSpPr/>
            <p:nvPr/>
          </p:nvSpPr>
          <p:spPr>
            <a:xfrm>
              <a:off x="2445978" y="306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9DF1417-D2DA-69C6-B2AC-3AF69BC59AF9}"/>
                </a:ext>
              </a:extLst>
            </p:cNvPr>
            <p:cNvSpPr/>
            <p:nvPr/>
          </p:nvSpPr>
          <p:spPr>
            <a:xfrm>
              <a:off x="2459116" y="30752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884FEEEB-AB87-F9D5-9865-C9A801AB82A0}"/>
                </a:ext>
              </a:extLst>
            </p:cNvPr>
            <p:cNvSpPr/>
            <p:nvPr/>
          </p:nvSpPr>
          <p:spPr>
            <a:xfrm>
              <a:off x="2472253" y="30585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817ED792-24E9-59D4-EEE8-2672F88237AA}"/>
                </a:ext>
              </a:extLst>
            </p:cNvPr>
            <p:cNvSpPr/>
            <p:nvPr/>
          </p:nvSpPr>
          <p:spPr>
            <a:xfrm>
              <a:off x="2485398" y="30501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82" name="Freeform 781">
            <a:extLst>
              <a:ext uri="{FF2B5EF4-FFF2-40B4-BE49-F238E27FC236}">
                <a16:creationId xmlns:a16="http://schemas.microsoft.com/office/drawing/2014/main" id="{59B20189-D0F0-F187-EE7F-98DA10E7C9F3}"/>
              </a:ext>
            </a:extLst>
          </p:cNvPr>
          <p:cNvSpPr/>
          <p:nvPr/>
        </p:nvSpPr>
        <p:spPr>
          <a:xfrm>
            <a:off x="1179413" y="3061678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EC590840-4E8F-E141-C800-110F3D1EB123}"/>
              </a:ext>
            </a:extLst>
          </p:cNvPr>
          <p:cNvGrpSpPr/>
          <p:nvPr/>
        </p:nvGrpSpPr>
        <p:grpSpPr>
          <a:xfrm>
            <a:off x="2924017" y="2978985"/>
            <a:ext cx="1765412" cy="1176941"/>
            <a:chOff x="2924017" y="2978985"/>
            <a:chExt cx="1765412" cy="1176941"/>
          </a:xfrm>
        </p:grpSpPr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BC75D387-5AD3-1D18-41AA-4E4C57623178}"/>
                </a:ext>
              </a:extLst>
            </p:cNvPr>
            <p:cNvSpPr/>
            <p:nvPr/>
          </p:nvSpPr>
          <p:spPr>
            <a:xfrm>
              <a:off x="2924017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7A37B657-E61A-0E43-0B84-59D5828B020C}"/>
                </a:ext>
              </a:extLst>
            </p:cNvPr>
            <p:cNvSpPr/>
            <p:nvPr/>
          </p:nvSpPr>
          <p:spPr>
            <a:xfrm>
              <a:off x="3178238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564586BD-4DF8-BCF3-D974-B0D57CBFF080}"/>
                </a:ext>
              </a:extLst>
            </p:cNvPr>
            <p:cNvSpPr/>
            <p:nvPr/>
          </p:nvSpPr>
          <p:spPr>
            <a:xfrm>
              <a:off x="3259445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1531852-3A9E-C7D7-43C1-FC8C8223776B}"/>
                </a:ext>
              </a:extLst>
            </p:cNvPr>
            <p:cNvSpPr/>
            <p:nvPr/>
          </p:nvSpPr>
          <p:spPr>
            <a:xfrm>
              <a:off x="3587951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0BC3C549-648C-DA15-C4E6-786B75070196}"/>
                </a:ext>
              </a:extLst>
            </p:cNvPr>
            <p:cNvSpPr/>
            <p:nvPr/>
          </p:nvSpPr>
          <p:spPr>
            <a:xfrm>
              <a:off x="391645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17187CB8-6552-E6BC-6938-45C8A31224B0}"/>
                </a:ext>
              </a:extLst>
            </p:cNvPr>
            <p:cNvSpPr/>
            <p:nvPr/>
          </p:nvSpPr>
          <p:spPr>
            <a:xfrm>
              <a:off x="4244964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E44CA5F1-CDE4-BFF4-33C4-DB077C1FEFB9}"/>
                </a:ext>
              </a:extLst>
            </p:cNvPr>
            <p:cNvSpPr/>
            <p:nvPr/>
          </p:nvSpPr>
          <p:spPr>
            <a:xfrm>
              <a:off x="4573470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7A89F873-260F-32E7-92D9-EA4F26DFAB0C}"/>
                </a:ext>
              </a:extLst>
            </p:cNvPr>
            <p:cNvSpPr/>
            <p:nvPr/>
          </p:nvSpPr>
          <p:spPr>
            <a:xfrm>
              <a:off x="3178238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F3B18C7F-0796-0E8F-2F0C-AAD1E6A8E053}"/>
                </a:ext>
              </a:extLst>
            </p:cNvPr>
            <p:cNvSpPr/>
            <p:nvPr/>
          </p:nvSpPr>
          <p:spPr>
            <a:xfrm>
              <a:off x="3259445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52898D87-17B5-4632-60C3-A97847F04139}"/>
                </a:ext>
              </a:extLst>
            </p:cNvPr>
            <p:cNvSpPr/>
            <p:nvPr/>
          </p:nvSpPr>
          <p:spPr>
            <a:xfrm>
              <a:off x="3587951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130B0EE2-6277-3F97-84BD-DBC649A5AD35}"/>
                </a:ext>
              </a:extLst>
            </p:cNvPr>
            <p:cNvSpPr/>
            <p:nvPr/>
          </p:nvSpPr>
          <p:spPr>
            <a:xfrm>
              <a:off x="3916458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0E373CE7-046C-EC86-FD53-A97148F65AC9}"/>
                </a:ext>
              </a:extLst>
            </p:cNvPr>
            <p:cNvSpPr/>
            <p:nvPr/>
          </p:nvSpPr>
          <p:spPr>
            <a:xfrm>
              <a:off x="4244964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3E4A0C9B-E2E0-15F4-EA1E-DD19B656C278}"/>
                </a:ext>
              </a:extLst>
            </p:cNvPr>
            <p:cNvSpPr/>
            <p:nvPr/>
          </p:nvSpPr>
          <p:spPr>
            <a:xfrm>
              <a:off x="4573470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048C66B9-604C-6962-5ABD-563087BAC22E}"/>
                </a:ext>
              </a:extLst>
            </p:cNvPr>
            <p:cNvSpPr/>
            <p:nvPr/>
          </p:nvSpPr>
          <p:spPr>
            <a:xfrm>
              <a:off x="3195543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34A701E-A999-DA6E-C651-999CC6202344}"/>
                </a:ext>
              </a:extLst>
            </p:cNvPr>
            <p:cNvSpPr/>
            <p:nvPr/>
          </p:nvSpPr>
          <p:spPr>
            <a:xfrm>
              <a:off x="3236873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666DB37D-992C-6E2C-08C4-4466907F3FD0}"/>
                </a:ext>
              </a:extLst>
            </p:cNvPr>
            <p:cNvSpPr/>
            <p:nvPr/>
          </p:nvSpPr>
          <p:spPr>
            <a:xfrm>
              <a:off x="3253768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56E61011-9B96-4EAD-1C35-F5F0AFFF0C7B}"/>
                </a:ext>
              </a:extLst>
            </p:cNvPr>
            <p:cNvSpPr/>
            <p:nvPr/>
          </p:nvSpPr>
          <p:spPr>
            <a:xfrm>
              <a:off x="3292596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8F2C02A2-F69C-772A-0CC7-89C48DDEDC8D}"/>
                </a:ext>
              </a:extLst>
            </p:cNvPr>
            <p:cNvSpPr/>
            <p:nvPr/>
          </p:nvSpPr>
          <p:spPr>
            <a:xfrm>
              <a:off x="3524690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0FD497C6-8CEF-E3E7-5A3F-53E940017200}"/>
                </a:ext>
              </a:extLst>
            </p:cNvPr>
            <p:cNvSpPr/>
            <p:nvPr/>
          </p:nvSpPr>
          <p:spPr>
            <a:xfrm>
              <a:off x="3566020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4D42C673-B5D1-834C-8213-725777D10FF7}"/>
                </a:ext>
              </a:extLst>
            </p:cNvPr>
            <p:cNvSpPr/>
            <p:nvPr/>
          </p:nvSpPr>
          <p:spPr>
            <a:xfrm>
              <a:off x="3583363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23AE894E-CDE4-1C60-9662-2579F7346E23}"/>
                </a:ext>
              </a:extLst>
            </p:cNvPr>
            <p:cNvSpPr/>
            <p:nvPr/>
          </p:nvSpPr>
          <p:spPr>
            <a:xfrm>
              <a:off x="3622427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D8DECE87-1573-514E-F310-2DC749A6F4EA}"/>
                </a:ext>
              </a:extLst>
            </p:cNvPr>
            <p:cNvSpPr/>
            <p:nvPr/>
          </p:nvSpPr>
          <p:spPr>
            <a:xfrm>
              <a:off x="3852557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A4D383A0-188B-705B-0291-4B73B002E197}"/>
                </a:ext>
              </a:extLst>
            </p:cNvPr>
            <p:cNvSpPr/>
            <p:nvPr/>
          </p:nvSpPr>
          <p:spPr>
            <a:xfrm>
              <a:off x="3893882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25932371-131A-F077-A43F-091FC4FB0DD3}"/>
                </a:ext>
              </a:extLst>
            </p:cNvPr>
            <p:cNvSpPr/>
            <p:nvPr/>
          </p:nvSpPr>
          <p:spPr>
            <a:xfrm>
              <a:off x="3911463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68BF34A7-7A64-CACC-B209-74DD4B3BA206}"/>
                </a:ext>
              </a:extLst>
            </p:cNvPr>
            <p:cNvSpPr/>
            <p:nvPr/>
          </p:nvSpPr>
          <p:spPr>
            <a:xfrm>
              <a:off x="3949611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EECF9719-B49F-CFF2-C5A4-F3F896304AF2}"/>
                </a:ext>
              </a:extLst>
            </p:cNvPr>
            <p:cNvSpPr/>
            <p:nvPr/>
          </p:nvSpPr>
          <p:spPr>
            <a:xfrm>
              <a:off x="4181703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9514FC00-B21B-E8EC-15C8-50047785C1B0}"/>
                </a:ext>
              </a:extLst>
            </p:cNvPr>
            <p:cNvSpPr/>
            <p:nvPr/>
          </p:nvSpPr>
          <p:spPr>
            <a:xfrm>
              <a:off x="4223029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20FF5C4C-847F-3EA8-CF51-E660BE15C099}"/>
                </a:ext>
              </a:extLst>
            </p:cNvPr>
            <p:cNvSpPr/>
            <p:nvPr/>
          </p:nvSpPr>
          <p:spPr>
            <a:xfrm>
              <a:off x="4240911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5C11D68-DCE5-BD64-583F-13F9FBC2C4EC}"/>
                </a:ext>
              </a:extLst>
            </p:cNvPr>
            <p:cNvSpPr/>
            <p:nvPr/>
          </p:nvSpPr>
          <p:spPr>
            <a:xfrm>
              <a:off x="4279441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8FEEBD53-A299-EB5B-90EB-5F2E23216314}"/>
                </a:ext>
              </a:extLst>
            </p:cNvPr>
            <p:cNvSpPr/>
            <p:nvPr/>
          </p:nvSpPr>
          <p:spPr>
            <a:xfrm>
              <a:off x="4510909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965F71EC-02AD-CC43-7599-DF2BF6DE182D}"/>
                </a:ext>
              </a:extLst>
            </p:cNvPr>
            <p:cNvSpPr/>
            <p:nvPr/>
          </p:nvSpPr>
          <p:spPr>
            <a:xfrm>
              <a:off x="4549556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7C0DC297-E798-C40A-FE91-D42F525EDB8F}"/>
                </a:ext>
              </a:extLst>
            </p:cNvPr>
            <p:cNvSpPr/>
            <p:nvPr/>
          </p:nvSpPr>
          <p:spPr>
            <a:xfrm>
              <a:off x="4566453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CF9A2698-73A0-66C8-F4BD-CA2EBFC82F6E}"/>
                </a:ext>
              </a:extLst>
            </p:cNvPr>
            <p:cNvSpPr/>
            <p:nvPr/>
          </p:nvSpPr>
          <p:spPr>
            <a:xfrm>
              <a:off x="4605277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18AA1120-1C63-AF34-2B27-750A2C68AE7E}"/>
                </a:ext>
              </a:extLst>
            </p:cNvPr>
            <p:cNvSpPr/>
            <p:nvPr/>
          </p:nvSpPr>
          <p:spPr>
            <a:xfrm>
              <a:off x="3835116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7FD1437-EB73-AE76-5E0C-7355664601E5}"/>
                </a:ext>
              </a:extLst>
            </p:cNvPr>
            <p:cNvSpPr/>
            <p:nvPr/>
          </p:nvSpPr>
          <p:spPr>
            <a:xfrm>
              <a:off x="3884062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0020867-2710-E4C1-F1AF-F05008842E5A}"/>
                </a:ext>
              </a:extLst>
            </p:cNvPr>
            <p:cNvSpPr/>
            <p:nvPr/>
          </p:nvSpPr>
          <p:spPr>
            <a:xfrm>
              <a:off x="3905512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14FC4DB-43CB-2006-B823-B4596FCDDF76}"/>
                </a:ext>
              </a:extLst>
            </p:cNvPr>
            <p:cNvSpPr/>
            <p:nvPr/>
          </p:nvSpPr>
          <p:spPr>
            <a:xfrm>
              <a:off x="3970700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97FB7B0A-87DE-8877-A259-30DAB679FF23}"/>
                </a:ext>
              </a:extLst>
            </p:cNvPr>
            <p:cNvSpPr/>
            <p:nvPr/>
          </p:nvSpPr>
          <p:spPr>
            <a:xfrm>
              <a:off x="3178238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16B8B163-8F5B-9FC1-D5A7-D1EF099E3CAE}"/>
                </a:ext>
              </a:extLst>
            </p:cNvPr>
            <p:cNvSpPr/>
            <p:nvPr/>
          </p:nvSpPr>
          <p:spPr>
            <a:xfrm>
              <a:off x="3178238" y="373856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882B23E7-B894-A231-E0F8-8F7F9A051937}"/>
                </a:ext>
              </a:extLst>
            </p:cNvPr>
            <p:cNvSpPr/>
            <p:nvPr/>
          </p:nvSpPr>
          <p:spPr>
            <a:xfrm>
              <a:off x="3178238" y="3513869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01A20F33-8BD6-47D1-9D89-6E6D5D8CCCEC}"/>
                </a:ext>
              </a:extLst>
            </p:cNvPr>
            <p:cNvSpPr/>
            <p:nvPr/>
          </p:nvSpPr>
          <p:spPr>
            <a:xfrm>
              <a:off x="3178238" y="3289180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AE98009A-7EE7-2E7D-27E4-F335E99EAE4C}"/>
                </a:ext>
              </a:extLst>
            </p:cNvPr>
            <p:cNvSpPr/>
            <p:nvPr/>
          </p:nvSpPr>
          <p:spPr>
            <a:xfrm>
              <a:off x="3178238" y="3064491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4E79F253-5E85-4F77-72AD-6FF9D4FA211C}"/>
                </a:ext>
              </a:extLst>
            </p:cNvPr>
            <p:cNvSpPr/>
            <p:nvPr/>
          </p:nvSpPr>
          <p:spPr>
            <a:xfrm>
              <a:off x="3178238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4E4995EC-4598-002A-CED0-9EAD31B5DF0E}"/>
                </a:ext>
              </a:extLst>
            </p:cNvPr>
            <p:cNvSpPr/>
            <p:nvPr/>
          </p:nvSpPr>
          <p:spPr>
            <a:xfrm>
              <a:off x="3178238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DE5036CB-0A78-CD04-1080-125984E6AC68}"/>
                </a:ext>
              </a:extLst>
            </p:cNvPr>
            <p:cNvSpPr/>
            <p:nvPr/>
          </p:nvSpPr>
          <p:spPr>
            <a:xfrm>
              <a:off x="3178238" y="373856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7F73FFB0-9FC2-CA70-6FC8-ECB9475EBD6C}"/>
                </a:ext>
              </a:extLst>
            </p:cNvPr>
            <p:cNvSpPr/>
            <p:nvPr/>
          </p:nvSpPr>
          <p:spPr>
            <a:xfrm>
              <a:off x="3178238" y="3513869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C267AD09-D0A7-A1AD-FB03-098CD8689D95}"/>
                </a:ext>
              </a:extLst>
            </p:cNvPr>
            <p:cNvSpPr/>
            <p:nvPr/>
          </p:nvSpPr>
          <p:spPr>
            <a:xfrm>
              <a:off x="3178238" y="3289180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8487D1AD-EAAD-06AE-3007-3D86939180B2}"/>
                </a:ext>
              </a:extLst>
            </p:cNvPr>
            <p:cNvSpPr/>
            <p:nvPr/>
          </p:nvSpPr>
          <p:spPr>
            <a:xfrm>
              <a:off x="3178238" y="3064491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BF518FD2-6BDF-CEB5-B6F2-BC72301A2E31}"/>
                </a:ext>
              </a:extLst>
            </p:cNvPr>
            <p:cNvSpPr/>
            <p:nvPr/>
          </p:nvSpPr>
          <p:spPr>
            <a:xfrm>
              <a:off x="3023954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68DB6D-A270-1AF5-1F05-C8EC660EDDCD}"/>
                </a:ext>
              </a:extLst>
            </p:cNvPr>
            <p:cNvSpPr/>
            <p:nvPr/>
          </p:nvSpPr>
          <p:spPr>
            <a:xfrm>
              <a:off x="3065283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37BBD79-3979-06DB-0EC5-A39B20485F6B}"/>
                </a:ext>
              </a:extLst>
            </p:cNvPr>
            <p:cNvSpPr/>
            <p:nvPr/>
          </p:nvSpPr>
          <p:spPr>
            <a:xfrm>
              <a:off x="3082179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F236A13C-691A-7BF3-01E9-141DDFAD85D1}"/>
                </a:ext>
              </a:extLst>
            </p:cNvPr>
            <p:cNvSpPr/>
            <p:nvPr/>
          </p:nvSpPr>
          <p:spPr>
            <a:xfrm>
              <a:off x="3121006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469B6E2C-4E1D-5436-E157-DEB8808DC8A7}"/>
                </a:ext>
              </a:extLst>
            </p:cNvPr>
            <p:cNvSpPr/>
            <p:nvPr/>
          </p:nvSpPr>
          <p:spPr>
            <a:xfrm>
              <a:off x="3025235" y="3715507"/>
              <a:ext cx="30751" cy="46158"/>
            </a:xfrm>
            <a:custGeom>
              <a:avLst/>
              <a:gdLst>
                <a:gd name="connsiteX0" fmla="*/ 15376 w 30751"/>
                <a:gd name="connsiteY0" fmla="*/ 4774 h 46158"/>
                <a:gd name="connsiteX1" fmla="*/ 8373 w 30751"/>
                <a:gd name="connsiteY1" fmla="*/ 9357 h 46158"/>
                <a:gd name="connsiteX2" fmla="*/ 6049 w 30751"/>
                <a:gd name="connsiteY2" fmla="*/ 23097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7 h 46158"/>
                <a:gd name="connsiteX7" fmla="*/ 22378 w 30751"/>
                <a:gd name="connsiteY7" fmla="*/ 9357 h 46158"/>
                <a:gd name="connsiteX8" fmla="*/ 15376 w 30751"/>
                <a:gd name="connsiteY8" fmla="*/ 4774 h 46158"/>
                <a:gd name="connsiteX9" fmla="*/ 15376 w 30751"/>
                <a:gd name="connsiteY9" fmla="*/ 0 h 46158"/>
                <a:gd name="connsiteX10" fmla="*/ 26789 w 30751"/>
                <a:gd name="connsiteY10" fmla="*/ 5936 h 46158"/>
                <a:gd name="connsiteX11" fmla="*/ 30751 w 30751"/>
                <a:gd name="connsiteY11" fmla="*/ 23097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7 h 46158"/>
                <a:gd name="connsiteX16" fmla="*/ 3933 w 30751"/>
                <a:gd name="connsiteY16" fmla="*/ 5936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74"/>
                  </a:moveTo>
                  <a:cubicBezTo>
                    <a:pt x="12277" y="4774"/>
                    <a:pt x="9942" y="6304"/>
                    <a:pt x="8373" y="9357"/>
                  </a:cubicBezTo>
                  <a:cubicBezTo>
                    <a:pt x="6823" y="12395"/>
                    <a:pt x="6049" y="16977"/>
                    <a:pt x="6049" y="23097"/>
                  </a:cubicBezTo>
                  <a:cubicBezTo>
                    <a:pt x="6049" y="29195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95"/>
                    <a:pt x="24733" y="23097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304"/>
                    <a:pt x="18495" y="4774"/>
                    <a:pt x="15376" y="4774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36"/>
                  </a:cubicBezTo>
                  <a:cubicBezTo>
                    <a:pt x="29430" y="9872"/>
                    <a:pt x="30751" y="15587"/>
                    <a:pt x="30751" y="23097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7"/>
                  </a:cubicBezTo>
                  <a:cubicBezTo>
                    <a:pt x="0" y="15587"/>
                    <a:pt x="1311" y="9872"/>
                    <a:pt x="3933" y="5936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55009180-A52A-2B45-293B-3FBBA50EE672}"/>
                </a:ext>
              </a:extLst>
            </p:cNvPr>
            <p:cNvSpPr/>
            <p:nvPr/>
          </p:nvSpPr>
          <p:spPr>
            <a:xfrm>
              <a:off x="3066565" y="3753235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24022453-0AE6-B41E-329F-AA4342446026}"/>
                </a:ext>
              </a:extLst>
            </p:cNvPr>
            <p:cNvSpPr/>
            <p:nvPr/>
          </p:nvSpPr>
          <p:spPr>
            <a:xfrm>
              <a:off x="3083907" y="3715507"/>
              <a:ext cx="28248" cy="45297"/>
            </a:xfrm>
            <a:custGeom>
              <a:avLst/>
              <a:gdLst>
                <a:gd name="connsiteX0" fmla="*/ 7241 w 28248"/>
                <a:gd name="connsiteY0" fmla="*/ 40229 h 45297"/>
                <a:gd name="connsiteX1" fmla="*/ 28249 w 28248"/>
                <a:gd name="connsiteY1" fmla="*/ 40229 h 45297"/>
                <a:gd name="connsiteX2" fmla="*/ 28249 w 28248"/>
                <a:gd name="connsiteY2" fmla="*/ 45297 h 45297"/>
                <a:gd name="connsiteX3" fmla="*/ 0 w 28248"/>
                <a:gd name="connsiteY3" fmla="*/ 45297 h 45297"/>
                <a:gd name="connsiteX4" fmla="*/ 0 w 28248"/>
                <a:gd name="connsiteY4" fmla="*/ 40229 h 45297"/>
                <a:gd name="connsiteX5" fmla="*/ 9327 w 28248"/>
                <a:gd name="connsiteY5" fmla="*/ 30726 h 45297"/>
                <a:gd name="connsiteX6" fmla="*/ 16777 w 28248"/>
                <a:gd name="connsiteY6" fmla="*/ 23009 h 45297"/>
                <a:gd name="connsiteX7" fmla="*/ 20799 w 28248"/>
                <a:gd name="connsiteY7" fmla="*/ 17522 h 45297"/>
                <a:gd name="connsiteX8" fmla="*/ 21962 w 28248"/>
                <a:gd name="connsiteY8" fmla="*/ 13086 h 45297"/>
                <a:gd name="connsiteX9" fmla="*/ 19459 w 28248"/>
                <a:gd name="connsiteY9" fmla="*/ 7304 h 45297"/>
                <a:gd name="connsiteX10" fmla="*/ 12992 w 28248"/>
                <a:gd name="connsiteY10" fmla="*/ 5068 h 45297"/>
                <a:gd name="connsiteX11" fmla="*/ 7003 w 28248"/>
                <a:gd name="connsiteY11" fmla="*/ 6054 h 45297"/>
                <a:gd name="connsiteX12" fmla="*/ 298 w 28248"/>
                <a:gd name="connsiteY12" fmla="*/ 9033 h 45297"/>
                <a:gd name="connsiteX13" fmla="*/ 298 w 28248"/>
                <a:gd name="connsiteY13" fmla="*/ 2950 h 45297"/>
                <a:gd name="connsiteX14" fmla="*/ 7093 w 28248"/>
                <a:gd name="connsiteY14" fmla="*/ 750 h 45297"/>
                <a:gd name="connsiteX15" fmla="*/ 12873 w 28248"/>
                <a:gd name="connsiteY15" fmla="*/ 0 h 45297"/>
                <a:gd name="connsiteX16" fmla="*/ 23899 w 28248"/>
                <a:gd name="connsiteY16" fmla="*/ 3457 h 45297"/>
                <a:gd name="connsiteX17" fmla="*/ 28010 w 28248"/>
                <a:gd name="connsiteY17" fmla="*/ 12696 h 45297"/>
                <a:gd name="connsiteX18" fmla="*/ 26967 w 28248"/>
                <a:gd name="connsiteY18" fmla="*/ 17912 h 45297"/>
                <a:gd name="connsiteX19" fmla="*/ 23242 w 28248"/>
                <a:gd name="connsiteY19" fmla="*/ 23693 h 45297"/>
                <a:gd name="connsiteX20" fmla="*/ 18504 w 28248"/>
                <a:gd name="connsiteY20" fmla="*/ 28695 h 45297"/>
                <a:gd name="connsiteX21" fmla="*/ 7241 w 28248"/>
                <a:gd name="connsiteY21" fmla="*/ 40229 h 4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7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7"/>
                  </a:lnTo>
                  <a:lnTo>
                    <a:pt x="0" y="45297"/>
                  </a:lnTo>
                  <a:lnTo>
                    <a:pt x="0" y="40229"/>
                  </a:lnTo>
                  <a:cubicBezTo>
                    <a:pt x="2285" y="37868"/>
                    <a:pt x="5394" y="34698"/>
                    <a:pt x="9327" y="30726"/>
                  </a:cubicBezTo>
                  <a:cubicBezTo>
                    <a:pt x="13280" y="26731"/>
                    <a:pt x="15764" y="24164"/>
                    <a:pt x="16777" y="23009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35"/>
                    <a:pt x="21962" y="13086"/>
                  </a:cubicBezTo>
                  <a:cubicBezTo>
                    <a:pt x="21962" y="10725"/>
                    <a:pt x="21128" y="8798"/>
                    <a:pt x="19459" y="7304"/>
                  </a:cubicBezTo>
                  <a:cubicBezTo>
                    <a:pt x="17810" y="5811"/>
                    <a:pt x="15654" y="5068"/>
                    <a:pt x="12992" y="5068"/>
                  </a:cubicBezTo>
                  <a:cubicBezTo>
                    <a:pt x="11105" y="5068"/>
                    <a:pt x="9109" y="5399"/>
                    <a:pt x="7003" y="6054"/>
                  </a:cubicBezTo>
                  <a:cubicBezTo>
                    <a:pt x="4917" y="6709"/>
                    <a:pt x="2682" y="7702"/>
                    <a:pt x="298" y="9033"/>
                  </a:cubicBezTo>
                  <a:lnTo>
                    <a:pt x="298" y="2950"/>
                  </a:lnTo>
                  <a:cubicBezTo>
                    <a:pt x="2722" y="1979"/>
                    <a:pt x="4987" y="1243"/>
                    <a:pt x="7093" y="750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96"/>
                  </a:cubicBezTo>
                  <a:cubicBezTo>
                    <a:pt x="28010" y="14528"/>
                    <a:pt x="27663" y="16264"/>
                    <a:pt x="26967" y="17912"/>
                  </a:cubicBezTo>
                  <a:cubicBezTo>
                    <a:pt x="26292" y="19537"/>
                    <a:pt x="25050" y="21464"/>
                    <a:pt x="23242" y="23693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98CD457D-9CDD-B664-AEA4-E05AEF6B027D}"/>
                </a:ext>
              </a:extLst>
            </p:cNvPr>
            <p:cNvSpPr/>
            <p:nvPr/>
          </p:nvSpPr>
          <p:spPr>
            <a:xfrm>
              <a:off x="3122973" y="3716316"/>
              <a:ext cx="28784" cy="45349"/>
            </a:xfrm>
            <a:custGeom>
              <a:avLst/>
              <a:gdLst>
                <a:gd name="connsiteX0" fmla="*/ 1877 w 28784"/>
                <a:gd name="connsiteY0" fmla="*/ 0 h 45349"/>
                <a:gd name="connsiteX1" fmla="*/ 25507 w 28784"/>
                <a:gd name="connsiteY1" fmla="*/ 0 h 45349"/>
                <a:gd name="connsiteX2" fmla="*/ 25507 w 28784"/>
                <a:gd name="connsiteY2" fmla="*/ 5061 h 45349"/>
                <a:gd name="connsiteX3" fmla="*/ 7390 w 28784"/>
                <a:gd name="connsiteY3" fmla="*/ 5061 h 45349"/>
                <a:gd name="connsiteX4" fmla="*/ 7390 w 28784"/>
                <a:gd name="connsiteY4" fmla="*/ 15970 h 45349"/>
                <a:gd name="connsiteX5" fmla="*/ 10012 w 28784"/>
                <a:gd name="connsiteY5" fmla="*/ 15315 h 45349"/>
                <a:gd name="connsiteX6" fmla="*/ 12634 w 28784"/>
                <a:gd name="connsiteY6" fmla="*/ 15080 h 45349"/>
                <a:gd name="connsiteX7" fmla="*/ 24434 w 28784"/>
                <a:gd name="connsiteY7" fmla="*/ 19162 h 45349"/>
                <a:gd name="connsiteX8" fmla="*/ 28784 w 28784"/>
                <a:gd name="connsiteY8" fmla="*/ 30211 h 45349"/>
                <a:gd name="connsiteX9" fmla="*/ 24315 w 28784"/>
                <a:gd name="connsiteY9" fmla="*/ 41384 h 45349"/>
                <a:gd name="connsiteX10" fmla="*/ 11711 w 28784"/>
                <a:gd name="connsiteY10" fmla="*/ 45349 h 45349"/>
                <a:gd name="connsiteX11" fmla="*/ 5989 w 28784"/>
                <a:gd name="connsiteY11" fmla="*/ 44871 h 45349"/>
                <a:gd name="connsiteX12" fmla="*/ 0 w 28784"/>
                <a:gd name="connsiteY12" fmla="*/ 43444 h 45349"/>
                <a:gd name="connsiteX13" fmla="*/ 0 w 28784"/>
                <a:gd name="connsiteY13" fmla="*/ 37397 h 45349"/>
                <a:gd name="connsiteX14" fmla="*/ 5542 w 28784"/>
                <a:gd name="connsiteY14" fmla="*/ 39567 h 45349"/>
                <a:gd name="connsiteX15" fmla="*/ 11591 w 28784"/>
                <a:gd name="connsiteY15" fmla="*/ 40288 h 45349"/>
                <a:gd name="connsiteX16" fmla="*/ 19756 w 28784"/>
                <a:gd name="connsiteY16" fmla="*/ 37574 h 45349"/>
                <a:gd name="connsiteX17" fmla="*/ 22766 w 28784"/>
                <a:gd name="connsiteY17" fmla="*/ 30211 h 45349"/>
                <a:gd name="connsiteX18" fmla="*/ 19756 w 28784"/>
                <a:gd name="connsiteY18" fmla="*/ 22855 h 45349"/>
                <a:gd name="connsiteX19" fmla="*/ 11591 w 28784"/>
                <a:gd name="connsiteY19" fmla="*/ 20140 h 45349"/>
                <a:gd name="connsiteX20" fmla="*/ 6764 w 28784"/>
                <a:gd name="connsiteY20" fmla="*/ 20677 h 45349"/>
                <a:gd name="connsiteX21" fmla="*/ 1877 w 28784"/>
                <a:gd name="connsiteY21" fmla="*/ 22347 h 45349"/>
                <a:gd name="connsiteX22" fmla="*/ 1877 w 28784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1"/>
                  </a:lnTo>
                  <a:lnTo>
                    <a:pt x="7390" y="5061"/>
                  </a:lnTo>
                  <a:lnTo>
                    <a:pt x="7390" y="15970"/>
                  </a:lnTo>
                  <a:cubicBezTo>
                    <a:pt x="8264" y="15668"/>
                    <a:pt x="9137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76"/>
                    <a:pt x="28784" y="25562"/>
                    <a:pt x="28784" y="30211"/>
                  </a:cubicBezTo>
                  <a:cubicBezTo>
                    <a:pt x="28784" y="34999"/>
                    <a:pt x="27295" y="38729"/>
                    <a:pt x="24315" y="41384"/>
                  </a:cubicBezTo>
                  <a:cubicBezTo>
                    <a:pt x="21335" y="44025"/>
                    <a:pt x="17134" y="45349"/>
                    <a:pt x="11711" y="45349"/>
                  </a:cubicBezTo>
                  <a:cubicBezTo>
                    <a:pt x="9843" y="45349"/>
                    <a:pt x="7936" y="45187"/>
                    <a:pt x="5989" y="44871"/>
                  </a:cubicBezTo>
                  <a:cubicBezTo>
                    <a:pt x="4063" y="44555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89"/>
                    <a:pt x="5542" y="39567"/>
                  </a:cubicBezTo>
                  <a:cubicBezTo>
                    <a:pt x="7449" y="40045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64"/>
                    <a:pt x="22766" y="33307"/>
                    <a:pt x="22766" y="30211"/>
                  </a:cubicBezTo>
                  <a:cubicBezTo>
                    <a:pt x="22766" y="27114"/>
                    <a:pt x="21762" y="24657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2" y="20140"/>
                    <a:pt x="8372" y="20317"/>
                    <a:pt x="6764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AB158928-0288-4640-4BE5-ADBEFD9A766D}"/>
                </a:ext>
              </a:extLst>
            </p:cNvPr>
            <p:cNvSpPr/>
            <p:nvPr/>
          </p:nvSpPr>
          <p:spPr>
            <a:xfrm>
              <a:off x="3023954" y="3490821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6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6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6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6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FB6EE8AD-89AA-1223-B2FA-35E21175816A}"/>
                </a:ext>
              </a:extLst>
            </p:cNvPr>
            <p:cNvSpPr/>
            <p:nvPr/>
          </p:nvSpPr>
          <p:spPr>
            <a:xfrm>
              <a:off x="3065283" y="3528545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99432047-7A1A-6E52-BC32-6A98294BFA13}"/>
                </a:ext>
              </a:extLst>
            </p:cNvPr>
            <p:cNvSpPr/>
            <p:nvPr/>
          </p:nvSpPr>
          <p:spPr>
            <a:xfrm>
              <a:off x="3082865" y="3491625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7"/>
                    <a:pt x="28784" y="30216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6112C89E-A0C8-D761-5D0B-06AD30E9F6D5}"/>
                </a:ext>
              </a:extLst>
            </p:cNvPr>
            <p:cNvSpPr/>
            <p:nvPr/>
          </p:nvSpPr>
          <p:spPr>
            <a:xfrm>
              <a:off x="3121006" y="3490821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6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6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6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6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D705D084-5904-6EDF-644F-724D97C0E046}"/>
                </a:ext>
              </a:extLst>
            </p:cNvPr>
            <p:cNvSpPr/>
            <p:nvPr/>
          </p:nvSpPr>
          <p:spPr>
            <a:xfrm>
              <a:off x="3025235" y="3266131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F766CC05-C0B8-04A5-AA1C-1C5CBE5E1331}"/>
                </a:ext>
              </a:extLst>
            </p:cNvPr>
            <p:cNvSpPr/>
            <p:nvPr/>
          </p:nvSpPr>
          <p:spPr>
            <a:xfrm>
              <a:off x="3066565" y="3303856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E78259DE-B7DD-9953-F122-61339854F691}"/>
                </a:ext>
              </a:extLst>
            </p:cNvPr>
            <p:cNvSpPr/>
            <p:nvPr/>
          </p:nvSpPr>
          <p:spPr>
            <a:xfrm>
              <a:off x="3084444" y="3266936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7A8F8145-B152-48FB-7B7D-1A3539032378}"/>
                </a:ext>
              </a:extLst>
            </p:cNvPr>
            <p:cNvSpPr/>
            <p:nvPr/>
          </p:nvSpPr>
          <p:spPr>
            <a:xfrm>
              <a:off x="3122973" y="3266936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1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7"/>
                    <a:pt x="3546" y="21593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7235DB36-DD48-8950-408A-DEF74EEAD703}"/>
                </a:ext>
              </a:extLst>
            </p:cNvPr>
            <p:cNvSpPr/>
            <p:nvPr/>
          </p:nvSpPr>
          <p:spPr>
            <a:xfrm>
              <a:off x="3026635" y="3042246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3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3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34F351EC-FE6B-EC07-F743-868FC4B3C7C2}"/>
                </a:ext>
              </a:extLst>
            </p:cNvPr>
            <p:cNvSpPr/>
            <p:nvPr/>
          </p:nvSpPr>
          <p:spPr>
            <a:xfrm>
              <a:off x="3065283" y="3079166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44F01D48-9435-E2AD-6937-2209FEF472B2}"/>
                </a:ext>
              </a:extLst>
            </p:cNvPr>
            <p:cNvSpPr/>
            <p:nvPr/>
          </p:nvSpPr>
          <p:spPr>
            <a:xfrm>
              <a:off x="3082179" y="3041442"/>
              <a:ext cx="30751" cy="46156"/>
            </a:xfrm>
            <a:custGeom>
              <a:avLst/>
              <a:gdLst>
                <a:gd name="connsiteX0" fmla="*/ 15375 w 30751"/>
                <a:gd name="connsiteY0" fmla="*/ 4768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5 w 30751"/>
                <a:gd name="connsiteY4" fmla="*/ 41389 h 46156"/>
                <a:gd name="connsiteX5" fmla="*/ 22378 w 30751"/>
                <a:gd name="connsiteY5" fmla="*/ 36830 h 46156"/>
                <a:gd name="connsiteX6" fmla="*/ 24732 w 30751"/>
                <a:gd name="connsiteY6" fmla="*/ 23093 h 46156"/>
                <a:gd name="connsiteX7" fmla="*/ 22378 w 30751"/>
                <a:gd name="connsiteY7" fmla="*/ 9357 h 46156"/>
                <a:gd name="connsiteX8" fmla="*/ 15375 w 30751"/>
                <a:gd name="connsiteY8" fmla="*/ 4768 h 46156"/>
                <a:gd name="connsiteX9" fmla="*/ 15375 w 30751"/>
                <a:gd name="connsiteY9" fmla="*/ 0 h 46156"/>
                <a:gd name="connsiteX10" fmla="*/ 26788 w 30751"/>
                <a:gd name="connsiteY10" fmla="*/ 5930 h 46156"/>
                <a:gd name="connsiteX11" fmla="*/ 30751 w 30751"/>
                <a:gd name="connsiteY11" fmla="*/ 23093 h 46156"/>
                <a:gd name="connsiteX12" fmla="*/ 26788 w 30751"/>
                <a:gd name="connsiteY12" fmla="*/ 40257 h 46156"/>
                <a:gd name="connsiteX13" fmla="*/ 15375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5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2"/>
                    <a:pt x="24732" y="23093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8" y="40257"/>
                  </a:cubicBezTo>
                  <a:cubicBezTo>
                    <a:pt x="24166" y="44191"/>
                    <a:pt x="20362" y="46157"/>
                    <a:pt x="15375" y="46157"/>
                  </a:cubicBezTo>
                  <a:cubicBezTo>
                    <a:pt x="10389" y="46157"/>
                    <a:pt x="6575" y="44191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C0B2141B-865D-D687-BE7B-4D4EA85D7FE3}"/>
                </a:ext>
              </a:extLst>
            </p:cNvPr>
            <p:cNvSpPr/>
            <p:nvPr/>
          </p:nvSpPr>
          <p:spPr>
            <a:xfrm>
              <a:off x="3121006" y="3041442"/>
              <a:ext cx="30751" cy="46156"/>
            </a:xfrm>
            <a:custGeom>
              <a:avLst/>
              <a:gdLst>
                <a:gd name="connsiteX0" fmla="*/ 15376 w 30751"/>
                <a:gd name="connsiteY0" fmla="*/ 4768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8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1"/>
                    <a:pt x="20363" y="46157"/>
                    <a:pt x="15376" y="46157"/>
                  </a:cubicBezTo>
                  <a:cubicBezTo>
                    <a:pt x="10389" y="46157"/>
                    <a:pt x="6575" y="44191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5FD685FC-A04D-E11D-9894-F3FE5B8EC7EC}"/>
                </a:ext>
              </a:extLst>
            </p:cNvPr>
            <p:cNvSpPr/>
            <p:nvPr/>
          </p:nvSpPr>
          <p:spPr>
            <a:xfrm>
              <a:off x="2938487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656ED79B-075D-5400-1DF4-CCABE0F53A1B}"/>
                </a:ext>
              </a:extLst>
            </p:cNvPr>
            <p:cNvSpPr/>
            <p:nvPr/>
          </p:nvSpPr>
          <p:spPr>
            <a:xfrm>
              <a:off x="2953257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949372E7-5AC0-A81A-8FC6-CFB5F80E3E5E}"/>
                </a:ext>
              </a:extLst>
            </p:cNvPr>
            <p:cNvSpPr/>
            <p:nvPr/>
          </p:nvSpPr>
          <p:spPr>
            <a:xfrm>
              <a:off x="2931514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2ABCA951-B198-D6E3-84C0-249B315C1988}"/>
                </a:ext>
              </a:extLst>
            </p:cNvPr>
            <p:cNvSpPr/>
            <p:nvPr/>
          </p:nvSpPr>
          <p:spPr>
            <a:xfrm>
              <a:off x="2953257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DF66A7E-3A26-B321-957D-F09EDE805797}"/>
                </a:ext>
              </a:extLst>
            </p:cNvPr>
            <p:cNvSpPr/>
            <p:nvPr/>
          </p:nvSpPr>
          <p:spPr>
            <a:xfrm>
              <a:off x="2931514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3614EEF9-5500-A9A0-5240-9997EFC260D1}"/>
                </a:ext>
              </a:extLst>
            </p:cNvPr>
            <p:cNvSpPr/>
            <p:nvPr/>
          </p:nvSpPr>
          <p:spPr>
            <a:xfrm>
              <a:off x="2936235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4F033DEA-0F60-96F9-BF1D-D22EB99D44B8}"/>
                </a:ext>
              </a:extLst>
            </p:cNvPr>
            <p:cNvSpPr/>
            <p:nvPr/>
          </p:nvSpPr>
          <p:spPr>
            <a:xfrm>
              <a:off x="2931514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9D3628F1-5B0F-8988-6EEC-0A72F823A351}"/>
                </a:ext>
              </a:extLst>
            </p:cNvPr>
            <p:cNvSpPr/>
            <p:nvPr/>
          </p:nvSpPr>
          <p:spPr>
            <a:xfrm>
              <a:off x="2931514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D31B13A8-45C7-626B-38F4-21305CBCF098}"/>
              </a:ext>
            </a:extLst>
          </p:cNvPr>
          <p:cNvGrpSpPr/>
          <p:nvPr/>
        </p:nvGrpSpPr>
        <p:grpSpPr>
          <a:xfrm>
            <a:off x="3259445" y="3039921"/>
            <a:ext cx="1314025" cy="923325"/>
            <a:chOff x="3259445" y="3039921"/>
            <a:chExt cx="1314025" cy="923325"/>
          </a:xfrm>
        </p:grpSpPr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3A270653-EB73-9D6E-713D-0334F8A7F329}"/>
                </a:ext>
              </a:extLst>
            </p:cNvPr>
            <p:cNvSpPr/>
            <p:nvPr/>
          </p:nvSpPr>
          <p:spPr>
            <a:xfrm>
              <a:off x="3259445" y="3063232"/>
              <a:ext cx="13140" cy="900013"/>
            </a:xfrm>
            <a:custGeom>
              <a:avLst/>
              <a:gdLst>
                <a:gd name="connsiteX0" fmla="*/ 0 w 13140"/>
                <a:gd name="connsiteY0" fmla="*/ 0 h 900013"/>
                <a:gd name="connsiteX1" fmla="*/ 0 w 13140"/>
                <a:gd name="connsiteY1" fmla="*/ 900013 h 900013"/>
                <a:gd name="connsiteX2" fmla="*/ 13141 w 13140"/>
                <a:gd name="connsiteY2" fmla="*/ 900013 h 900013"/>
                <a:gd name="connsiteX3" fmla="*/ 13141 w 13140"/>
                <a:gd name="connsiteY3" fmla="*/ 0 h 900013"/>
                <a:gd name="connsiteX4" fmla="*/ 0 w 13140"/>
                <a:gd name="connsiteY4" fmla="*/ 0 h 900013"/>
                <a:gd name="connsiteX5" fmla="*/ 0 w 13140"/>
                <a:gd name="connsiteY5" fmla="*/ 0 h 9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0013">
                  <a:moveTo>
                    <a:pt x="0" y="0"/>
                  </a:moveTo>
                  <a:lnTo>
                    <a:pt x="0" y="900013"/>
                  </a:lnTo>
                  <a:lnTo>
                    <a:pt x="13141" y="90001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F722F744-F975-0671-DC8D-B1B9AA6FD950}"/>
                </a:ext>
              </a:extLst>
            </p:cNvPr>
            <p:cNvSpPr/>
            <p:nvPr/>
          </p:nvSpPr>
          <p:spPr>
            <a:xfrm>
              <a:off x="3259445" y="3063232"/>
              <a:ext cx="13140" cy="900013"/>
            </a:xfrm>
            <a:custGeom>
              <a:avLst/>
              <a:gdLst>
                <a:gd name="connsiteX0" fmla="*/ 0 w 13140"/>
                <a:gd name="connsiteY0" fmla="*/ 0 h 900013"/>
                <a:gd name="connsiteX1" fmla="*/ 0 w 13140"/>
                <a:gd name="connsiteY1" fmla="*/ 900013 h 900013"/>
                <a:gd name="connsiteX2" fmla="*/ 13141 w 13140"/>
                <a:gd name="connsiteY2" fmla="*/ 900013 h 900013"/>
                <a:gd name="connsiteX3" fmla="*/ 13141 w 13140"/>
                <a:gd name="connsiteY3" fmla="*/ 0 h 900013"/>
                <a:gd name="connsiteX4" fmla="*/ 0 w 13140"/>
                <a:gd name="connsiteY4" fmla="*/ 0 h 9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0013">
                  <a:moveTo>
                    <a:pt x="0" y="0"/>
                  </a:moveTo>
                  <a:lnTo>
                    <a:pt x="0" y="900013"/>
                  </a:lnTo>
                  <a:lnTo>
                    <a:pt x="13141" y="90001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8693AAA0-3978-AE03-E33D-BDBDEA88BA64}"/>
                </a:ext>
              </a:extLst>
            </p:cNvPr>
            <p:cNvSpPr/>
            <p:nvPr/>
          </p:nvSpPr>
          <p:spPr>
            <a:xfrm>
              <a:off x="3272585" y="3049571"/>
              <a:ext cx="13140" cy="913674"/>
            </a:xfrm>
            <a:custGeom>
              <a:avLst/>
              <a:gdLst>
                <a:gd name="connsiteX0" fmla="*/ 0 w 13140"/>
                <a:gd name="connsiteY0" fmla="*/ 0 h 913674"/>
                <a:gd name="connsiteX1" fmla="*/ 0 w 13140"/>
                <a:gd name="connsiteY1" fmla="*/ 913675 h 913674"/>
                <a:gd name="connsiteX2" fmla="*/ 13141 w 13140"/>
                <a:gd name="connsiteY2" fmla="*/ 913675 h 913674"/>
                <a:gd name="connsiteX3" fmla="*/ 13141 w 13140"/>
                <a:gd name="connsiteY3" fmla="*/ 0 h 913674"/>
                <a:gd name="connsiteX4" fmla="*/ 0 w 13140"/>
                <a:gd name="connsiteY4" fmla="*/ 0 h 913674"/>
                <a:gd name="connsiteX5" fmla="*/ 0 w 13140"/>
                <a:gd name="connsiteY5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3674">
                  <a:moveTo>
                    <a:pt x="0" y="0"/>
                  </a:moveTo>
                  <a:lnTo>
                    <a:pt x="0" y="913675"/>
                  </a:lnTo>
                  <a:lnTo>
                    <a:pt x="13141" y="91367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782AF5A-0BAC-BCC2-D043-BC18B98F83B7}"/>
                </a:ext>
              </a:extLst>
            </p:cNvPr>
            <p:cNvSpPr/>
            <p:nvPr/>
          </p:nvSpPr>
          <p:spPr>
            <a:xfrm>
              <a:off x="3272585" y="3049571"/>
              <a:ext cx="13140" cy="913674"/>
            </a:xfrm>
            <a:custGeom>
              <a:avLst/>
              <a:gdLst>
                <a:gd name="connsiteX0" fmla="*/ 0 w 13140"/>
                <a:gd name="connsiteY0" fmla="*/ 0 h 913674"/>
                <a:gd name="connsiteX1" fmla="*/ 0 w 13140"/>
                <a:gd name="connsiteY1" fmla="*/ 913675 h 913674"/>
                <a:gd name="connsiteX2" fmla="*/ 13141 w 13140"/>
                <a:gd name="connsiteY2" fmla="*/ 913675 h 913674"/>
                <a:gd name="connsiteX3" fmla="*/ 13141 w 13140"/>
                <a:gd name="connsiteY3" fmla="*/ 0 h 913674"/>
                <a:gd name="connsiteX4" fmla="*/ 0 w 13140"/>
                <a:gd name="connsiteY4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3674">
                  <a:moveTo>
                    <a:pt x="0" y="0"/>
                  </a:moveTo>
                  <a:lnTo>
                    <a:pt x="0" y="913675"/>
                  </a:lnTo>
                  <a:lnTo>
                    <a:pt x="13141" y="91367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134D7E36-BB6B-CFF3-78CC-026612D05A2C}"/>
                </a:ext>
              </a:extLst>
            </p:cNvPr>
            <p:cNvSpPr/>
            <p:nvPr/>
          </p:nvSpPr>
          <p:spPr>
            <a:xfrm>
              <a:off x="3285726" y="3056042"/>
              <a:ext cx="13139" cy="907203"/>
            </a:xfrm>
            <a:custGeom>
              <a:avLst/>
              <a:gdLst>
                <a:gd name="connsiteX0" fmla="*/ 0 w 13139"/>
                <a:gd name="connsiteY0" fmla="*/ 0 h 907203"/>
                <a:gd name="connsiteX1" fmla="*/ 0 w 13139"/>
                <a:gd name="connsiteY1" fmla="*/ 907204 h 907203"/>
                <a:gd name="connsiteX2" fmla="*/ 13140 w 13139"/>
                <a:gd name="connsiteY2" fmla="*/ 907204 h 907203"/>
                <a:gd name="connsiteX3" fmla="*/ 13140 w 13139"/>
                <a:gd name="connsiteY3" fmla="*/ 0 h 907203"/>
                <a:gd name="connsiteX4" fmla="*/ 0 w 13139"/>
                <a:gd name="connsiteY4" fmla="*/ 0 h 907203"/>
                <a:gd name="connsiteX5" fmla="*/ 0 w 13139"/>
                <a:gd name="connsiteY5" fmla="*/ 0 h 90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203">
                  <a:moveTo>
                    <a:pt x="0" y="0"/>
                  </a:moveTo>
                  <a:lnTo>
                    <a:pt x="0" y="907204"/>
                  </a:lnTo>
                  <a:lnTo>
                    <a:pt x="13140" y="90720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76F34CAC-0EFE-9CF6-FEBF-134E148F4FD5}"/>
                </a:ext>
              </a:extLst>
            </p:cNvPr>
            <p:cNvSpPr/>
            <p:nvPr/>
          </p:nvSpPr>
          <p:spPr>
            <a:xfrm>
              <a:off x="3285726" y="3056042"/>
              <a:ext cx="13139" cy="907203"/>
            </a:xfrm>
            <a:custGeom>
              <a:avLst/>
              <a:gdLst>
                <a:gd name="connsiteX0" fmla="*/ 0 w 13139"/>
                <a:gd name="connsiteY0" fmla="*/ 0 h 907203"/>
                <a:gd name="connsiteX1" fmla="*/ 0 w 13139"/>
                <a:gd name="connsiteY1" fmla="*/ 907204 h 907203"/>
                <a:gd name="connsiteX2" fmla="*/ 13140 w 13139"/>
                <a:gd name="connsiteY2" fmla="*/ 907204 h 907203"/>
                <a:gd name="connsiteX3" fmla="*/ 13140 w 13139"/>
                <a:gd name="connsiteY3" fmla="*/ 0 h 907203"/>
                <a:gd name="connsiteX4" fmla="*/ 0 w 13139"/>
                <a:gd name="connsiteY4" fmla="*/ 0 h 90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203">
                  <a:moveTo>
                    <a:pt x="0" y="0"/>
                  </a:moveTo>
                  <a:lnTo>
                    <a:pt x="0" y="907204"/>
                  </a:lnTo>
                  <a:lnTo>
                    <a:pt x="13140" y="90720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5223B872-6363-5A6F-B413-E9A869D70A18}"/>
                </a:ext>
              </a:extLst>
            </p:cNvPr>
            <p:cNvSpPr/>
            <p:nvPr/>
          </p:nvSpPr>
          <p:spPr>
            <a:xfrm>
              <a:off x="3298866" y="3082196"/>
              <a:ext cx="13140" cy="881049"/>
            </a:xfrm>
            <a:custGeom>
              <a:avLst/>
              <a:gdLst>
                <a:gd name="connsiteX0" fmla="*/ 0 w 13140"/>
                <a:gd name="connsiteY0" fmla="*/ 0 h 881049"/>
                <a:gd name="connsiteX1" fmla="*/ 0 w 13140"/>
                <a:gd name="connsiteY1" fmla="*/ 881050 h 881049"/>
                <a:gd name="connsiteX2" fmla="*/ 13141 w 13140"/>
                <a:gd name="connsiteY2" fmla="*/ 881050 h 881049"/>
                <a:gd name="connsiteX3" fmla="*/ 13141 w 13140"/>
                <a:gd name="connsiteY3" fmla="*/ 0 h 881049"/>
                <a:gd name="connsiteX4" fmla="*/ 0 w 13140"/>
                <a:gd name="connsiteY4" fmla="*/ 0 h 881049"/>
                <a:gd name="connsiteX5" fmla="*/ 0 w 13140"/>
                <a:gd name="connsiteY5" fmla="*/ 0 h 88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1049">
                  <a:moveTo>
                    <a:pt x="0" y="0"/>
                  </a:moveTo>
                  <a:lnTo>
                    <a:pt x="0" y="881050"/>
                  </a:lnTo>
                  <a:lnTo>
                    <a:pt x="13141" y="88105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1D3C83E-BA65-C146-94B2-650A49E2A227}"/>
                </a:ext>
              </a:extLst>
            </p:cNvPr>
            <p:cNvSpPr/>
            <p:nvPr/>
          </p:nvSpPr>
          <p:spPr>
            <a:xfrm>
              <a:off x="3298866" y="3082196"/>
              <a:ext cx="13140" cy="881049"/>
            </a:xfrm>
            <a:custGeom>
              <a:avLst/>
              <a:gdLst>
                <a:gd name="connsiteX0" fmla="*/ 0 w 13140"/>
                <a:gd name="connsiteY0" fmla="*/ 0 h 881049"/>
                <a:gd name="connsiteX1" fmla="*/ 0 w 13140"/>
                <a:gd name="connsiteY1" fmla="*/ 881050 h 881049"/>
                <a:gd name="connsiteX2" fmla="*/ 13141 w 13140"/>
                <a:gd name="connsiteY2" fmla="*/ 881050 h 881049"/>
                <a:gd name="connsiteX3" fmla="*/ 13141 w 13140"/>
                <a:gd name="connsiteY3" fmla="*/ 0 h 881049"/>
                <a:gd name="connsiteX4" fmla="*/ 0 w 13140"/>
                <a:gd name="connsiteY4" fmla="*/ 0 h 88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1049">
                  <a:moveTo>
                    <a:pt x="0" y="0"/>
                  </a:moveTo>
                  <a:lnTo>
                    <a:pt x="0" y="881050"/>
                  </a:lnTo>
                  <a:lnTo>
                    <a:pt x="13141" y="88105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3DA8AB0F-CAE7-8B44-23E9-06D8171E30C0}"/>
                </a:ext>
              </a:extLst>
            </p:cNvPr>
            <p:cNvSpPr/>
            <p:nvPr/>
          </p:nvSpPr>
          <p:spPr>
            <a:xfrm>
              <a:off x="3312006" y="3063142"/>
              <a:ext cx="13139" cy="900103"/>
            </a:xfrm>
            <a:custGeom>
              <a:avLst/>
              <a:gdLst>
                <a:gd name="connsiteX0" fmla="*/ 0 w 13139"/>
                <a:gd name="connsiteY0" fmla="*/ 0 h 900103"/>
                <a:gd name="connsiteX1" fmla="*/ 0 w 13139"/>
                <a:gd name="connsiteY1" fmla="*/ 900103 h 900103"/>
                <a:gd name="connsiteX2" fmla="*/ 13140 w 13139"/>
                <a:gd name="connsiteY2" fmla="*/ 900103 h 900103"/>
                <a:gd name="connsiteX3" fmla="*/ 13140 w 13139"/>
                <a:gd name="connsiteY3" fmla="*/ 0 h 900103"/>
                <a:gd name="connsiteX4" fmla="*/ 0 w 13139"/>
                <a:gd name="connsiteY4" fmla="*/ 0 h 900103"/>
                <a:gd name="connsiteX5" fmla="*/ 0 w 13139"/>
                <a:gd name="connsiteY5" fmla="*/ 0 h 90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0103">
                  <a:moveTo>
                    <a:pt x="0" y="0"/>
                  </a:moveTo>
                  <a:lnTo>
                    <a:pt x="0" y="900103"/>
                  </a:lnTo>
                  <a:lnTo>
                    <a:pt x="13140" y="90010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464E0483-78E8-228E-ECD1-F4255B7331F4}"/>
                </a:ext>
              </a:extLst>
            </p:cNvPr>
            <p:cNvSpPr/>
            <p:nvPr/>
          </p:nvSpPr>
          <p:spPr>
            <a:xfrm>
              <a:off x="3312006" y="3063142"/>
              <a:ext cx="13139" cy="900103"/>
            </a:xfrm>
            <a:custGeom>
              <a:avLst/>
              <a:gdLst>
                <a:gd name="connsiteX0" fmla="*/ 0 w 13139"/>
                <a:gd name="connsiteY0" fmla="*/ 0 h 900103"/>
                <a:gd name="connsiteX1" fmla="*/ 0 w 13139"/>
                <a:gd name="connsiteY1" fmla="*/ 900103 h 900103"/>
                <a:gd name="connsiteX2" fmla="*/ 13140 w 13139"/>
                <a:gd name="connsiteY2" fmla="*/ 900103 h 900103"/>
                <a:gd name="connsiteX3" fmla="*/ 13140 w 13139"/>
                <a:gd name="connsiteY3" fmla="*/ 0 h 900103"/>
                <a:gd name="connsiteX4" fmla="*/ 0 w 13139"/>
                <a:gd name="connsiteY4" fmla="*/ 0 h 90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0103">
                  <a:moveTo>
                    <a:pt x="0" y="0"/>
                  </a:moveTo>
                  <a:lnTo>
                    <a:pt x="0" y="900103"/>
                  </a:lnTo>
                  <a:lnTo>
                    <a:pt x="13140" y="90010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BE7FC825-6888-E657-2345-7AF25DA01667}"/>
                </a:ext>
              </a:extLst>
            </p:cNvPr>
            <p:cNvSpPr/>
            <p:nvPr/>
          </p:nvSpPr>
          <p:spPr>
            <a:xfrm>
              <a:off x="3325146" y="3063771"/>
              <a:ext cx="13140" cy="899474"/>
            </a:xfrm>
            <a:custGeom>
              <a:avLst/>
              <a:gdLst>
                <a:gd name="connsiteX0" fmla="*/ 0 w 13140"/>
                <a:gd name="connsiteY0" fmla="*/ 0 h 899474"/>
                <a:gd name="connsiteX1" fmla="*/ 0 w 13140"/>
                <a:gd name="connsiteY1" fmla="*/ 899474 h 899474"/>
                <a:gd name="connsiteX2" fmla="*/ 13141 w 13140"/>
                <a:gd name="connsiteY2" fmla="*/ 899474 h 899474"/>
                <a:gd name="connsiteX3" fmla="*/ 13141 w 13140"/>
                <a:gd name="connsiteY3" fmla="*/ 0 h 899474"/>
                <a:gd name="connsiteX4" fmla="*/ 0 w 13140"/>
                <a:gd name="connsiteY4" fmla="*/ 0 h 899474"/>
                <a:gd name="connsiteX5" fmla="*/ 0 w 13140"/>
                <a:gd name="connsiteY5" fmla="*/ 0 h 8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474">
                  <a:moveTo>
                    <a:pt x="0" y="0"/>
                  </a:moveTo>
                  <a:lnTo>
                    <a:pt x="0" y="899474"/>
                  </a:lnTo>
                  <a:lnTo>
                    <a:pt x="13141" y="8994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394F31E6-880B-9720-27E1-296DA836F4ED}"/>
                </a:ext>
              </a:extLst>
            </p:cNvPr>
            <p:cNvSpPr/>
            <p:nvPr/>
          </p:nvSpPr>
          <p:spPr>
            <a:xfrm>
              <a:off x="3325146" y="3063771"/>
              <a:ext cx="13140" cy="899474"/>
            </a:xfrm>
            <a:custGeom>
              <a:avLst/>
              <a:gdLst>
                <a:gd name="connsiteX0" fmla="*/ 0 w 13140"/>
                <a:gd name="connsiteY0" fmla="*/ 0 h 899474"/>
                <a:gd name="connsiteX1" fmla="*/ 0 w 13140"/>
                <a:gd name="connsiteY1" fmla="*/ 899474 h 899474"/>
                <a:gd name="connsiteX2" fmla="*/ 13141 w 13140"/>
                <a:gd name="connsiteY2" fmla="*/ 899474 h 899474"/>
                <a:gd name="connsiteX3" fmla="*/ 13141 w 13140"/>
                <a:gd name="connsiteY3" fmla="*/ 0 h 899474"/>
                <a:gd name="connsiteX4" fmla="*/ 0 w 13140"/>
                <a:gd name="connsiteY4" fmla="*/ 0 h 89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474">
                  <a:moveTo>
                    <a:pt x="0" y="0"/>
                  </a:moveTo>
                  <a:lnTo>
                    <a:pt x="0" y="899474"/>
                  </a:lnTo>
                  <a:lnTo>
                    <a:pt x="13141" y="8994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7DFF5843-CC85-8277-91BF-7AA27B3C4F15}"/>
                </a:ext>
              </a:extLst>
            </p:cNvPr>
            <p:cNvSpPr/>
            <p:nvPr/>
          </p:nvSpPr>
          <p:spPr>
            <a:xfrm>
              <a:off x="3338287" y="3056222"/>
              <a:ext cx="13139" cy="907023"/>
            </a:xfrm>
            <a:custGeom>
              <a:avLst/>
              <a:gdLst>
                <a:gd name="connsiteX0" fmla="*/ 0 w 13139"/>
                <a:gd name="connsiteY0" fmla="*/ 0 h 907023"/>
                <a:gd name="connsiteX1" fmla="*/ 0 w 13139"/>
                <a:gd name="connsiteY1" fmla="*/ 907024 h 907023"/>
                <a:gd name="connsiteX2" fmla="*/ 13140 w 13139"/>
                <a:gd name="connsiteY2" fmla="*/ 907024 h 907023"/>
                <a:gd name="connsiteX3" fmla="*/ 13140 w 13139"/>
                <a:gd name="connsiteY3" fmla="*/ 0 h 907023"/>
                <a:gd name="connsiteX4" fmla="*/ 0 w 13139"/>
                <a:gd name="connsiteY4" fmla="*/ 0 h 907023"/>
                <a:gd name="connsiteX5" fmla="*/ 0 w 13139"/>
                <a:gd name="connsiteY5" fmla="*/ 0 h 9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7023">
                  <a:moveTo>
                    <a:pt x="0" y="0"/>
                  </a:moveTo>
                  <a:lnTo>
                    <a:pt x="0" y="907024"/>
                  </a:lnTo>
                  <a:lnTo>
                    <a:pt x="13140" y="90702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C1E30CB4-BBA2-FE38-F330-8F9B6938BD90}"/>
                </a:ext>
              </a:extLst>
            </p:cNvPr>
            <p:cNvSpPr/>
            <p:nvPr/>
          </p:nvSpPr>
          <p:spPr>
            <a:xfrm>
              <a:off x="3338287" y="3056222"/>
              <a:ext cx="13139" cy="907023"/>
            </a:xfrm>
            <a:custGeom>
              <a:avLst/>
              <a:gdLst>
                <a:gd name="connsiteX0" fmla="*/ 0 w 13139"/>
                <a:gd name="connsiteY0" fmla="*/ 0 h 907023"/>
                <a:gd name="connsiteX1" fmla="*/ 0 w 13139"/>
                <a:gd name="connsiteY1" fmla="*/ 907024 h 907023"/>
                <a:gd name="connsiteX2" fmla="*/ 13140 w 13139"/>
                <a:gd name="connsiteY2" fmla="*/ 907024 h 907023"/>
                <a:gd name="connsiteX3" fmla="*/ 13140 w 13139"/>
                <a:gd name="connsiteY3" fmla="*/ 0 h 907023"/>
                <a:gd name="connsiteX4" fmla="*/ 0 w 13139"/>
                <a:gd name="connsiteY4" fmla="*/ 0 h 90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7023">
                  <a:moveTo>
                    <a:pt x="0" y="0"/>
                  </a:moveTo>
                  <a:lnTo>
                    <a:pt x="0" y="907024"/>
                  </a:lnTo>
                  <a:lnTo>
                    <a:pt x="13140" y="90702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69056107-BA29-DB1A-EBEA-414F39619530}"/>
                </a:ext>
              </a:extLst>
            </p:cNvPr>
            <p:cNvSpPr/>
            <p:nvPr/>
          </p:nvSpPr>
          <p:spPr>
            <a:xfrm>
              <a:off x="3351426" y="3059278"/>
              <a:ext cx="13140" cy="903967"/>
            </a:xfrm>
            <a:custGeom>
              <a:avLst/>
              <a:gdLst>
                <a:gd name="connsiteX0" fmla="*/ 0 w 13140"/>
                <a:gd name="connsiteY0" fmla="*/ 0 h 903967"/>
                <a:gd name="connsiteX1" fmla="*/ 0 w 13140"/>
                <a:gd name="connsiteY1" fmla="*/ 903968 h 903967"/>
                <a:gd name="connsiteX2" fmla="*/ 13141 w 13140"/>
                <a:gd name="connsiteY2" fmla="*/ 903968 h 903967"/>
                <a:gd name="connsiteX3" fmla="*/ 13141 w 13140"/>
                <a:gd name="connsiteY3" fmla="*/ 0 h 903967"/>
                <a:gd name="connsiteX4" fmla="*/ 0 w 13140"/>
                <a:gd name="connsiteY4" fmla="*/ 0 h 903967"/>
                <a:gd name="connsiteX5" fmla="*/ 0 w 13140"/>
                <a:gd name="connsiteY5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967">
                  <a:moveTo>
                    <a:pt x="0" y="0"/>
                  </a:moveTo>
                  <a:lnTo>
                    <a:pt x="0" y="903968"/>
                  </a:lnTo>
                  <a:lnTo>
                    <a:pt x="13141" y="90396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0E3A76B1-76DD-6E60-23FB-0E32075BABD9}"/>
                </a:ext>
              </a:extLst>
            </p:cNvPr>
            <p:cNvSpPr/>
            <p:nvPr/>
          </p:nvSpPr>
          <p:spPr>
            <a:xfrm>
              <a:off x="3351426" y="3059278"/>
              <a:ext cx="13140" cy="903967"/>
            </a:xfrm>
            <a:custGeom>
              <a:avLst/>
              <a:gdLst>
                <a:gd name="connsiteX0" fmla="*/ 0 w 13140"/>
                <a:gd name="connsiteY0" fmla="*/ 0 h 903967"/>
                <a:gd name="connsiteX1" fmla="*/ 0 w 13140"/>
                <a:gd name="connsiteY1" fmla="*/ 903968 h 903967"/>
                <a:gd name="connsiteX2" fmla="*/ 13141 w 13140"/>
                <a:gd name="connsiteY2" fmla="*/ 903968 h 903967"/>
                <a:gd name="connsiteX3" fmla="*/ 13141 w 13140"/>
                <a:gd name="connsiteY3" fmla="*/ 0 h 903967"/>
                <a:gd name="connsiteX4" fmla="*/ 0 w 13140"/>
                <a:gd name="connsiteY4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967">
                  <a:moveTo>
                    <a:pt x="0" y="0"/>
                  </a:moveTo>
                  <a:lnTo>
                    <a:pt x="0" y="903968"/>
                  </a:lnTo>
                  <a:lnTo>
                    <a:pt x="13141" y="90396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5C41D942-E99C-CDC7-CCEB-0BF116AB257B}"/>
                </a:ext>
              </a:extLst>
            </p:cNvPr>
            <p:cNvSpPr/>
            <p:nvPr/>
          </p:nvSpPr>
          <p:spPr>
            <a:xfrm>
              <a:off x="3364567" y="3064760"/>
              <a:ext cx="13140" cy="898485"/>
            </a:xfrm>
            <a:custGeom>
              <a:avLst/>
              <a:gdLst>
                <a:gd name="connsiteX0" fmla="*/ 0 w 13140"/>
                <a:gd name="connsiteY0" fmla="*/ 0 h 898485"/>
                <a:gd name="connsiteX1" fmla="*/ 0 w 13140"/>
                <a:gd name="connsiteY1" fmla="*/ 898486 h 898485"/>
                <a:gd name="connsiteX2" fmla="*/ 13141 w 13140"/>
                <a:gd name="connsiteY2" fmla="*/ 898486 h 898485"/>
                <a:gd name="connsiteX3" fmla="*/ 13141 w 13140"/>
                <a:gd name="connsiteY3" fmla="*/ 0 h 898485"/>
                <a:gd name="connsiteX4" fmla="*/ 0 w 13140"/>
                <a:gd name="connsiteY4" fmla="*/ 0 h 898485"/>
                <a:gd name="connsiteX5" fmla="*/ 0 w 13140"/>
                <a:gd name="connsiteY5" fmla="*/ 0 h 8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8485">
                  <a:moveTo>
                    <a:pt x="0" y="0"/>
                  </a:moveTo>
                  <a:lnTo>
                    <a:pt x="0" y="898486"/>
                  </a:lnTo>
                  <a:lnTo>
                    <a:pt x="13141" y="89848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EA646942-D3EE-4AD9-5121-E0098D123CD6}"/>
                </a:ext>
              </a:extLst>
            </p:cNvPr>
            <p:cNvSpPr/>
            <p:nvPr/>
          </p:nvSpPr>
          <p:spPr>
            <a:xfrm>
              <a:off x="3364567" y="3064760"/>
              <a:ext cx="13140" cy="898485"/>
            </a:xfrm>
            <a:custGeom>
              <a:avLst/>
              <a:gdLst>
                <a:gd name="connsiteX0" fmla="*/ 0 w 13140"/>
                <a:gd name="connsiteY0" fmla="*/ 0 h 898485"/>
                <a:gd name="connsiteX1" fmla="*/ 0 w 13140"/>
                <a:gd name="connsiteY1" fmla="*/ 898486 h 898485"/>
                <a:gd name="connsiteX2" fmla="*/ 13141 w 13140"/>
                <a:gd name="connsiteY2" fmla="*/ 898486 h 898485"/>
                <a:gd name="connsiteX3" fmla="*/ 13141 w 13140"/>
                <a:gd name="connsiteY3" fmla="*/ 0 h 898485"/>
                <a:gd name="connsiteX4" fmla="*/ 0 w 13140"/>
                <a:gd name="connsiteY4" fmla="*/ 0 h 8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8485">
                  <a:moveTo>
                    <a:pt x="0" y="0"/>
                  </a:moveTo>
                  <a:lnTo>
                    <a:pt x="0" y="898486"/>
                  </a:lnTo>
                  <a:lnTo>
                    <a:pt x="13141" y="89848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E6562958-7362-F2EA-5FF3-2C43187F3F6C}"/>
                </a:ext>
              </a:extLst>
            </p:cNvPr>
            <p:cNvSpPr/>
            <p:nvPr/>
          </p:nvSpPr>
          <p:spPr>
            <a:xfrm>
              <a:off x="3377708" y="3056491"/>
              <a:ext cx="13139" cy="906754"/>
            </a:xfrm>
            <a:custGeom>
              <a:avLst/>
              <a:gdLst>
                <a:gd name="connsiteX0" fmla="*/ 0 w 13139"/>
                <a:gd name="connsiteY0" fmla="*/ 0 h 906754"/>
                <a:gd name="connsiteX1" fmla="*/ 0 w 13139"/>
                <a:gd name="connsiteY1" fmla="*/ 906754 h 906754"/>
                <a:gd name="connsiteX2" fmla="*/ 13140 w 13139"/>
                <a:gd name="connsiteY2" fmla="*/ 906754 h 906754"/>
                <a:gd name="connsiteX3" fmla="*/ 13140 w 13139"/>
                <a:gd name="connsiteY3" fmla="*/ 0 h 906754"/>
                <a:gd name="connsiteX4" fmla="*/ 0 w 13139"/>
                <a:gd name="connsiteY4" fmla="*/ 0 h 906754"/>
                <a:gd name="connsiteX5" fmla="*/ 0 w 13139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6754">
                  <a:moveTo>
                    <a:pt x="0" y="0"/>
                  </a:moveTo>
                  <a:lnTo>
                    <a:pt x="0" y="906754"/>
                  </a:lnTo>
                  <a:lnTo>
                    <a:pt x="13140" y="90675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5A23DCCF-72A6-CDAF-8C29-2CADFE6267EE}"/>
                </a:ext>
              </a:extLst>
            </p:cNvPr>
            <p:cNvSpPr/>
            <p:nvPr/>
          </p:nvSpPr>
          <p:spPr>
            <a:xfrm>
              <a:off x="3377708" y="3056491"/>
              <a:ext cx="13139" cy="906754"/>
            </a:xfrm>
            <a:custGeom>
              <a:avLst/>
              <a:gdLst>
                <a:gd name="connsiteX0" fmla="*/ 0 w 13139"/>
                <a:gd name="connsiteY0" fmla="*/ 0 h 906754"/>
                <a:gd name="connsiteX1" fmla="*/ 0 w 13139"/>
                <a:gd name="connsiteY1" fmla="*/ 906754 h 906754"/>
                <a:gd name="connsiteX2" fmla="*/ 13140 w 13139"/>
                <a:gd name="connsiteY2" fmla="*/ 906754 h 906754"/>
                <a:gd name="connsiteX3" fmla="*/ 13140 w 13139"/>
                <a:gd name="connsiteY3" fmla="*/ 0 h 906754"/>
                <a:gd name="connsiteX4" fmla="*/ 0 w 13139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6754">
                  <a:moveTo>
                    <a:pt x="0" y="0"/>
                  </a:moveTo>
                  <a:lnTo>
                    <a:pt x="0" y="906754"/>
                  </a:lnTo>
                  <a:lnTo>
                    <a:pt x="13140" y="90675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C73F303E-DAC9-2BB7-23B5-11C94FB7527D}"/>
                </a:ext>
              </a:extLst>
            </p:cNvPr>
            <p:cNvSpPr/>
            <p:nvPr/>
          </p:nvSpPr>
          <p:spPr>
            <a:xfrm>
              <a:off x="3390847" y="3075635"/>
              <a:ext cx="13140" cy="887610"/>
            </a:xfrm>
            <a:custGeom>
              <a:avLst/>
              <a:gdLst>
                <a:gd name="connsiteX0" fmla="*/ 0 w 13140"/>
                <a:gd name="connsiteY0" fmla="*/ 0 h 887610"/>
                <a:gd name="connsiteX1" fmla="*/ 0 w 13140"/>
                <a:gd name="connsiteY1" fmla="*/ 887611 h 887610"/>
                <a:gd name="connsiteX2" fmla="*/ 13141 w 13140"/>
                <a:gd name="connsiteY2" fmla="*/ 887611 h 887610"/>
                <a:gd name="connsiteX3" fmla="*/ 13141 w 13140"/>
                <a:gd name="connsiteY3" fmla="*/ 0 h 887610"/>
                <a:gd name="connsiteX4" fmla="*/ 0 w 13140"/>
                <a:gd name="connsiteY4" fmla="*/ 0 h 887610"/>
                <a:gd name="connsiteX5" fmla="*/ 0 w 13140"/>
                <a:gd name="connsiteY5" fmla="*/ 0 h 88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7610">
                  <a:moveTo>
                    <a:pt x="0" y="0"/>
                  </a:moveTo>
                  <a:lnTo>
                    <a:pt x="0" y="887611"/>
                  </a:lnTo>
                  <a:lnTo>
                    <a:pt x="13141" y="88761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7B117FA2-8D23-958A-697E-B74AE7658B18}"/>
                </a:ext>
              </a:extLst>
            </p:cNvPr>
            <p:cNvSpPr/>
            <p:nvPr/>
          </p:nvSpPr>
          <p:spPr>
            <a:xfrm>
              <a:off x="3390847" y="3075635"/>
              <a:ext cx="13140" cy="887610"/>
            </a:xfrm>
            <a:custGeom>
              <a:avLst/>
              <a:gdLst>
                <a:gd name="connsiteX0" fmla="*/ 0 w 13140"/>
                <a:gd name="connsiteY0" fmla="*/ 0 h 887610"/>
                <a:gd name="connsiteX1" fmla="*/ 0 w 13140"/>
                <a:gd name="connsiteY1" fmla="*/ 887611 h 887610"/>
                <a:gd name="connsiteX2" fmla="*/ 13141 w 13140"/>
                <a:gd name="connsiteY2" fmla="*/ 887611 h 887610"/>
                <a:gd name="connsiteX3" fmla="*/ 13141 w 13140"/>
                <a:gd name="connsiteY3" fmla="*/ 0 h 887610"/>
                <a:gd name="connsiteX4" fmla="*/ 0 w 13140"/>
                <a:gd name="connsiteY4" fmla="*/ 0 h 88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7610">
                  <a:moveTo>
                    <a:pt x="0" y="0"/>
                  </a:moveTo>
                  <a:lnTo>
                    <a:pt x="0" y="887611"/>
                  </a:lnTo>
                  <a:lnTo>
                    <a:pt x="13141" y="88761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F014C06F-AA9A-3355-E717-453204E9EF7E}"/>
                </a:ext>
              </a:extLst>
            </p:cNvPr>
            <p:cNvSpPr/>
            <p:nvPr/>
          </p:nvSpPr>
          <p:spPr>
            <a:xfrm>
              <a:off x="3403988" y="3090464"/>
              <a:ext cx="13139" cy="872781"/>
            </a:xfrm>
            <a:custGeom>
              <a:avLst/>
              <a:gdLst>
                <a:gd name="connsiteX0" fmla="*/ 0 w 13139"/>
                <a:gd name="connsiteY0" fmla="*/ 0 h 872781"/>
                <a:gd name="connsiteX1" fmla="*/ 0 w 13139"/>
                <a:gd name="connsiteY1" fmla="*/ 872781 h 872781"/>
                <a:gd name="connsiteX2" fmla="*/ 13140 w 13139"/>
                <a:gd name="connsiteY2" fmla="*/ 872781 h 872781"/>
                <a:gd name="connsiteX3" fmla="*/ 13140 w 13139"/>
                <a:gd name="connsiteY3" fmla="*/ 0 h 872781"/>
                <a:gd name="connsiteX4" fmla="*/ 0 w 13139"/>
                <a:gd name="connsiteY4" fmla="*/ 0 h 872781"/>
                <a:gd name="connsiteX5" fmla="*/ 0 w 13139"/>
                <a:gd name="connsiteY5" fmla="*/ 0 h 8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72781">
                  <a:moveTo>
                    <a:pt x="0" y="0"/>
                  </a:moveTo>
                  <a:lnTo>
                    <a:pt x="0" y="872781"/>
                  </a:lnTo>
                  <a:lnTo>
                    <a:pt x="13140" y="87278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F78E54C2-2AED-D288-5686-FE30E26BB18A}"/>
                </a:ext>
              </a:extLst>
            </p:cNvPr>
            <p:cNvSpPr/>
            <p:nvPr/>
          </p:nvSpPr>
          <p:spPr>
            <a:xfrm>
              <a:off x="3403988" y="3090464"/>
              <a:ext cx="13139" cy="872781"/>
            </a:xfrm>
            <a:custGeom>
              <a:avLst/>
              <a:gdLst>
                <a:gd name="connsiteX0" fmla="*/ 0 w 13139"/>
                <a:gd name="connsiteY0" fmla="*/ 0 h 872781"/>
                <a:gd name="connsiteX1" fmla="*/ 0 w 13139"/>
                <a:gd name="connsiteY1" fmla="*/ 872781 h 872781"/>
                <a:gd name="connsiteX2" fmla="*/ 13140 w 13139"/>
                <a:gd name="connsiteY2" fmla="*/ 872781 h 872781"/>
                <a:gd name="connsiteX3" fmla="*/ 13140 w 13139"/>
                <a:gd name="connsiteY3" fmla="*/ 0 h 872781"/>
                <a:gd name="connsiteX4" fmla="*/ 0 w 13139"/>
                <a:gd name="connsiteY4" fmla="*/ 0 h 8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72781">
                  <a:moveTo>
                    <a:pt x="0" y="0"/>
                  </a:moveTo>
                  <a:lnTo>
                    <a:pt x="0" y="872781"/>
                  </a:lnTo>
                  <a:lnTo>
                    <a:pt x="13140" y="87278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5216CFCD-F7A7-2CA5-2C48-690A2181C704}"/>
                </a:ext>
              </a:extLst>
            </p:cNvPr>
            <p:cNvSpPr/>
            <p:nvPr/>
          </p:nvSpPr>
          <p:spPr>
            <a:xfrm>
              <a:off x="3417128" y="3054604"/>
              <a:ext cx="13140" cy="908641"/>
            </a:xfrm>
            <a:custGeom>
              <a:avLst/>
              <a:gdLst>
                <a:gd name="connsiteX0" fmla="*/ 0 w 13140"/>
                <a:gd name="connsiteY0" fmla="*/ 0 h 908641"/>
                <a:gd name="connsiteX1" fmla="*/ 0 w 13140"/>
                <a:gd name="connsiteY1" fmla="*/ 908641 h 908641"/>
                <a:gd name="connsiteX2" fmla="*/ 13141 w 13140"/>
                <a:gd name="connsiteY2" fmla="*/ 908641 h 908641"/>
                <a:gd name="connsiteX3" fmla="*/ 13141 w 13140"/>
                <a:gd name="connsiteY3" fmla="*/ 0 h 908641"/>
                <a:gd name="connsiteX4" fmla="*/ 0 w 13140"/>
                <a:gd name="connsiteY4" fmla="*/ 0 h 908641"/>
                <a:gd name="connsiteX5" fmla="*/ 0 w 13140"/>
                <a:gd name="connsiteY5" fmla="*/ 0 h 9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8641">
                  <a:moveTo>
                    <a:pt x="0" y="0"/>
                  </a:moveTo>
                  <a:lnTo>
                    <a:pt x="0" y="908641"/>
                  </a:lnTo>
                  <a:lnTo>
                    <a:pt x="13141" y="90864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2D717F7B-3EA5-FC1A-4628-58AC5700E38A}"/>
                </a:ext>
              </a:extLst>
            </p:cNvPr>
            <p:cNvSpPr/>
            <p:nvPr/>
          </p:nvSpPr>
          <p:spPr>
            <a:xfrm>
              <a:off x="3417128" y="3054604"/>
              <a:ext cx="13140" cy="908641"/>
            </a:xfrm>
            <a:custGeom>
              <a:avLst/>
              <a:gdLst>
                <a:gd name="connsiteX0" fmla="*/ 0 w 13140"/>
                <a:gd name="connsiteY0" fmla="*/ 0 h 908641"/>
                <a:gd name="connsiteX1" fmla="*/ 0 w 13140"/>
                <a:gd name="connsiteY1" fmla="*/ 908641 h 908641"/>
                <a:gd name="connsiteX2" fmla="*/ 13141 w 13140"/>
                <a:gd name="connsiteY2" fmla="*/ 908641 h 908641"/>
                <a:gd name="connsiteX3" fmla="*/ 13141 w 13140"/>
                <a:gd name="connsiteY3" fmla="*/ 0 h 908641"/>
                <a:gd name="connsiteX4" fmla="*/ 0 w 13140"/>
                <a:gd name="connsiteY4" fmla="*/ 0 h 9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8641">
                  <a:moveTo>
                    <a:pt x="0" y="0"/>
                  </a:moveTo>
                  <a:lnTo>
                    <a:pt x="0" y="908641"/>
                  </a:lnTo>
                  <a:lnTo>
                    <a:pt x="13141" y="90864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4EEDB9F-CD8D-273B-B863-41061B0A5FBB}"/>
                </a:ext>
              </a:extLst>
            </p:cNvPr>
            <p:cNvSpPr/>
            <p:nvPr/>
          </p:nvSpPr>
          <p:spPr>
            <a:xfrm>
              <a:off x="3430268" y="3059367"/>
              <a:ext cx="13140" cy="903878"/>
            </a:xfrm>
            <a:custGeom>
              <a:avLst/>
              <a:gdLst>
                <a:gd name="connsiteX0" fmla="*/ 0 w 13140"/>
                <a:gd name="connsiteY0" fmla="*/ 0 h 903878"/>
                <a:gd name="connsiteX1" fmla="*/ 0 w 13140"/>
                <a:gd name="connsiteY1" fmla="*/ 903878 h 903878"/>
                <a:gd name="connsiteX2" fmla="*/ 13141 w 13140"/>
                <a:gd name="connsiteY2" fmla="*/ 903878 h 903878"/>
                <a:gd name="connsiteX3" fmla="*/ 13141 w 13140"/>
                <a:gd name="connsiteY3" fmla="*/ 0 h 903878"/>
                <a:gd name="connsiteX4" fmla="*/ 0 w 13140"/>
                <a:gd name="connsiteY4" fmla="*/ 0 h 903878"/>
                <a:gd name="connsiteX5" fmla="*/ 0 w 13140"/>
                <a:gd name="connsiteY5" fmla="*/ 0 h 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878">
                  <a:moveTo>
                    <a:pt x="0" y="0"/>
                  </a:moveTo>
                  <a:lnTo>
                    <a:pt x="0" y="903878"/>
                  </a:lnTo>
                  <a:lnTo>
                    <a:pt x="13141" y="90387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6B0670E4-D47A-8A64-FF40-621CFC4516DA}"/>
                </a:ext>
              </a:extLst>
            </p:cNvPr>
            <p:cNvSpPr/>
            <p:nvPr/>
          </p:nvSpPr>
          <p:spPr>
            <a:xfrm>
              <a:off x="3430268" y="3059367"/>
              <a:ext cx="13140" cy="903878"/>
            </a:xfrm>
            <a:custGeom>
              <a:avLst/>
              <a:gdLst>
                <a:gd name="connsiteX0" fmla="*/ 0 w 13140"/>
                <a:gd name="connsiteY0" fmla="*/ 0 h 903878"/>
                <a:gd name="connsiteX1" fmla="*/ 0 w 13140"/>
                <a:gd name="connsiteY1" fmla="*/ 903878 h 903878"/>
                <a:gd name="connsiteX2" fmla="*/ 13141 w 13140"/>
                <a:gd name="connsiteY2" fmla="*/ 903878 h 903878"/>
                <a:gd name="connsiteX3" fmla="*/ 13141 w 13140"/>
                <a:gd name="connsiteY3" fmla="*/ 0 h 903878"/>
                <a:gd name="connsiteX4" fmla="*/ 0 w 13140"/>
                <a:gd name="connsiteY4" fmla="*/ 0 h 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878">
                  <a:moveTo>
                    <a:pt x="0" y="0"/>
                  </a:moveTo>
                  <a:lnTo>
                    <a:pt x="0" y="903878"/>
                  </a:lnTo>
                  <a:lnTo>
                    <a:pt x="13141" y="90387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8819506F-BADD-425D-85A5-0E781D4533D5}"/>
                </a:ext>
              </a:extLst>
            </p:cNvPr>
            <p:cNvSpPr/>
            <p:nvPr/>
          </p:nvSpPr>
          <p:spPr>
            <a:xfrm>
              <a:off x="3443409" y="3061255"/>
              <a:ext cx="13139" cy="901990"/>
            </a:xfrm>
            <a:custGeom>
              <a:avLst/>
              <a:gdLst>
                <a:gd name="connsiteX0" fmla="*/ 0 w 13139"/>
                <a:gd name="connsiteY0" fmla="*/ 0 h 901990"/>
                <a:gd name="connsiteX1" fmla="*/ 0 w 13139"/>
                <a:gd name="connsiteY1" fmla="*/ 901991 h 901990"/>
                <a:gd name="connsiteX2" fmla="*/ 13140 w 13139"/>
                <a:gd name="connsiteY2" fmla="*/ 901991 h 901990"/>
                <a:gd name="connsiteX3" fmla="*/ 13140 w 13139"/>
                <a:gd name="connsiteY3" fmla="*/ 0 h 901990"/>
                <a:gd name="connsiteX4" fmla="*/ 0 w 13139"/>
                <a:gd name="connsiteY4" fmla="*/ 0 h 901990"/>
                <a:gd name="connsiteX5" fmla="*/ 0 w 13139"/>
                <a:gd name="connsiteY5" fmla="*/ 0 h 90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1990">
                  <a:moveTo>
                    <a:pt x="0" y="0"/>
                  </a:moveTo>
                  <a:lnTo>
                    <a:pt x="0" y="901991"/>
                  </a:lnTo>
                  <a:lnTo>
                    <a:pt x="13140" y="90199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FE1D6C3F-D427-80CB-5E44-6EF98223A128}"/>
                </a:ext>
              </a:extLst>
            </p:cNvPr>
            <p:cNvSpPr/>
            <p:nvPr/>
          </p:nvSpPr>
          <p:spPr>
            <a:xfrm>
              <a:off x="3443409" y="3061255"/>
              <a:ext cx="13139" cy="901990"/>
            </a:xfrm>
            <a:custGeom>
              <a:avLst/>
              <a:gdLst>
                <a:gd name="connsiteX0" fmla="*/ 0 w 13139"/>
                <a:gd name="connsiteY0" fmla="*/ 0 h 901990"/>
                <a:gd name="connsiteX1" fmla="*/ 0 w 13139"/>
                <a:gd name="connsiteY1" fmla="*/ 901991 h 901990"/>
                <a:gd name="connsiteX2" fmla="*/ 13140 w 13139"/>
                <a:gd name="connsiteY2" fmla="*/ 901991 h 901990"/>
                <a:gd name="connsiteX3" fmla="*/ 13140 w 13139"/>
                <a:gd name="connsiteY3" fmla="*/ 0 h 901990"/>
                <a:gd name="connsiteX4" fmla="*/ 0 w 13139"/>
                <a:gd name="connsiteY4" fmla="*/ 0 h 90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1990">
                  <a:moveTo>
                    <a:pt x="0" y="0"/>
                  </a:moveTo>
                  <a:lnTo>
                    <a:pt x="0" y="901991"/>
                  </a:lnTo>
                  <a:lnTo>
                    <a:pt x="13140" y="90199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50E14283-3C38-3814-1849-38FF66F61805}"/>
                </a:ext>
              </a:extLst>
            </p:cNvPr>
            <p:cNvSpPr/>
            <p:nvPr/>
          </p:nvSpPr>
          <p:spPr>
            <a:xfrm>
              <a:off x="3456549" y="3070872"/>
              <a:ext cx="13140" cy="892373"/>
            </a:xfrm>
            <a:custGeom>
              <a:avLst/>
              <a:gdLst>
                <a:gd name="connsiteX0" fmla="*/ 0 w 13140"/>
                <a:gd name="connsiteY0" fmla="*/ 0 h 892373"/>
                <a:gd name="connsiteX1" fmla="*/ 0 w 13140"/>
                <a:gd name="connsiteY1" fmla="*/ 892374 h 892373"/>
                <a:gd name="connsiteX2" fmla="*/ 13141 w 13140"/>
                <a:gd name="connsiteY2" fmla="*/ 892374 h 892373"/>
                <a:gd name="connsiteX3" fmla="*/ 13141 w 13140"/>
                <a:gd name="connsiteY3" fmla="*/ 0 h 892373"/>
                <a:gd name="connsiteX4" fmla="*/ 0 w 13140"/>
                <a:gd name="connsiteY4" fmla="*/ 0 h 892373"/>
                <a:gd name="connsiteX5" fmla="*/ 0 w 13140"/>
                <a:gd name="connsiteY5" fmla="*/ 0 h 8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373">
                  <a:moveTo>
                    <a:pt x="0" y="0"/>
                  </a:moveTo>
                  <a:lnTo>
                    <a:pt x="0" y="892374"/>
                  </a:lnTo>
                  <a:lnTo>
                    <a:pt x="13141" y="89237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B7B6DCB6-D8D2-1004-A197-C49A0C7E1CFD}"/>
                </a:ext>
              </a:extLst>
            </p:cNvPr>
            <p:cNvSpPr/>
            <p:nvPr/>
          </p:nvSpPr>
          <p:spPr>
            <a:xfrm>
              <a:off x="3456549" y="3070872"/>
              <a:ext cx="13140" cy="892373"/>
            </a:xfrm>
            <a:custGeom>
              <a:avLst/>
              <a:gdLst>
                <a:gd name="connsiteX0" fmla="*/ 0 w 13140"/>
                <a:gd name="connsiteY0" fmla="*/ 0 h 892373"/>
                <a:gd name="connsiteX1" fmla="*/ 0 w 13140"/>
                <a:gd name="connsiteY1" fmla="*/ 892374 h 892373"/>
                <a:gd name="connsiteX2" fmla="*/ 13141 w 13140"/>
                <a:gd name="connsiteY2" fmla="*/ 892374 h 892373"/>
                <a:gd name="connsiteX3" fmla="*/ 13141 w 13140"/>
                <a:gd name="connsiteY3" fmla="*/ 0 h 892373"/>
                <a:gd name="connsiteX4" fmla="*/ 0 w 13140"/>
                <a:gd name="connsiteY4" fmla="*/ 0 h 89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373">
                  <a:moveTo>
                    <a:pt x="0" y="0"/>
                  </a:moveTo>
                  <a:lnTo>
                    <a:pt x="0" y="892374"/>
                  </a:lnTo>
                  <a:lnTo>
                    <a:pt x="13141" y="89237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4857DAB3-7787-EC0E-DBF7-80485476B556}"/>
                </a:ext>
              </a:extLst>
            </p:cNvPr>
            <p:cNvSpPr/>
            <p:nvPr/>
          </p:nvSpPr>
          <p:spPr>
            <a:xfrm>
              <a:off x="3469689" y="3062872"/>
              <a:ext cx="13139" cy="900373"/>
            </a:xfrm>
            <a:custGeom>
              <a:avLst/>
              <a:gdLst>
                <a:gd name="connsiteX0" fmla="*/ 0 w 13139"/>
                <a:gd name="connsiteY0" fmla="*/ 0 h 900373"/>
                <a:gd name="connsiteX1" fmla="*/ 0 w 13139"/>
                <a:gd name="connsiteY1" fmla="*/ 900373 h 900373"/>
                <a:gd name="connsiteX2" fmla="*/ 13140 w 13139"/>
                <a:gd name="connsiteY2" fmla="*/ 900373 h 900373"/>
                <a:gd name="connsiteX3" fmla="*/ 13140 w 13139"/>
                <a:gd name="connsiteY3" fmla="*/ 0 h 900373"/>
                <a:gd name="connsiteX4" fmla="*/ 0 w 13139"/>
                <a:gd name="connsiteY4" fmla="*/ 0 h 900373"/>
                <a:gd name="connsiteX5" fmla="*/ 0 w 13139"/>
                <a:gd name="connsiteY5" fmla="*/ 0 h 90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00373">
                  <a:moveTo>
                    <a:pt x="0" y="0"/>
                  </a:moveTo>
                  <a:lnTo>
                    <a:pt x="0" y="900373"/>
                  </a:lnTo>
                  <a:lnTo>
                    <a:pt x="13140" y="90037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040570FF-A09D-B740-A08F-FD62B5D2B3EE}"/>
                </a:ext>
              </a:extLst>
            </p:cNvPr>
            <p:cNvSpPr/>
            <p:nvPr/>
          </p:nvSpPr>
          <p:spPr>
            <a:xfrm>
              <a:off x="3469689" y="3062872"/>
              <a:ext cx="13139" cy="900373"/>
            </a:xfrm>
            <a:custGeom>
              <a:avLst/>
              <a:gdLst>
                <a:gd name="connsiteX0" fmla="*/ 0 w 13139"/>
                <a:gd name="connsiteY0" fmla="*/ 0 h 900373"/>
                <a:gd name="connsiteX1" fmla="*/ 0 w 13139"/>
                <a:gd name="connsiteY1" fmla="*/ 900373 h 900373"/>
                <a:gd name="connsiteX2" fmla="*/ 13140 w 13139"/>
                <a:gd name="connsiteY2" fmla="*/ 900373 h 900373"/>
                <a:gd name="connsiteX3" fmla="*/ 13140 w 13139"/>
                <a:gd name="connsiteY3" fmla="*/ 0 h 900373"/>
                <a:gd name="connsiteX4" fmla="*/ 0 w 13139"/>
                <a:gd name="connsiteY4" fmla="*/ 0 h 90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00373">
                  <a:moveTo>
                    <a:pt x="0" y="0"/>
                  </a:moveTo>
                  <a:lnTo>
                    <a:pt x="0" y="900373"/>
                  </a:lnTo>
                  <a:lnTo>
                    <a:pt x="13140" y="90037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43BDDD3D-3463-DBE8-8B70-DCE2E68E431C}"/>
                </a:ext>
              </a:extLst>
            </p:cNvPr>
            <p:cNvSpPr/>
            <p:nvPr/>
          </p:nvSpPr>
          <p:spPr>
            <a:xfrm>
              <a:off x="3482829" y="3079589"/>
              <a:ext cx="13140" cy="883656"/>
            </a:xfrm>
            <a:custGeom>
              <a:avLst/>
              <a:gdLst>
                <a:gd name="connsiteX0" fmla="*/ 0 w 13140"/>
                <a:gd name="connsiteY0" fmla="*/ 0 h 883656"/>
                <a:gd name="connsiteX1" fmla="*/ 0 w 13140"/>
                <a:gd name="connsiteY1" fmla="*/ 883656 h 883656"/>
                <a:gd name="connsiteX2" fmla="*/ 13141 w 13140"/>
                <a:gd name="connsiteY2" fmla="*/ 883656 h 883656"/>
                <a:gd name="connsiteX3" fmla="*/ 13141 w 13140"/>
                <a:gd name="connsiteY3" fmla="*/ 0 h 883656"/>
                <a:gd name="connsiteX4" fmla="*/ 0 w 13140"/>
                <a:gd name="connsiteY4" fmla="*/ 0 h 883656"/>
                <a:gd name="connsiteX5" fmla="*/ 0 w 13140"/>
                <a:gd name="connsiteY5" fmla="*/ 0 h 8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3656">
                  <a:moveTo>
                    <a:pt x="0" y="0"/>
                  </a:moveTo>
                  <a:lnTo>
                    <a:pt x="0" y="883656"/>
                  </a:lnTo>
                  <a:lnTo>
                    <a:pt x="13141" y="88365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37075A8D-F310-AC31-AD9F-BA60C2A4DBB3}"/>
                </a:ext>
              </a:extLst>
            </p:cNvPr>
            <p:cNvSpPr/>
            <p:nvPr/>
          </p:nvSpPr>
          <p:spPr>
            <a:xfrm>
              <a:off x="3482829" y="3079589"/>
              <a:ext cx="13140" cy="883656"/>
            </a:xfrm>
            <a:custGeom>
              <a:avLst/>
              <a:gdLst>
                <a:gd name="connsiteX0" fmla="*/ 0 w 13140"/>
                <a:gd name="connsiteY0" fmla="*/ 0 h 883656"/>
                <a:gd name="connsiteX1" fmla="*/ 0 w 13140"/>
                <a:gd name="connsiteY1" fmla="*/ 883656 h 883656"/>
                <a:gd name="connsiteX2" fmla="*/ 13141 w 13140"/>
                <a:gd name="connsiteY2" fmla="*/ 883656 h 883656"/>
                <a:gd name="connsiteX3" fmla="*/ 13141 w 13140"/>
                <a:gd name="connsiteY3" fmla="*/ 0 h 883656"/>
                <a:gd name="connsiteX4" fmla="*/ 0 w 13140"/>
                <a:gd name="connsiteY4" fmla="*/ 0 h 8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3656">
                  <a:moveTo>
                    <a:pt x="0" y="0"/>
                  </a:moveTo>
                  <a:lnTo>
                    <a:pt x="0" y="883656"/>
                  </a:lnTo>
                  <a:lnTo>
                    <a:pt x="13141" y="88365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C44B9B25-5579-D293-8C7D-0BAAF266B92C}"/>
                </a:ext>
              </a:extLst>
            </p:cNvPr>
            <p:cNvSpPr/>
            <p:nvPr/>
          </p:nvSpPr>
          <p:spPr>
            <a:xfrm>
              <a:off x="3495970" y="3044448"/>
              <a:ext cx="13140" cy="918797"/>
            </a:xfrm>
            <a:custGeom>
              <a:avLst/>
              <a:gdLst>
                <a:gd name="connsiteX0" fmla="*/ 0 w 13140"/>
                <a:gd name="connsiteY0" fmla="*/ 0 h 918797"/>
                <a:gd name="connsiteX1" fmla="*/ 0 w 13140"/>
                <a:gd name="connsiteY1" fmla="*/ 918797 h 918797"/>
                <a:gd name="connsiteX2" fmla="*/ 13141 w 13140"/>
                <a:gd name="connsiteY2" fmla="*/ 918797 h 918797"/>
                <a:gd name="connsiteX3" fmla="*/ 13141 w 13140"/>
                <a:gd name="connsiteY3" fmla="*/ 0 h 918797"/>
                <a:gd name="connsiteX4" fmla="*/ 0 w 13140"/>
                <a:gd name="connsiteY4" fmla="*/ 0 h 918797"/>
                <a:gd name="connsiteX5" fmla="*/ 0 w 13140"/>
                <a:gd name="connsiteY5" fmla="*/ 0 h 9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8797">
                  <a:moveTo>
                    <a:pt x="0" y="0"/>
                  </a:moveTo>
                  <a:lnTo>
                    <a:pt x="0" y="918797"/>
                  </a:lnTo>
                  <a:lnTo>
                    <a:pt x="13141" y="91879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752C7C41-9F90-918B-20B8-28304B766032}"/>
                </a:ext>
              </a:extLst>
            </p:cNvPr>
            <p:cNvSpPr/>
            <p:nvPr/>
          </p:nvSpPr>
          <p:spPr>
            <a:xfrm>
              <a:off x="3495970" y="3044448"/>
              <a:ext cx="13140" cy="918797"/>
            </a:xfrm>
            <a:custGeom>
              <a:avLst/>
              <a:gdLst>
                <a:gd name="connsiteX0" fmla="*/ 0 w 13140"/>
                <a:gd name="connsiteY0" fmla="*/ 0 h 918797"/>
                <a:gd name="connsiteX1" fmla="*/ 0 w 13140"/>
                <a:gd name="connsiteY1" fmla="*/ 918797 h 918797"/>
                <a:gd name="connsiteX2" fmla="*/ 13141 w 13140"/>
                <a:gd name="connsiteY2" fmla="*/ 918797 h 918797"/>
                <a:gd name="connsiteX3" fmla="*/ 13141 w 13140"/>
                <a:gd name="connsiteY3" fmla="*/ 0 h 918797"/>
                <a:gd name="connsiteX4" fmla="*/ 0 w 13140"/>
                <a:gd name="connsiteY4" fmla="*/ 0 h 91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8797">
                  <a:moveTo>
                    <a:pt x="0" y="0"/>
                  </a:moveTo>
                  <a:lnTo>
                    <a:pt x="0" y="918797"/>
                  </a:lnTo>
                  <a:lnTo>
                    <a:pt x="13141" y="91879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1ED4A881-EAAC-C5E0-C0C1-C38CE1C71BD4}"/>
                </a:ext>
              </a:extLst>
            </p:cNvPr>
            <p:cNvSpPr/>
            <p:nvPr/>
          </p:nvSpPr>
          <p:spPr>
            <a:xfrm>
              <a:off x="3509110" y="3071231"/>
              <a:ext cx="13139" cy="892014"/>
            </a:xfrm>
            <a:custGeom>
              <a:avLst/>
              <a:gdLst>
                <a:gd name="connsiteX0" fmla="*/ 0 w 13139"/>
                <a:gd name="connsiteY0" fmla="*/ 0 h 892014"/>
                <a:gd name="connsiteX1" fmla="*/ 0 w 13139"/>
                <a:gd name="connsiteY1" fmla="*/ 892015 h 892014"/>
                <a:gd name="connsiteX2" fmla="*/ 13140 w 13139"/>
                <a:gd name="connsiteY2" fmla="*/ 892015 h 892014"/>
                <a:gd name="connsiteX3" fmla="*/ 13140 w 13139"/>
                <a:gd name="connsiteY3" fmla="*/ 0 h 892014"/>
                <a:gd name="connsiteX4" fmla="*/ 0 w 13139"/>
                <a:gd name="connsiteY4" fmla="*/ 0 h 892014"/>
                <a:gd name="connsiteX5" fmla="*/ 0 w 13139"/>
                <a:gd name="connsiteY5" fmla="*/ 0 h 8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2014">
                  <a:moveTo>
                    <a:pt x="0" y="0"/>
                  </a:moveTo>
                  <a:lnTo>
                    <a:pt x="0" y="892015"/>
                  </a:lnTo>
                  <a:lnTo>
                    <a:pt x="13140" y="89201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D8B0E42C-2FA2-CE53-36AB-68C1737B1C06}"/>
                </a:ext>
              </a:extLst>
            </p:cNvPr>
            <p:cNvSpPr/>
            <p:nvPr/>
          </p:nvSpPr>
          <p:spPr>
            <a:xfrm>
              <a:off x="3509110" y="3071231"/>
              <a:ext cx="13139" cy="892014"/>
            </a:xfrm>
            <a:custGeom>
              <a:avLst/>
              <a:gdLst>
                <a:gd name="connsiteX0" fmla="*/ 0 w 13139"/>
                <a:gd name="connsiteY0" fmla="*/ 0 h 892014"/>
                <a:gd name="connsiteX1" fmla="*/ 0 w 13139"/>
                <a:gd name="connsiteY1" fmla="*/ 892015 h 892014"/>
                <a:gd name="connsiteX2" fmla="*/ 13140 w 13139"/>
                <a:gd name="connsiteY2" fmla="*/ 892015 h 892014"/>
                <a:gd name="connsiteX3" fmla="*/ 13140 w 13139"/>
                <a:gd name="connsiteY3" fmla="*/ 0 h 892014"/>
                <a:gd name="connsiteX4" fmla="*/ 0 w 13139"/>
                <a:gd name="connsiteY4" fmla="*/ 0 h 89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2014">
                  <a:moveTo>
                    <a:pt x="0" y="0"/>
                  </a:moveTo>
                  <a:lnTo>
                    <a:pt x="0" y="892015"/>
                  </a:lnTo>
                  <a:lnTo>
                    <a:pt x="13140" y="89201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96EE162D-CA6A-87C7-5964-75110A3A13BD}"/>
                </a:ext>
              </a:extLst>
            </p:cNvPr>
            <p:cNvSpPr/>
            <p:nvPr/>
          </p:nvSpPr>
          <p:spPr>
            <a:xfrm>
              <a:off x="3522250" y="3051009"/>
              <a:ext cx="13140" cy="912236"/>
            </a:xfrm>
            <a:custGeom>
              <a:avLst/>
              <a:gdLst>
                <a:gd name="connsiteX0" fmla="*/ 0 w 13140"/>
                <a:gd name="connsiteY0" fmla="*/ 0 h 912236"/>
                <a:gd name="connsiteX1" fmla="*/ 0 w 13140"/>
                <a:gd name="connsiteY1" fmla="*/ 912237 h 912236"/>
                <a:gd name="connsiteX2" fmla="*/ 13141 w 13140"/>
                <a:gd name="connsiteY2" fmla="*/ 912237 h 912236"/>
                <a:gd name="connsiteX3" fmla="*/ 13141 w 13140"/>
                <a:gd name="connsiteY3" fmla="*/ 0 h 912236"/>
                <a:gd name="connsiteX4" fmla="*/ 0 w 13140"/>
                <a:gd name="connsiteY4" fmla="*/ 0 h 912236"/>
                <a:gd name="connsiteX5" fmla="*/ 0 w 13140"/>
                <a:gd name="connsiteY5" fmla="*/ 0 h 91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12236">
                  <a:moveTo>
                    <a:pt x="0" y="0"/>
                  </a:moveTo>
                  <a:lnTo>
                    <a:pt x="0" y="912237"/>
                  </a:lnTo>
                  <a:lnTo>
                    <a:pt x="13141" y="91223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3AF03F15-D5CF-EA9B-4351-B4F5A2C530ED}"/>
                </a:ext>
              </a:extLst>
            </p:cNvPr>
            <p:cNvSpPr/>
            <p:nvPr/>
          </p:nvSpPr>
          <p:spPr>
            <a:xfrm>
              <a:off x="3522250" y="3051009"/>
              <a:ext cx="13140" cy="912236"/>
            </a:xfrm>
            <a:custGeom>
              <a:avLst/>
              <a:gdLst>
                <a:gd name="connsiteX0" fmla="*/ 0 w 13140"/>
                <a:gd name="connsiteY0" fmla="*/ 0 h 912236"/>
                <a:gd name="connsiteX1" fmla="*/ 0 w 13140"/>
                <a:gd name="connsiteY1" fmla="*/ 912237 h 912236"/>
                <a:gd name="connsiteX2" fmla="*/ 13141 w 13140"/>
                <a:gd name="connsiteY2" fmla="*/ 912237 h 912236"/>
                <a:gd name="connsiteX3" fmla="*/ 13141 w 13140"/>
                <a:gd name="connsiteY3" fmla="*/ 0 h 912236"/>
                <a:gd name="connsiteX4" fmla="*/ 0 w 13140"/>
                <a:gd name="connsiteY4" fmla="*/ 0 h 91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12236">
                  <a:moveTo>
                    <a:pt x="0" y="0"/>
                  </a:moveTo>
                  <a:lnTo>
                    <a:pt x="0" y="912237"/>
                  </a:lnTo>
                  <a:lnTo>
                    <a:pt x="13141" y="91223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0E450CF8-13D8-93DE-39EC-4EA3BFB06DC6}"/>
                </a:ext>
              </a:extLst>
            </p:cNvPr>
            <p:cNvSpPr/>
            <p:nvPr/>
          </p:nvSpPr>
          <p:spPr>
            <a:xfrm>
              <a:off x="3535390" y="3070063"/>
              <a:ext cx="13139" cy="893182"/>
            </a:xfrm>
            <a:custGeom>
              <a:avLst/>
              <a:gdLst>
                <a:gd name="connsiteX0" fmla="*/ 0 w 13139"/>
                <a:gd name="connsiteY0" fmla="*/ 0 h 893182"/>
                <a:gd name="connsiteX1" fmla="*/ 0 w 13139"/>
                <a:gd name="connsiteY1" fmla="*/ 893183 h 893182"/>
                <a:gd name="connsiteX2" fmla="*/ 13140 w 13139"/>
                <a:gd name="connsiteY2" fmla="*/ 893183 h 893182"/>
                <a:gd name="connsiteX3" fmla="*/ 13140 w 13139"/>
                <a:gd name="connsiteY3" fmla="*/ 0 h 893182"/>
                <a:gd name="connsiteX4" fmla="*/ 0 w 13139"/>
                <a:gd name="connsiteY4" fmla="*/ 0 h 893182"/>
                <a:gd name="connsiteX5" fmla="*/ 0 w 13139"/>
                <a:gd name="connsiteY5" fmla="*/ 0 h 8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3182">
                  <a:moveTo>
                    <a:pt x="0" y="0"/>
                  </a:moveTo>
                  <a:lnTo>
                    <a:pt x="0" y="893183"/>
                  </a:lnTo>
                  <a:lnTo>
                    <a:pt x="13140" y="89318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7137C4C9-C9A1-91FC-6CDB-E717BA79FD6C}"/>
                </a:ext>
              </a:extLst>
            </p:cNvPr>
            <p:cNvSpPr/>
            <p:nvPr/>
          </p:nvSpPr>
          <p:spPr>
            <a:xfrm>
              <a:off x="3535390" y="3070063"/>
              <a:ext cx="13139" cy="893182"/>
            </a:xfrm>
            <a:custGeom>
              <a:avLst/>
              <a:gdLst>
                <a:gd name="connsiteX0" fmla="*/ 0 w 13139"/>
                <a:gd name="connsiteY0" fmla="*/ 0 h 893182"/>
                <a:gd name="connsiteX1" fmla="*/ 0 w 13139"/>
                <a:gd name="connsiteY1" fmla="*/ 893183 h 893182"/>
                <a:gd name="connsiteX2" fmla="*/ 13140 w 13139"/>
                <a:gd name="connsiteY2" fmla="*/ 893183 h 893182"/>
                <a:gd name="connsiteX3" fmla="*/ 13140 w 13139"/>
                <a:gd name="connsiteY3" fmla="*/ 0 h 893182"/>
                <a:gd name="connsiteX4" fmla="*/ 0 w 13139"/>
                <a:gd name="connsiteY4" fmla="*/ 0 h 8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3182">
                  <a:moveTo>
                    <a:pt x="0" y="0"/>
                  </a:moveTo>
                  <a:lnTo>
                    <a:pt x="0" y="893183"/>
                  </a:lnTo>
                  <a:lnTo>
                    <a:pt x="13140" y="89318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B86059A-01CB-447A-4A89-2A9F3D6DC099}"/>
                </a:ext>
              </a:extLst>
            </p:cNvPr>
            <p:cNvSpPr/>
            <p:nvPr/>
          </p:nvSpPr>
          <p:spPr>
            <a:xfrm>
              <a:off x="3548530" y="3068895"/>
              <a:ext cx="13140" cy="894350"/>
            </a:xfrm>
            <a:custGeom>
              <a:avLst/>
              <a:gdLst>
                <a:gd name="connsiteX0" fmla="*/ 0 w 13140"/>
                <a:gd name="connsiteY0" fmla="*/ 0 h 894350"/>
                <a:gd name="connsiteX1" fmla="*/ 0 w 13140"/>
                <a:gd name="connsiteY1" fmla="*/ 894351 h 894350"/>
                <a:gd name="connsiteX2" fmla="*/ 13141 w 13140"/>
                <a:gd name="connsiteY2" fmla="*/ 894351 h 894350"/>
                <a:gd name="connsiteX3" fmla="*/ 13141 w 13140"/>
                <a:gd name="connsiteY3" fmla="*/ 0 h 894350"/>
                <a:gd name="connsiteX4" fmla="*/ 0 w 13140"/>
                <a:gd name="connsiteY4" fmla="*/ 0 h 894350"/>
                <a:gd name="connsiteX5" fmla="*/ 0 w 13140"/>
                <a:gd name="connsiteY5" fmla="*/ 0 h 8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4350">
                  <a:moveTo>
                    <a:pt x="0" y="0"/>
                  </a:moveTo>
                  <a:lnTo>
                    <a:pt x="0" y="894351"/>
                  </a:lnTo>
                  <a:lnTo>
                    <a:pt x="13141" y="89435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2AE753C9-DAA5-11FD-CDF3-32241C8FB0A0}"/>
                </a:ext>
              </a:extLst>
            </p:cNvPr>
            <p:cNvSpPr/>
            <p:nvPr/>
          </p:nvSpPr>
          <p:spPr>
            <a:xfrm>
              <a:off x="3548530" y="3068895"/>
              <a:ext cx="13140" cy="894350"/>
            </a:xfrm>
            <a:custGeom>
              <a:avLst/>
              <a:gdLst>
                <a:gd name="connsiteX0" fmla="*/ 0 w 13140"/>
                <a:gd name="connsiteY0" fmla="*/ 0 h 894350"/>
                <a:gd name="connsiteX1" fmla="*/ 0 w 13140"/>
                <a:gd name="connsiteY1" fmla="*/ 894351 h 894350"/>
                <a:gd name="connsiteX2" fmla="*/ 13141 w 13140"/>
                <a:gd name="connsiteY2" fmla="*/ 894351 h 894350"/>
                <a:gd name="connsiteX3" fmla="*/ 13141 w 13140"/>
                <a:gd name="connsiteY3" fmla="*/ 0 h 894350"/>
                <a:gd name="connsiteX4" fmla="*/ 0 w 13140"/>
                <a:gd name="connsiteY4" fmla="*/ 0 h 8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4350">
                  <a:moveTo>
                    <a:pt x="0" y="0"/>
                  </a:moveTo>
                  <a:lnTo>
                    <a:pt x="0" y="894351"/>
                  </a:lnTo>
                  <a:lnTo>
                    <a:pt x="13141" y="89435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9EEA9B8E-4330-4AA7-6E8C-BE0E50B36E81}"/>
                </a:ext>
              </a:extLst>
            </p:cNvPr>
            <p:cNvSpPr/>
            <p:nvPr/>
          </p:nvSpPr>
          <p:spPr>
            <a:xfrm>
              <a:off x="3561671" y="3041392"/>
              <a:ext cx="13139" cy="921853"/>
            </a:xfrm>
            <a:custGeom>
              <a:avLst/>
              <a:gdLst>
                <a:gd name="connsiteX0" fmla="*/ 0 w 13139"/>
                <a:gd name="connsiteY0" fmla="*/ 0 h 921853"/>
                <a:gd name="connsiteX1" fmla="*/ 0 w 13139"/>
                <a:gd name="connsiteY1" fmla="*/ 921853 h 921853"/>
                <a:gd name="connsiteX2" fmla="*/ 13140 w 13139"/>
                <a:gd name="connsiteY2" fmla="*/ 921853 h 921853"/>
                <a:gd name="connsiteX3" fmla="*/ 13140 w 13139"/>
                <a:gd name="connsiteY3" fmla="*/ 0 h 921853"/>
                <a:gd name="connsiteX4" fmla="*/ 0 w 13139"/>
                <a:gd name="connsiteY4" fmla="*/ 0 h 921853"/>
                <a:gd name="connsiteX5" fmla="*/ 0 w 13139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21853">
                  <a:moveTo>
                    <a:pt x="0" y="0"/>
                  </a:moveTo>
                  <a:lnTo>
                    <a:pt x="0" y="921853"/>
                  </a:lnTo>
                  <a:lnTo>
                    <a:pt x="13140" y="92185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D2B2D946-D81E-FA9A-E229-635AE71D72C7}"/>
                </a:ext>
              </a:extLst>
            </p:cNvPr>
            <p:cNvSpPr/>
            <p:nvPr/>
          </p:nvSpPr>
          <p:spPr>
            <a:xfrm>
              <a:off x="3561671" y="3041392"/>
              <a:ext cx="13139" cy="921853"/>
            </a:xfrm>
            <a:custGeom>
              <a:avLst/>
              <a:gdLst>
                <a:gd name="connsiteX0" fmla="*/ 0 w 13139"/>
                <a:gd name="connsiteY0" fmla="*/ 0 h 921853"/>
                <a:gd name="connsiteX1" fmla="*/ 0 w 13139"/>
                <a:gd name="connsiteY1" fmla="*/ 921853 h 921853"/>
                <a:gd name="connsiteX2" fmla="*/ 13140 w 13139"/>
                <a:gd name="connsiteY2" fmla="*/ 921853 h 921853"/>
                <a:gd name="connsiteX3" fmla="*/ 13140 w 13139"/>
                <a:gd name="connsiteY3" fmla="*/ 0 h 921853"/>
                <a:gd name="connsiteX4" fmla="*/ 0 w 13139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21853">
                  <a:moveTo>
                    <a:pt x="0" y="0"/>
                  </a:moveTo>
                  <a:lnTo>
                    <a:pt x="0" y="921853"/>
                  </a:lnTo>
                  <a:lnTo>
                    <a:pt x="13140" y="92185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F362E044-6A46-7770-56A4-A25D9A5B194C}"/>
                </a:ext>
              </a:extLst>
            </p:cNvPr>
            <p:cNvSpPr/>
            <p:nvPr/>
          </p:nvSpPr>
          <p:spPr>
            <a:xfrm>
              <a:off x="3574811" y="3067007"/>
              <a:ext cx="13140" cy="896238"/>
            </a:xfrm>
            <a:custGeom>
              <a:avLst/>
              <a:gdLst>
                <a:gd name="connsiteX0" fmla="*/ 0 w 13140"/>
                <a:gd name="connsiteY0" fmla="*/ 0 h 896238"/>
                <a:gd name="connsiteX1" fmla="*/ 0 w 13140"/>
                <a:gd name="connsiteY1" fmla="*/ 896238 h 896238"/>
                <a:gd name="connsiteX2" fmla="*/ 13141 w 13140"/>
                <a:gd name="connsiteY2" fmla="*/ 896238 h 896238"/>
                <a:gd name="connsiteX3" fmla="*/ 13141 w 13140"/>
                <a:gd name="connsiteY3" fmla="*/ 0 h 896238"/>
                <a:gd name="connsiteX4" fmla="*/ 0 w 13140"/>
                <a:gd name="connsiteY4" fmla="*/ 0 h 896238"/>
                <a:gd name="connsiteX5" fmla="*/ 0 w 13140"/>
                <a:gd name="connsiteY5" fmla="*/ 0 h 8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6238">
                  <a:moveTo>
                    <a:pt x="0" y="0"/>
                  </a:moveTo>
                  <a:lnTo>
                    <a:pt x="0" y="896238"/>
                  </a:lnTo>
                  <a:lnTo>
                    <a:pt x="13141" y="89623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5E0C6D03-C8AC-8104-F3BD-A4AAFD09C6D0}"/>
                </a:ext>
              </a:extLst>
            </p:cNvPr>
            <p:cNvSpPr/>
            <p:nvPr/>
          </p:nvSpPr>
          <p:spPr>
            <a:xfrm>
              <a:off x="3574811" y="3067007"/>
              <a:ext cx="13140" cy="896238"/>
            </a:xfrm>
            <a:custGeom>
              <a:avLst/>
              <a:gdLst>
                <a:gd name="connsiteX0" fmla="*/ 0 w 13140"/>
                <a:gd name="connsiteY0" fmla="*/ 0 h 896238"/>
                <a:gd name="connsiteX1" fmla="*/ 0 w 13140"/>
                <a:gd name="connsiteY1" fmla="*/ 896238 h 896238"/>
                <a:gd name="connsiteX2" fmla="*/ 13141 w 13140"/>
                <a:gd name="connsiteY2" fmla="*/ 896238 h 896238"/>
                <a:gd name="connsiteX3" fmla="*/ 13141 w 13140"/>
                <a:gd name="connsiteY3" fmla="*/ 0 h 896238"/>
                <a:gd name="connsiteX4" fmla="*/ 0 w 13140"/>
                <a:gd name="connsiteY4" fmla="*/ 0 h 8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6238">
                  <a:moveTo>
                    <a:pt x="0" y="0"/>
                  </a:moveTo>
                  <a:lnTo>
                    <a:pt x="0" y="896238"/>
                  </a:lnTo>
                  <a:lnTo>
                    <a:pt x="13141" y="89623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6250C2EB-0A45-5F00-4461-466B7982F9FB}"/>
                </a:ext>
              </a:extLst>
            </p:cNvPr>
            <p:cNvSpPr/>
            <p:nvPr/>
          </p:nvSpPr>
          <p:spPr>
            <a:xfrm>
              <a:off x="3587951" y="3060356"/>
              <a:ext cx="13140" cy="902889"/>
            </a:xfrm>
            <a:custGeom>
              <a:avLst/>
              <a:gdLst>
                <a:gd name="connsiteX0" fmla="*/ 0 w 13140"/>
                <a:gd name="connsiteY0" fmla="*/ 0 h 902889"/>
                <a:gd name="connsiteX1" fmla="*/ 0 w 13140"/>
                <a:gd name="connsiteY1" fmla="*/ 902890 h 902889"/>
                <a:gd name="connsiteX2" fmla="*/ 13141 w 13140"/>
                <a:gd name="connsiteY2" fmla="*/ 902890 h 902889"/>
                <a:gd name="connsiteX3" fmla="*/ 13141 w 13140"/>
                <a:gd name="connsiteY3" fmla="*/ 0 h 902889"/>
                <a:gd name="connsiteX4" fmla="*/ 0 w 13140"/>
                <a:gd name="connsiteY4" fmla="*/ 0 h 902889"/>
                <a:gd name="connsiteX5" fmla="*/ 0 w 13140"/>
                <a:gd name="connsiteY5" fmla="*/ 0 h 9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2889">
                  <a:moveTo>
                    <a:pt x="0" y="0"/>
                  </a:moveTo>
                  <a:lnTo>
                    <a:pt x="0" y="902890"/>
                  </a:lnTo>
                  <a:lnTo>
                    <a:pt x="13141" y="902890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2FA9CE44-FC0D-B5E5-8BA8-D723A422AA9B}"/>
                </a:ext>
              </a:extLst>
            </p:cNvPr>
            <p:cNvSpPr/>
            <p:nvPr/>
          </p:nvSpPr>
          <p:spPr>
            <a:xfrm>
              <a:off x="3587951" y="3060356"/>
              <a:ext cx="13140" cy="902889"/>
            </a:xfrm>
            <a:custGeom>
              <a:avLst/>
              <a:gdLst>
                <a:gd name="connsiteX0" fmla="*/ 0 w 13140"/>
                <a:gd name="connsiteY0" fmla="*/ 0 h 902889"/>
                <a:gd name="connsiteX1" fmla="*/ 0 w 13140"/>
                <a:gd name="connsiteY1" fmla="*/ 902890 h 902889"/>
                <a:gd name="connsiteX2" fmla="*/ 13141 w 13140"/>
                <a:gd name="connsiteY2" fmla="*/ 902890 h 902889"/>
                <a:gd name="connsiteX3" fmla="*/ 13141 w 13140"/>
                <a:gd name="connsiteY3" fmla="*/ 0 h 902889"/>
                <a:gd name="connsiteX4" fmla="*/ 0 w 13140"/>
                <a:gd name="connsiteY4" fmla="*/ 0 h 9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2889">
                  <a:moveTo>
                    <a:pt x="0" y="0"/>
                  </a:moveTo>
                  <a:lnTo>
                    <a:pt x="0" y="902890"/>
                  </a:lnTo>
                  <a:lnTo>
                    <a:pt x="13141" y="902890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60007E8B-0D4D-0FEE-EE85-72283121F451}"/>
                </a:ext>
              </a:extLst>
            </p:cNvPr>
            <p:cNvSpPr/>
            <p:nvPr/>
          </p:nvSpPr>
          <p:spPr>
            <a:xfrm>
              <a:off x="3601092" y="3074287"/>
              <a:ext cx="13139" cy="888959"/>
            </a:xfrm>
            <a:custGeom>
              <a:avLst/>
              <a:gdLst>
                <a:gd name="connsiteX0" fmla="*/ 0 w 13139"/>
                <a:gd name="connsiteY0" fmla="*/ 0 h 888959"/>
                <a:gd name="connsiteX1" fmla="*/ 0 w 13139"/>
                <a:gd name="connsiteY1" fmla="*/ 888959 h 888959"/>
                <a:gd name="connsiteX2" fmla="*/ 13140 w 13139"/>
                <a:gd name="connsiteY2" fmla="*/ 888959 h 888959"/>
                <a:gd name="connsiteX3" fmla="*/ 13140 w 13139"/>
                <a:gd name="connsiteY3" fmla="*/ 0 h 888959"/>
                <a:gd name="connsiteX4" fmla="*/ 0 w 13139"/>
                <a:gd name="connsiteY4" fmla="*/ 0 h 888959"/>
                <a:gd name="connsiteX5" fmla="*/ 0 w 13139"/>
                <a:gd name="connsiteY5" fmla="*/ 0 h 8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8959">
                  <a:moveTo>
                    <a:pt x="0" y="0"/>
                  </a:moveTo>
                  <a:lnTo>
                    <a:pt x="0" y="888959"/>
                  </a:lnTo>
                  <a:lnTo>
                    <a:pt x="13140" y="88895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2A3D0285-BB32-623F-DD1D-9804A9009FBE}"/>
                </a:ext>
              </a:extLst>
            </p:cNvPr>
            <p:cNvSpPr/>
            <p:nvPr/>
          </p:nvSpPr>
          <p:spPr>
            <a:xfrm>
              <a:off x="3601092" y="3074287"/>
              <a:ext cx="13139" cy="888959"/>
            </a:xfrm>
            <a:custGeom>
              <a:avLst/>
              <a:gdLst>
                <a:gd name="connsiteX0" fmla="*/ 0 w 13139"/>
                <a:gd name="connsiteY0" fmla="*/ 0 h 888959"/>
                <a:gd name="connsiteX1" fmla="*/ 0 w 13139"/>
                <a:gd name="connsiteY1" fmla="*/ 888959 h 888959"/>
                <a:gd name="connsiteX2" fmla="*/ 13140 w 13139"/>
                <a:gd name="connsiteY2" fmla="*/ 888959 h 888959"/>
                <a:gd name="connsiteX3" fmla="*/ 13140 w 13139"/>
                <a:gd name="connsiteY3" fmla="*/ 0 h 888959"/>
                <a:gd name="connsiteX4" fmla="*/ 0 w 13139"/>
                <a:gd name="connsiteY4" fmla="*/ 0 h 8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8959">
                  <a:moveTo>
                    <a:pt x="0" y="0"/>
                  </a:moveTo>
                  <a:lnTo>
                    <a:pt x="0" y="888959"/>
                  </a:lnTo>
                  <a:lnTo>
                    <a:pt x="13140" y="88895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2F9137A9-4F44-F249-59AC-6FF4D5FB0ABD}"/>
                </a:ext>
              </a:extLst>
            </p:cNvPr>
            <p:cNvSpPr/>
            <p:nvPr/>
          </p:nvSpPr>
          <p:spPr>
            <a:xfrm>
              <a:off x="3614232" y="3056491"/>
              <a:ext cx="13140" cy="906754"/>
            </a:xfrm>
            <a:custGeom>
              <a:avLst/>
              <a:gdLst>
                <a:gd name="connsiteX0" fmla="*/ 0 w 13140"/>
                <a:gd name="connsiteY0" fmla="*/ 0 h 906754"/>
                <a:gd name="connsiteX1" fmla="*/ 0 w 13140"/>
                <a:gd name="connsiteY1" fmla="*/ 906754 h 906754"/>
                <a:gd name="connsiteX2" fmla="*/ 13141 w 13140"/>
                <a:gd name="connsiteY2" fmla="*/ 906754 h 906754"/>
                <a:gd name="connsiteX3" fmla="*/ 13141 w 13140"/>
                <a:gd name="connsiteY3" fmla="*/ 0 h 906754"/>
                <a:gd name="connsiteX4" fmla="*/ 0 w 13140"/>
                <a:gd name="connsiteY4" fmla="*/ 0 h 906754"/>
                <a:gd name="connsiteX5" fmla="*/ 0 w 13140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6754">
                  <a:moveTo>
                    <a:pt x="0" y="0"/>
                  </a:moveTo>
                  <a:lnTo>
                    <a:pt x="0" y="906754"/>
                  </a:lnTo>
                  <a:lnTo>
                    <a:pt x="13141" y="90675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74F3FA98-9BA9-D16D-6661-19AFB04A6AB8}"/>
                </a:ext>
              </a:extLst>
            </p:cNvPr>
            <p:cNvSpPr/>
            <p:nvPr/>
          </p:nvSpPr>
          <p:spPr>
            <a:xfrm>
              <a:off x="3614232" y="3056491"/>
              <a:ext cx="13140" cy="906754"/>
            </a:xfrm>
            <a:custGeom>
              <a:avLst/>
              <a:gdLst>
                <a:gd name="connsiteX0" fmla="*/ 0 w 13140"/>
                <a:gd name="connsiteY0" fmla="*/ 0 h 906754"/>
                <a:gd name="connsiteX1" fmla="*/ 0 w 13140"/>
                <a:gd name="connsiteY1" fmla="*/ 906754 h 906754"/>
                <a:gd name="connsiteX2" fmla="*/ 13141 w 13140"/>
                <a:gd name="connsiteY2" fmla="*/ 906754 h 906754"/>
                <a:gd name="connsiteX3" fmla="*/ 13141 w 13140"/>
                <a:gd name="connsiteY3" fmla="*/ 0 h 906754"/>
                <a:gd name="connsiteX4" fmla="*/ 0 w 13140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6754">
                  <a:moveTo>
                    <a:pt x="0" y="0"/>
                  </a:moveTo>
                  <a:lnTo>
                    <a:pt x="0" y="906754"/>
                  </a:lnTo>
                  <a:lnTo>
                    <a:pt x="13141" y="90675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B9F47A39-332F-022B-E086-A37D9D8DAA2D}"/>
                </a:ext>
              </a:extLst>
            </p:cNvPr>
            <p:cNvSpPr/>
            <p:nvPr/>
          </p:nvSpPr>
          <p:spPr>
            <a:xfrm>
              <a:off x="3627372" y="3070332"/>
              <a:ext cx="13139" cy="892913"/>
            </a:xfrm>
            <a:custGeom>
              <a:avLst/>
              <a:gdLst>
                <a:gd name="connsiteX0" fmla="*/ 0 w 13139"/>
                <a:gd name="connsiteY0" fmla="*/ 0 h 892913"/>
                <a:gd name="connsiteX1" fmla="*/ 0 w 13139"/>
                <a:gd name="connsiteY1" fmla="*/ 892914 h 892913"/>
                <a:gd name="connsiteX2" fmla="*/ 13140 w 13139"/>
                <a:gd name="connsiteY2" fmla="*/ 892914 h 892913"/>
                <a:gd name="connsiteX3" fmla="*/ 13140 w 13139"/>
                <a:gd name="connsiteY3" fmla="*/ 0 h 892913"/>
                <a:gd name="connsiteX4" fmla="*/ 0 w 13139"/>
                <a:gd name="connsiteY4" fmla="*/ 0 h 892913"/>
                <a:gd name="connsiteX5" fmla="*/ 0 w 13139"/>
                <a:gd name="connsiteY5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2913">
                  <a:moveTo>
                    <a:pt x="0" y="0"/>
                  </a:moveTo>
                  <a:lnTo>
                    <a:pt x="0" y="892914"/>
                  </a:lnTo>
                  <a:lnTo>
                    <a:pt x="13140" y="892914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F4F83522-D21F-010D-6DB1-D8A54D591247}"/>
                </a:ext>
              </a:extLst>
            </p:cNvPr>
            <p:cNvSpPr/>
            <p:nvPr/>
          </p:nvSpPr>
          <p:spPr>
            <a:xfrm>
              <a:off x="3627372" y="3070332"/>
              <a:ext cx="13139" cy="892913"/>
            </a:xfrm>
            <a:custGeom>
              <a:avLst/>
              <a:gdLst>
                <a:gd name="connsiteX0" fmla="*/ 0 w 13139"/>
                <a:gd name="connsiteY0" fmla="*/ 0 h 892913"/>
                <a:gd name="connsiteX1" fmla="*/ 0 w 13139"/>
                <a:gd name="connsiteY1" fmla="*/ 892914 h 892913"/>
                <a:gd name="connsiteX2" fmla="*/ 13140 w 13139"/>
                <a:gd name="connsiteY2" fmla="*/ 892914 h 892913"/>
                <a:gd name="connsiteX3" fmla="*/ 13140 w 13139"/>
                <a:gd name="connsiteY3" fmla="*/ 0 h 892913"/>
                <a:gd name="connsiteX4" fmla="*/ 0 w 13139"/>
                <a:gd name="connsiteY4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2913">
                  <a:moveTo>
                    <a:pt x="0" y="0"/>
                  </a:moveTo>
                  <a:lnTo>
                    <a:pt x="0" y="892914"/>
                  </a:lnTo>
                  <a:lnTo>
                    <a:pt x="13140" y="892914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71848BCB-2DB0-E490-CD75-DB539F8996E6}"/>
                </a:ext>
              </a:extLst>
            </p:cNvPr>
            <p:cNvSpPr/>
            <p:nvPr/>
          </p:nvSpPr>
          <p:spPr>
            <a:xfrm>
              <a:off x="3640512" y="3064131"/>
              <a:ext cx="13140" cy="899114"/>
            </a:xfrm>
            <a:custGeom>
              <a:avLst/>
              <a:gdLst>
                <a:gd name="connsiteX0" fmla="*/ 0 w 13140"/>
                <a:gd name="connsiteY0" fmla="*/ 0 h 899114"/>
                <a:gd name="connsiteX1" fmla="*/ 0 w 13140"/>
                <a:gd name="connsiteY1" fmla="*/ 899115 h 899114"/>
                <a:gd name="connsiteX2" fmla="*/ 13141 w 13140"/>
                <a:gd name="connsiteY2" fmla="*/ 899115 h 899114"/>
                <a:gd name="connsiteX3" fmla="*/ 13141 w 13140"/>
                <a:gd name="connsiteY3" fmla="*/ 0 h 899114"/>
                <a:gd name="connsiteX4" fmla="*/ 0 w 13140"/>
                <a:gd name="connsiteY4" fmla="*/ 0 h 899114"/>
                <a:gd name="connsiteX5" fmla="*/ 0 w 13140"/>
                <a:gd name="connsiteY5" fmla="*/ 0 h 89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9114">
                  <a:moveTo>
                    <a:pt x="0" y="0"/>
                  </a:moveTo>
                  <a:lnTo>
                    <a:pt x="0" y="899115"/>
                  </a:lnTo>
                  <a:lnTo>
                    <a:pt x="13141" y="899115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A8280BD-73E6-CDC6-2AAA-4D509CB94D6E}"/>
                </a:ext>
              </a:extLst>
            </p:cNvPr>
            <p:cNvSpPr/>
            <p:nvPr/>
          </p:nvSpPr>
          <p:spPr>
            <a:xfrm>
              <a:off x="3640512" y="3064131"/>
              <a:ext cx="13140" cy="899114"/>
            </a:xfrm>
            <a:custGeom>
              <a:avLst/>
              <a:gdLst>
                <a:gd name="connsiteX0" fmla="*/ 0 w 13140"/>
                <a:gd name="connsiteY0" fmla="*/ 0 h 899114"/>
                <a:gd name="connsiteX1" fmla="*/ 0 w 13140"/>
                <a:gd name="connsiteY1" fmla="*/ 899115 h 899114"/>
                <a:gd name="connsiteX2" fmla="*/ 13141 w 13140"/>
                <a:gd name="connsiteY2" fmla="*/ 899115 h 899114"/>
                <a:gd name="connsiteX3" fmla="*/ 13141 w 13140"/>
                <a:gd name="connsiteY3" fmla="*/ 0 h 899114"/>
                <a:gd name="connsiteX4" fmla="*/ 0 w 13140"/>
                <a:gd name="connsiteY4" fmla="*/ 0 h 89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9114">
                  <a:moveTo>
                    <a:pt x="0" y="0"/>
                  </a:moveTo>
                  <a:lnTo>
                    <a:pt x="0" y="899115"/>
                  </a:lnTo>
                  <a:lnTo>
                    <a:pt x="13141" y="899115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300A260E-E5BF-D97A-5BB0-5D4D72EF1962}"/>
                </a:ext>
              </a:extLst>
            </p:cNvPr>
            <p:cNvSpPr/>
            <p:nvPr/>
          </p:nvSpPr>
          <p:spPr>
            <a:xfrm>
              <a:off x="3653652" y="3071591"/>
              <a:ext cx="13139" cy="891654"/>
            </a:xfrm>
            <a:custGeom>
              <a:avLst/>
              <a:gdLst>
                <a:gd name="connsiteX0" fmla="*/ 0 w 13139"/>
                <a:gd name="connsiteY0" fmla="*/ 0 h 891654"/>
                <a:gd name="connsiteX1" fmla="*/ 0 w 13139"/>
                <a:gd name="connsiteY1" fmla="*/ 891655 h 891654"/>
                <a:gd name="connsiteX2" fmla="*/ 13139 w 13139"/>
                <a:gd name="connsiteY2" fmla="*/ 891655 h 891654"/>
                <a:gd name="connsiteX3" fmla="*/ 13139 w 13139"/>
                <a:gd name="connsiteY3" fmla="*/ 0 h 891654"/>
                <a:gd name="connsiteX4" fmla="*/ 0 w 13139"/>
                <a:gd name="connsiteY4" fmla="*/ 0 h 891654"/>
                <a:gd name="connsiteX5" fmla="*/ 0 w 13139"/>
                <a:gd name="connsiteY5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654">
                  <a:moveTo>
                    <a:pt x="0" y="0"/>
                  </a:moveTo>
                  <a:lnTo>
                    <a:pt x="0" y="891655"/>
                  </a:lnTo>
                  <a:lnTo>
                    <a:pt x="13139" y="891655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F2E1CD48-92AF-F986-8CAB-A6D4A84A880D}"/>
                </a:ext>
              </a:extLst>
            </p:cNvPr>
            <p:cNvSpPr/>
            <p:nvPr/>
          </p:nvSpPr>
          <p:spPr>
            <a:xfrm>
              <a:off x="3653652" y="3071591"/>
              <a:ext cx="13139" cy="891654"/>
            </a:xfrm>
            <a:custGeom>
              <a:avLst/>
              <a:gdLst>
                <a:gd name="connsiteX0" fmla="*/ 0 w 13139"/>
                <a:gd name="connsiteY0" fmla="*/ 0 h 891654"/>
                <a:gd name="connsiteX1" fmla="*/ 0 w 13139"/>
                <a:gd name="connsiteY1" fmla="*/ 891655 h 891654"/>
                <a:gd name="connsiteX2" fmla="*/ 13139 w 13139"/>
                <a:gd name="connsiteY2" fmla="*/ 891655 h 891654"/>
                <a:gd name="connsiteX3" fmla="*/ 13139 w 13139"/>
                <a:gd name="connsiteY3" fmla="*/ 0 h 891654"/>
                <a:gd name="connsiteX4" fmla="*/ 0 w 13139"/>
                <a:gd name="connsiteY4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654">
                  <a:moveTo>
                    <a:pt x="0" y="0"/>
                  </a:moveTo>
                  <a:lnTo>
                    <a:pt x="0" y="891655"/>
                  </a:lnTo>
                  <a:lnTo>
                    <a:pt x="13139" y="891655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A115AE4C-2A37-0B3F-A35A-4D977B140AA4}"/>
                </a:ext>
              </a:extLst>
            </p:cNvPr>
            <p:cNvSpPr/>
            <p:nvPr/>
          </p:nvSpPr>
          <p:spPr>
            <a:xfrm>
              <a:off x="3666792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  <a:gd name="connsiteX5" fmla="*/ 0 w 13144"/>
                <a:gd name="connsiteY5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3FA1F882-D91D-34C6-17C4-515A29948004}"/>
                </a:ext>
              </a:extLst>
            </p:cNvPr>
            <p:cNvSpPr/>
            <p:nvPr/>
          </p:nvSpPr>
          <p:spPr>
            <a:xfrm>
              <a:off x="3666792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18B50DDA-F80D-2738-D7F4-3788CE4D194C}"/>
                </a:ext>
              </a:extLst>
            </p:cNvPr>
            <p:cNvSpPr/>
            <p:nvPr/>
          </p:nvSpPr>
          <p:spPr>
            <a:xfrm>
              <a:off x="3679937" y="3073208"/>
              <a:ext cx="13137" cy="890037"/>
            </a:xfrm>
            <a:custGeom>
              <a:avLst/>
              <a:gdLst>
                <a:gd name="connsiteX0" fmla="*/ 0 w 13137"/>
                <a:gd name="connsiteY0" fmla="*/ 0 h 890037"/>
                <a:gd name="connsiteX1" fmla="*/ 0 w 13137"/>
                <a:gd name="connsiteY1" fmla="*/ 890037 h 890037"/>
                <a:gd name="connsiteX2" fmla="*/ 13138 w 13137"/>
                <a:gd name="connsiteY2" fmla="*/ 890037 h 890037"/>
                <a:gd name="connsiteX3" fmla="*/ 13138 w 13137"/>
                <a:gd name="connsiteY3" fmla="*/ 0 h 890037"/>
                <a:gd name="connsiteX4" fmla="*/ 0 w 13137"/>
                <a:gd name="connsiteY4" fmla="*/ 0 h 890037"/>
                <a:gd name="connsiteX5" fmla="*/ 0 w 13137"/>
                <a:gd name="connsiteY5" fmla="*/ 0 h 89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037">
                  <a:moveTo>
                    <a:pt x="0" y="0"/>
                  </a:moveTo>
                  <a:lnTo>
                    <a:pt x="0" y="890037"/>
                  </a:lnTo>
                  <a:lnTo>
                    <a:pt x="13138" y="89003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0B0F3ADD-DDA8-0183-0E6A-75C30202A631}"/>
                </a:ext>
              </a:extLst>
            </p:cNvPr>
            <p:cNvSpPr/>
            <p:nvPr/>
          </p:nvSpPr>
          <p:spPr>
            <a:xfrm>
              <a:off x="3679937" y="3073208"/>
              <a:ext cx="13137" cy="890037"/>
            </a:xfrm>
            <a:custGeom>
              <a:avLst/>
              <a:gdLst>
                <a:gd name="connsiteX0" fmla="*/ 0 w 13137"/>
                <a:gd name="connsiteY0" fmla="*/ 0 h 890037"/>
                <a:gd name="connsiteX1" fmla="*/ 0 w 13137"/>
                <a:gd name="connsiteY1" fmla="*/ 890037 h 890037"/>
                <a:gd name="connsiteX2" fmla="*/ 13138 w 13137"/>
                <a:gd name="connsiteY2" fmla="*/ 890037 h 890037"/>
                <a:gd name="connsiteX3" fmla="*/ 13138 w 13137"/>
                <a:gd name="connsiteY3" fmla="*/ 0 h 890037"/>
                <a:gd name="connsiteX4" fmla="*/ 0 w 13137"/>
                <a:gd name="connsiteY4" fmla="*/ 0 h 89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037">
                  <a:moveTo>
                    <a:pt x="0" y="0"/>
                  </a:moveTo>
                  <a:lnTo>
                    <a:pt x="0" y="890037"/>
                  </a:lnTo>
                  <a:lnTo>
                    <a:pt x="13138" y="89003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6DF7C309-2ACD-B4C8-488F-113AF6E51CDC}"/>
                </a:ext>
              </a:extLst>
            </p:cNvPr>
            <p:cNvSpPr/>
            <p:nvPr/>
          </p:nvSpPr>
          <p:spPr>
            <a:xfrm>
              <a:off x="3693074" y="3079859"/>
              <a:ext cx="13137" cy="883386"/>
            </a:xfrm>
            <a:custGeom>
              <a:avLst/>
              <a:gdLst>
                <a:gd name="connsiteX0" fmla="*/ 0 w 13137"/>
                <a:gd name="connsiteY0" fmla="*/ 0 h 883386"/>
                <a:gd name="connsiteX1" fmla="*/ 0 w 13137"/>
                <a:gd name="connsiteY1" fmla="*/ 883386 h 883386"/>
                <a:gd name="connsiteX2" fmla="*/ 13138 w 13137"/>
                <a:gd name="connsiteY2" fmla="*/ 883386 h 883386"/>
                <a:gd name="connsiteX3" fmla="*/ 13138 w 13137"/>
                <a:gd name="connsiteY3" fmla="*/ 0 h 883386"/>
                <a:gd name="connsiteX4" fmla="*/ 0 w 13137"/>
                <a:gd name="connsiteY4" fmla="*/ 0 h 883386"/>
                <a:gd name="connsiteX5" fmla="*/ 0 w 13137"/>
                <a:gd name="connsiteY5" fmla="*/ 0 h 8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3386">
                  <a:moveTo>
                    <a:pt x="0" y="0"/>
                  </a:moveTo>
                  <a:lnTo>
                    <a:pt x="0" y="883386"/>
                  </a:lnTo>
                  <a:lnTo>
                    <a:pt x="13138" y="88338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F7B16CE8-FB6A-58EF-B25E-5E3A7D921874}"/>
                </a:ext>
              </a:extLst>
            </p:cNvPr>
            <p:cNvSpPr/>
            <p:nvPr/>
          </p:nvSpPr>
          <p:spPr>
            <a:xfrm>
              <a:off x="3693074" y="3079859"/>
              <a:ext cx="13137" cy="883386"/>
            </a:xfrm>
            <a:custGeom>
              <a:avLst/>
              <a:gdLst>
                <a:gd name="connsiteX0" fmla="*/ 0 w 13137"/>
                <a:gd name="connsiteY0" fmla="*/ 0 h 883386"/>
                <a:gd name="connsiteX1" fmla="*/ 0 w 13137"/>
                <a:gd name="connsiteY1" fmla="*/ 883386 h 883386"/>
                <a:gd name="connsiteX2" fmla="*/ 13138 w 13137"/>
                <a:gd name="connsiteY2" fmla="*/ 883386 h 883386"/>
                <a:gd name="connsiteX3" fmla="*/ 13138 w 13137"/>
                <a:gd name="connsiteY3" fmla="*/ 0 h 883386"/>
                <a:gd name="connsiteX4" fmla="*/ 0 w 13137"/>
                <a:gd name="connsiteY4" fmla="*/ 0 h 88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3386">
                  <a:moveTo>
                    <a:pt x="0" y="0"/>
                  </a:moveTo>
                  <a:lnTo>
                    <a:pt x="0" y="883386"/>
                  </a:lnTo>
                  <a:lnTo>
                    <a:pt x="13138" y="88338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1541A87-76B7-4DC5-6D6D-4C50CDEBE3A1}"/>
                </a:ext>
              </a:extLst>
            </p:cNvPr>
            <p:cNvSpPr/>
            <p:nvPr/>
          </p:nvSpPr>
          <p:spPr>
            <a:xfrm>
              <a:off x="3706212" y="3055862"/>
              <a:ext cx="13144" cy="907383"/>
            </a:xfrm>
            <a:custGeom>
              <a:avLst/>
              <a:gdLst>
                <a:gd name="connsiteX0" fmla="*/ 0 w 13144"/>
                <a:gd name="connsiteY0" fmla="*/ 0 h 907383"/>
                <a:gd name="connsiteX1" fmla="*/ 0 w 13144"/>
                <a:gd name="connsiteY1" fmla="*/ 907383 h 907383"/>
                <a:gd name="connsiteX2" fmla="*/ 13145 w 13144"/>
                <a:gd name="connsiteY2" fmla="*/ 907383 h 907383"/>
                <a:gd name="connsiteX3" fmla="*/ 13145 w 13144"/>
                <a:gd name="connsiteY3" fmla="*/ 0 h 907383"/>
                <a:gd name="connsiteX4" fmla="*/ 0 w 13144"/>
                <a:gd name="connsiteY4" fmla="*/ 0 h 907383"/>
                <a:gd name="connsiteX5" fmla="*/ 0 w 13144"/>
                <a:gd name="connsiteY5" fmla="*/ 0 h 90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7383">
                  <a:moveTo>
                    <a:pt x="0" y="0"/>
                  </a:moveTo>
                  <a:lnTo>
                    <a:pt x="0" y="907383"/>
                  </a:lnTo>
                  <a:lnTo>
                    <a:pt x="13145" y="90738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32A214C-2BB7-EC11-B900-DDE196121A74}"/>
                </a:ext>
              </a:extLst>
            </p:cNvPr>
            <p:cNvSpPr/>
            <p:nvPr/>
          </p:nvSpPr>
          <p:spPr>
            <a:xfrm>
              <a:off x="3706212" y="3055862"/>
              <a:ext cx="13144" cy="907383"/>
            </a:xfrm>
            <a:custGeom>
              <a:avLst/>
              <a:gdLst>
                <a:gd name="connsiteX0" fmla="*/ 0 w 13144"/>
                <a:gd name="connsiteY0" fmla="*/ 0 h 907383"/>
                <a:gd name="connsiteX1" fmla="*/ 0 w 13144"/>
                <a:gd name="connsiteY1" fmla="*/ 907383 h 907383"/>
                <a:gd name="connsiteX2" fmla="*/ 13145 w 13144"/>
                <a:gd name="connsiteY2" fmla="*/ 907383 h 907383"/>
                <a:gd name="connsiteX3" fmla="*/ 13145 w 13144"/>
                <a:gd name="connsiteY3" fmla="*/ 0 h 907383"/>
                <a:gd name="connsiteX4" fmla="*/ 0 w 13144"/>
                <a:gd name="connsiteY4" fmla="*/ 0 h 90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7383">
                  <a:moveTo>
                    <a:pt x="0" y="0"/>
                  </a:moveTo>
                  <a:lnTo>
                    <a:pt x="0" y="907383"/>
                  </a:lnTo>
                  <a:lnTo>
                    <a:pt x="13145" y="90738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7654689B-840E-68C7-001E-E8E05A505F59}"/>
                </a:ext>
              </a:extLst>
            </p:cNvPr>
            <p:cNvSpPr/>
            <p:nvPr/>
          </p:nvSpPr>
          <p:spPr>
            <a:xfrm>
              <a:off x="3719357" y="3053256"/>
              <a:ext cx="13137" cy="909989"/>
            </a:xfrm>
            <a:custGeom>
              <a:avLst/>
              <a:gdLst>
                <a:gd name="connsiteX0" fmla="*/ 0 w 13137"/>
                <a:gd name="connsiteY0" fmla="*/ 0 h 909989"/>
                <a:gd name="connsiteX1" fmla="*/ 0 w 13137"/>
                <a:gd name="connsiteY1" fmla="*/ 909990 h 909989"/>
                <a:gd name="connsiteX2" fmla="*/ 13138 w 13137"/>
                <a:gd name="connsiteY2" fmla="*/ 909990 h 909989"/>
                <a:gd name="connsiteX3" fmla="*/ 13138 w 13137"/>
                <a:gd name="connsiteY3" fmla="*/ 0 h 909989"/>
                <a:gd name="connsiteX4" fmla="*/ 0 w 13137"/>
                <a:gd name="connsiteY4" fmla="*/ 0 h 909989"/>
                <a:gd name="connsiteX5" fmla="*/ 0 w 13137"/>
                <a:gd name="connsiteY5" fmla="*/ 0 h 90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989">
                  <a:moveTo>
                    <a:pt x="0" y="0"/>
                  </a:moveTo>
                  <a:lnTo>
                    <a:pt x="0" y="909990"/>
                  </a:lnTo>
                  <a:lnTo>
                    <a:pt x="13138" y="90999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6F37B151-348D-E5F0-2B9B-53262CBDE345}"/>
                </a:ext>
              </a:extLst>
            </p:cNvPr>
            <p:cNvSpPr/>
            <p:nvPr/>
          </p:nvSpPr>
          <p:spPr>
            <a:xfrm>
              <a:off x="3719357" y="3053256"/>
              <a:ext cx="13137" cy="909989"/>
            </a:xfrm>
            <a:custGeom>
              <a:avLst/>
              <a:gdLst>
                <a:gd name="connsiteX0" fmla="*/ 0 w 13137"/>
                <a:gd name="connsiteY0" fmla="*/ 0 h 909989"/>
                <a:gd name="connsiteX1" fmla="*/ 0 w 13137"/>
                <a:gd name="connsiteY1" fmla="*/ 909990 h 909989"/>
                <a:gd name="connsiteX2" fmla="*/ 13138 w 13137"/>
                <a:gd name="connsiteY2" fmla="*/ 909990 h 909989"/>
                <a:gd name="connsiteX3" fmla="*/ 13138 w 13137"/>
                <a:gd name="connsiteY3" fmla="*/ 0 h 909989"/>
                <a:gd name="connsiteX4" fmla="*/ 0 w 13137"/>
                <a:gd name="connsiteY4" fmla="*/ 0 h 90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989">
                  <a:moveTo>
                    <a:pt x="0" y="0"/>
                  </a:moveTo>
                  <a:lnTo>
                    <a:pt x="0" y="909990"/>
                  </a:lnTo>
                  <a:lnTo>
                    <a:pt x="13138" y="90999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129ECE0B-4D69-585C-7C8C-58B8FDAD5539}"/>
                </a:ext>
              </a:extLst>
            </p:cNvPr>
            <p:cNvSpPr/>
            <p:nvPr/>
          </p:nvSpPr>
          <p:spPr>
            <a:xfrm>
              <a:off x="3732494" y="3057660"/>
              <a:ext cx="13137" cy="905585"/>
            </a:xfrm>
            <a:custGeom>
              <a:avLst/>
              <a:gdLst>
                <a:gd name="connsiteX0" fmla="*/ 0 w 13137"/>
                <a:gd name="connsiteY0" fmla="*/ 0 h 905585"/>
                <a:gd name="connsiteX1" fmla="*/ 0 w 13137"/>
                <a:gd name="connsiteY1" fmla="*/ 905586 h 905585"/>
                <a:gd name="connsiteX2" fmla="*/ 13138 w 13137"/>
                <a:gd name="connsiteY2" fmla="*/ 905586 h 905585"/>
                <a:gd name="connsiteX3" fmla="*/ 13138 w 13137"/>
                <a:gd name="connsiteY3" fmla="*/ 0 h 905585"/>
                <a:gd name="connsiteX4" fmla="*/ 0 w 13137"/>
                <a:gd name="connsiteY4" fmla="*/ 0 h 905585"/>
                <a:gd name="connsiteX5" fmla="*/ 0 w 13137"/>
                <a:gd name="connsiteY5" fmla="*/ 0 h 9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585">
                  <a:moveTo>
                    <a:pt x="0" y="0"/>
                  </a:moveTo>
                  <a:lnTo>
                    <a:pt x="0" y="905586"/>
                  </a:lnTo>
                  <a:lnTo>
                    <a:pt x="13138" y="90558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1E29A50A-6A33-169A-03D5-D1204FAC4A8B}"/>
                </a:ext>
              </a:extLst>
            </p:cNvPr>
            <p:cNvSpPr/>
            <p:nvPr/>
          </p:nvSpPr>
          <p:spPr>
            <a:xfrm>
              <a:off x="3732494" y="3057660"/>
              <a:ext cx="13137" cy="905585"/>
            </a:xfrm>
            <a:custGeom>
              <a:avLst/>
              <a:gdLst>
                <a:gd name="connsiteX0" fmla="*/ 0 w 13137"/>
                <a:gd name="connsiteY0" fmla="*/ 0 h 905585"/>
                <a:gd name="connsiteX1" fmla="*/ 0 w 13137"/>
                <a:gd name="connsiteY1" fmla="*/ 905586 h 905585"/>
                <a:gd name="connsiteX2" fmla="*/ 13138 w 13137"/>
                <a:gd name="connsiteY2" fmla="*/ 905586 h 905585"/>
                <a:gd name="connsiteX3" fmla="*/ 13138 w 13137"/>
                <a:gd name="connsiteY3" fmla="*/ 0 h 905585"/>
                <a:gd name="connsiteX4" fmla="*/ 0 w 13137"/>
                <a:gd name="connsiteY4" fmla="*/ 0 h 9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585">
                  <a:moveTo>
                    <a:pt x="0" y="0"/>
                  </a:moveTo>
                  <a:lnTo>
                    <a:pt x="0" y="905586"/>
                  </a:lnTo>
                  <a:lnTo>
                    <a:pt x="13138" y="90558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C4339EBF-D1D0-6A38-2FFA-78235433220C}"/>
                </a:ext>
              </a:extLst>
            </p:cNvPr>
            <p:cNvSpPr/>
            <p:nvPr/>
          </p:nvSpPr>
          <p:spPr>
            <a:xfrm>
              <a:off x="3745632" y="3061974"/>
              <a:ext cx="13144" cy="901272"/>
            </a:xfrm>
            <a:custGeom>
              <a:avLst/>
              <a:gdLst>
                <a:gd name="connsiteX0" fmla="*/ 0 w 13144"/>
                <a:gd name="connsiteY0" fmla="*/ 0 h 901272"/>
                <a:gd name="connsiteX1" fmla="*/ 0 w 13144"/>
                <a:gd name="connsiteY1" fmla="*/ 901272 h 901272"/>
                <a:gd name="connsiteX2" fmla="*/ 13145 w 13144"/>
                <a:gd name="connsiteY2" fmla="*/ 901272 h 901272"/>
                <a:gd name="connsiteX3" fmla="*/ 13145 w 13144"/>
                <a:gd name="connsiteY3" fmla="*/ 0 h 901272"/>
                <a:gd name="connsiteX4" fmla="*/ 0 w 13144"/>
                <a:gd name="connsiteY4" fmla="*/ 0 h 901272"/>
                <a:gd name="connsiteX5" fmla="*/ 0 w 13144"/>
                <a:gd name="connsiteY5" fmla="*/ 0 h 9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272">
                  <a:moveTo>
                    <a:pt x="0" y="0"/>
                  </a:moveTo>
                  <a:lnTo>
                    <a:pt x="0" y="901272"/>
                  </a:lnTo>
                  <a:lnTo>
                    <a:pt x="13145" y="90127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2B68BC29-51D3-34F9-7DC3-09F7AF64B108}"/>
                </a:ext>
              </a:extLst>
            </p:cNvPr>
            <p:cNvSpPr/>
            <p:nvPr/>
          </p:nvSpPr>
          <p:spPr>
            <a:xfrm>
              <a:off x="3745632" y="3061974"/>
              <a:ext cx="13144" cy="901272"/>
            </a:xfrm>
            <a:custGeom>
              <a:avLst/>
              <a:gdLst>
                <a:gd name="connsiteX0" fmla="*/ 0 w 13144"/>
                <a:gd name="connsiteY0" fmla="*/ 0 h 901272"/>
                <a:gd name="connsiteX1" fmla="*/ 0 w 13144"/>
                <a:gd name="connsiteY1" fmla="*/ 901272 h 901272"/>
                <a:gd name="connsiteX2" fmla="*/ 13145 w 13144"/>
                <a:gd name="connsiteY2" fmla="*/ 901272 h 901272"/>
                <a:gd name="connsiteX3" fmla="*/ 13145 w 13144"/>
                <a:gd name="connsiteY3" fmla="*/ 0 h 901272"/>
                <a:gd name="connsiteX4" fmla="*/ 0 w 13144"/>
                <a:gd name="connsiteY4" fmla="*/ 0 h 9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272">
                  <a:moveTo>
                    <a:pt x="0" y="0"/>
                  </a:moveTo>
                  <a:lnTo>
                    <a:pt x="0" y="901272"/>
                  </a:lnTo>
                  <a:lnTo>
                    <a:pt x="13145" y="90127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0C00BE4F-0CD7-7AEB-A58D-5C1828CCF50A}"/>
                </a:ext>
              </a:extLst>
            </p:cNvPr>
            <p:cNvSpPr/>
            <p:nvPr/>
          </p:nvSpPr>
          <p:spPr>
            <a:xfrm>
              <a:off x="3758777" y="3047953"/>
              <a:ext cx="13137" cy="915292"/>
            </a:xfrm>
            <a:custGeom>
              <a:avLst/>
              <a:gdLst>
                <a:gd name="connsiteX0" fmla="*/ 0 w 13137"/>
                <a:gd name="connsiteY0" fmla="*/ 0 h 915292"/>
                <a:gd name="connsiteX1" fmla="*/ 0 w 13137"/>
                <a:gd name="connsiteY1" fmla="*/ 915292 h 915292"/>
                <a:gd name="connsiteX2" fmla="*/ 13138 w 13137"/>
                <a:gd name="connsiteY2" fmla="*/ 915292 h 915292"/>
                <a:gd name="connsiteX3" fmla="*/ 13138 w 13137"/>
                <a:gd name="connsiteY3" fmla="*/ 0 h 915292"/>
                <a:gd name="connsiteX4" fmla="*/ 0 w 13137"/>
                <a:gd name="connsiteY4" fmla="*/ 0 h 915292"/>
                <a:gd name="connsiteX5" fmla="*/ 0 w 13137"/>
                <a:gd name="connsiteY5" fmla="*/ 0 h 91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5292">
                  <a:moveTo>
                    <a:pt x="0" y="0"/>
                  </a:moveTo>
                  <a:lnTo>
                    <a:pt x="0" y="915292"/>
                  </a:lnTo>
                  <a:lnTo>
                    <a:pt x="13138" y="91529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3204AD23-8A4B-510F-A322-9A85EED591F3}"/>
                </a:ext>
              </a:extLst>
            </p:cNvPr>
            <p:cNvSpPr/>
            <p:nvPr/>
          </p:nvSpPr>
          <p:spPr>
            <a:xfrm>
              <a:off x="3758777" y="3047953"/>
              <a:ext cx="13137" cy="915292"/>
            </a:xfrm>
            <a:custGeom>
              <a:avLst/>
              <a:gdLst>
                <a:gd name="connsiteX0" fmla="*/ 0 w 13137"/>
                <a:gd name="connsiteY0" fmla="*/ 0 h 915292"/>
                <a:gd name="connsiteX1" fmla="*/ 0 w 13137"/>
                <a:gd name="connsiteY1" fmla="*/ 915292 h 915292"/>
                <a:gd name="connsiteX2" fmla="*/ 13138 w 13137"/>
                <a:gd name="connsiteY2" fmla="*/ 915292 h 915292"/>
                <a:gd name="connsiteX3" fmla="*/ 13138 w 13137"/>
                <a:gd name="connsiteY3" fmla="*/ 0 h 915292"/>
                <a:gd name="connsiteX4" fmla="*/ 0 w 13137"/>
                <a:gd name="connsiteY4" fmla="*/ 0 h 91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5292">
                  <a:moveTo>
                    <a:pt x="0" y="0"/>
                  </a:moveTo>
                  <a:lnTo>
                    <a:pt x="0" y="915292"/>
                  </a:lnTo>
                  <a:lnTo>
                    <a:pt x="13138" y="91529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9315EC6E-26ED-24C6-E0E4-A0DAE0595335}"/>
                </a:ext>
              </a:extLst>
            </p:cNvPr>
            <p:cNvSpPr/>
            <p:nvPr/>
          </p:nvSpPr>
          <p:spPr>
            <a:xfrm>
              <a:off x="3771914" y="3068535"/>
              <a:ext cx="13137" cy="894710"/>
            </a:xfrm>
            <a:custGeom>
              <a:avLst/>
              <a:gdLst>
                <a:gd name="connsiteX0" fmla="*/ 0 w 13137"/>
                <a:gd name="connsiteY0" fmla="*/ 0 h 894710"/>
                <a:gd name="connsiteX1" fmla="*/ 0 w 13137"/>
                <a:gd name="connsiteY1" fmla="*/ 894711 h 894710"/>
                <a:gd name="connsiteX2" fmla="*/ 13138 w 13137"/>
                <a:gd name="connsiteY2" fmla="*/ 894711 h 894710"/>
                <a:gd name="connsiteX3" fmla="*/ 13138 w 13137"/>
                <a:gd name="connsiteY3" fmla="*/ 0 h 894710"/>
                <a:gd name="connsiteX4" fmla="*/ 0 w 13137"/>
                <a:gd name="connsiteY4" fmla="*/ 0 h 894710"/>
                <a:gd name="connsiteX5" fmla="*/ 0 w 13137"/>
                <a:gd name="connsiteY5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710">
                  <a:moveTo>
                    <a:pt x="0" y="0"/>
                  </a:moveTo>
                  <a:lnTo>
                    <a:pt x="0" y="894711"/>
                  </a:lnTo>
                  <a:lnTo>
                    <a:pt x="13138" y="89471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7815F220-D204-58A9-1969-A238BF563C9E}"/>
                </a:ext>
              </a:extLst>
            </p:cNvPr>
            <p:cNvSpPr/>
            <p:nvPr/>
          </p:nvSpPr>
          <p:spPr>
            <a:xfrm>
              <a:off x="3771914" y="3068535"/>
              <a:ext cx="13137" cy="894710"/>
            </a:xfrm>
            <a:custGeom>
              <a:avLst/>
              <a:gdLst>
                <a:gd name="connsiteX0" fmla="*/ 0 w 13137"/>
                <a:gd name="connsiteY0" fmla="*/ 0 h 894710"/>
                <a:gd name="connsiteX1" fmla="*/ 0 w 13137"/>
                <a:gd name="connsiteY1" fmla="*/ 894711 h 894710"/>
                <a:gd name="connsiteX2" fmla="*/ 13138 w 13137"/>
                <a:gd name="connsiteY2" fmla="*/ 894711 h 894710"/>
                <a:gd name="connsiteX3" fmla="*/ 13138 w 13137"/>
                <a:gd name="connsiteY3" fmla="*/ 0 h 894710"/>
                <a:gd name="connsiteX4" fmla="*/ 0 w 13137"/>
                <a:gd name="connsiteY4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710">
                  <a:moveTo>
                    <a:pt x="0" y="0"/>
                  </a:moveTo>
                  <a:lnTo>
                    <a:pt x="0" y="894711"/>
                  </a:lnTo>
                  <a:lnTo>
                    <a:pt x="13138" y="89471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86DAEC4B-83D3-845B-96E2-4E5D847B0AFA}"/>
                </a:ext>
              </a:extLst>
            </p:cNvPr>
            <p:cNvSpPr/>
            <p:nvPr/>
          </p:nvSpPr>
          <p:spPr>
            <a:xfrm>
              <a:off x="3785052" y="3076893"/>
              <a:ext cx="13144" cy="886352"/>
            </a:xfrm>
            <a:custGeom>
              <a:avLst/>
              <a:gdLst>
                <a:gd name="connsiteX0" fmla="*/ 0 w 13144"/>
                <a:gd name="connsiteY0" fmla="*/ 0 h 886352"/>
                <a:gd name="connsiteX1" fmla="*/ 0 w 13144"/>
                <a:gd name="connsiteY1" fmla="*/ 886352 h 886352"/>
                <a:gd name="connsiteX2" fmla="*/ 13145 w 13144"/>
                <a:gd name="connsiteY2" fmla="*/ 886352 h 886352"/>
                <a:gd name="connsiteX3" fmla="*/ 13145 w 13144"/>
                <a:gd name="connsiteY3" fmla="*/ 0 h 886352"/>
                <a:gd name="connsiteX4" fmla="*/ 0 w 13144"/>
                <a:gd name="connsiteY4" fmla="*/ 0 h 886352"/>
                <a:gd name="connsiteX5" fmla="*/ 0 w 13144"/>
                <a:gd name="connsiteY5" fmla="*/ 0 h 8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352">
                  <a:moveTo>
                    <a:pt x="0" y="0"/>
                  </a:moveTo>
                  <a:lnTo>
                    <a:pt x="0" y="886352"/>
                  </a:lnTo>
                  <a:lnTo>
                    <a:pt x="13145" y="88635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4B48DE94-214B-8236-B183-C80E5F6A9A52}"/>
                </a:ext>
              </a:extLst>
            </p:cNvPr>
            <p:cNvSpPr/>
            <p:nvPr/>
          </p:nvSpPr>
          <p:spPr>
            <a:xfrm>
              <a:off x="3785052" y="3076893"/>
              <a:ext cx="13144" cy="886352"/>
            </a:xfrm>
            <a:custGeom>
              <a:avLst/>
              <a:gdLst>
                <a:gd name="connsiteX0" fmla="*/ 0 w 13144"/>
                <a:gd name="connsiteY0" fmla="*/ 0 h 886352"/>
                <a:gd name="connsiteX1" fmla="*/ 0 w 13144"/>
                <a:gd name="connsiteY1" fmla="*/ 886352 h 886352"/>
                <a:gd name="connsiteX2" fmla="*/ 13145 w 13144"/>
                <a:gd name="connsiteY2" fmla="*/ 886352 h 886352"/>
                <a:gd name="connsiteX3" fmla="*/ 13145 w 13144"/>
                <a:gd name="connsiteY3" fmla="*/ 0 h 886352"/>
                <a:gd name="connsiteX4" fmla="*/ 0 w 13144"/>
                <a:gd name="connsiteY4" fmla="*/ 0 h 8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352">
                  <a:moveTo>
                    <a:pt x="0" y="0"/>
                  </a:moveTo>
                  <a:lnTo>
                    <a:pt x="0" y="886352"/>
                  </a:lnTo>
                  <a:lnTo>
                    <a:pt x="13145" y="88635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29669BD8-C5C8-7A6B-06D6-1D1101414C14}"/>
                </a:ext>
              </a:extLst>
            </p:cNvPr>
            <p:cNvSpPr/>
            <p:nvPr/>
          </p:nvSpPr>
          <p:spPr>
            <a:xfrm>
              <a:off x="3798197" y="3050200"/>
              <a:ext cx="13137" cy="913045"/>
            </a:xfrm>
            <a:custGeom>
              <a:avLst/>
              <a:gdLst>
                <a:gd name="connsiteX0" fmla="*/ 0 w 13137"/>
                <a:gd name="connsiteY0" fmla="*/ 0 h 913045"/>
                <a:gd name="connsiteX1" fmla="*/ 0 w 13137"/>
                <a:gd name="connsiteY1" fmla="*/ 913045 h 913045"/>
                <a:gd name="connsiteX2" fmla="*/ 13138 w 13137"/>
                <a:gd name="connsiteY2" fmla="*/ 913045 h 913045"/>
                <a:gd name="connsiteX3" fmla="*/ 13138 w 13137"/>
                <a:gd name="connsiteY3" fmla="*/ 0 h 913045"/>
                <a:gd name="connsiteX4" fmla="*/ 0 w 13137"/>
                <a:gd name="connsiteY4" fmla="*/ 0 h 913045"/>
                <a:gd name="connsiteX5" fmla="*/ 0 w 13137"/>
                <a:gd name="connsiteY5" fmla="*/ 0 h 91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3045">
                  <a:moveTo>
                    <a:pt x="0" y="0"/>
                  </a:moveTo>
                  <a:lnTo>
                    <a:pt x="0" y="913045"/>
                  </a:lnTo>
                  <a:lnTo>
                    <a:pt x="13138" y="91304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C10B0ADF-217E-30F6-CE8D-F4383AA3E4C1}"/>
                </a:ext>
              </a:extLst>
            </p:cNvPr>
            <p:cNvSpPr/>
            <p:nvPr/>
          </p:nvSpPr>
          <p:spPr>
            <a:xfrm>
              <a:off x="3798197" y="3050200"/>
              <a:ext cx="13137" cy="913045"/>
            </a:xfrm>
            <a:custGeom>
              <a:avLst/>
              <a:gdLst>
                <a:gd name="connsiteX0" fmla="*/ 0 w 13137"/>
                <a:gd name="connsiteY0" fmla="*/ 0 h 913045"/>
                <a:gd name="connsiteX1" fmla="*/ 0 w 13137"/>
                <a:gd name="connsiteY1" fmla="*/ 913045 h 913045"/>
                <a:gd name="connsiteX2" fmla="*/ 13138 w 13137"/>
                <a:gd name="connsiteY2" fmla="*/ 913045 h 913045"/>
                <a:gd name="connsiteX3" fmla="*/ 13138 w 13137"/>
                <a:gd name="connsiteY3" fmla="*/ 0 h 913045"/>
                <a:gd name="connsiteX4" fmla="*/ 0 w 13137"/>
                <a:gd name="connsiteY4" fmla="*/ 0 h 91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3045">
                  <a:moveTo>
                    <a:pt x="0" y="0"/>
                  </a:moveTo>
                  <a:lnTo>
                    <a:pt x="0" y="913045"/>
                  </a:lnTo>
                  <a:lnTo>
                    <a:pt x="13138" y="91304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91097A26-01C5-3DB7-9591-D62BCE0433D2}"/>
                </a:ext>
              </a:extLst>
            </p:cNvPr>
            <p:cNvSpPr/>
            <p:nvPr/>
          </p:nvSpPr>
          <p:spPr>
            <a:xfrm>
              <a:off x="3811335" y="3072040"/>
              <a:ext cx="13137" cy="891205"/>
            </a:xfrm>
            <a:custGeom>
              <a:avLst/>
              <a:gdLst>
                <a:gd name="connsiteX0" fmla="*/ 0 w 13137"/>
                <a:gd name="connsiteY0" fmla="*/ 0 h 891205"/>
                <a:gd name="connsiteX1" fmla="*/ 0 w 13137"/>
                <a:gd name="connsiteY1" fmla="*/ 891206 h 891205"/>
                <a:gd name="connsiteX2" fmla="*/ 13138 w 13137"/>
                <a:gd name="connsiteY2" fmla="*/ 891206 h 891205"/>
                <a:gd name="connsiteX3" fmla="*/ 13138 w 13137"/>
                <a:gd name="connsiteY3" fmla="*/ 0 h 891205"/>
                <a:gd name="connsiteX4" fmla="*/ 0 w 13137"/>
                <a:gd name="connsiteY4" fmla="*/ 0 h 891205"/>
                <a:gd name="connsiteX5" fmla="*/ 0 w 13137"/>
                <a:gd name="connsiteY5" fmla="*/ 0 h 89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205">
                  <a:moveTo>
                    <a:pt x="0" y="0"/>
                  </a:moveTo>
                  <a:lnTo>
                    <a:pt x="0" y="891206"/>
                  </a:lnTo>
                  <a:lnTo>
                    <a:pt x="13138" y="89120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D15ABE5C-C6FD-A67B-A5F5-24D0419E33A8}"/>
                </a:ext>
              </a:extLst>
            </p:cNvPr>
            <p:cNvSpPr/>
            <p:nvPr/>
          </p:nvSpPr>
          <p:spPr>
            <a:xfrm>
              <a:off x="3811335" y="3072040"/>
              <a:ext cx="13137" cy="891205"/>
            </a:xfrm>
            <a:custGeom>
              <a:avLst/>
              <a:gdLst>
                <a:gd name="connsiteX0" fmla="*/ 0 w 13137"/>
                <a:gd name="connsiteY0" fmla="*/ 0 h 891205"/>
                <a:gd name="connsiteX1" fmla="*/ 0 w 13137"/>
                <a:gd name="connsiteY1" fmla="*/ 891206 h 891205"/>
                <a:gd name="connsiteX2" fmla="*/ 13138 w 13137"/>
                <a:gd name="connsiteY2" fmla="*/ 891206 h 891205"/>
                <a:gd name="connsiteX3" fmla="*/ 13138 w 13137"/>
                <a:gd name="connsiteY3" fmla="*/ 0 h 891205"/>
                <a:gd name="connsiteX4" fmla="*/ 0 w 13137"/>
                <a:gd name="connsiteY4" fmla="*/ 0 h 89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205">
                  <a:moveTo>
                    <a:pt x="0" y="0"/>
                  </a:moveTo>
                  <a:lnTo>
                    <a:pt x="0" y="891206"/>
                  </a:lnTo>
                  <a:lnTo>
                    <a:pt x="13138" y="89120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045AC581-5FC5-CF3C-8BC8-129DA523C600}"/>
                </a:ext>
              </a:extLst>
            </p:cNvPr>
            <p:cNvSpPr/>
            <p:nvPr/>
          </p:nvSpPr>
          <p:spPr>
            <a:xfrm>
              <a:off x="3824472" y="3068535"/>
              <a:ext cx="13144" cy="894710"/>
            </a:xfrm>
            <a:custGeom>
              <a:avLst/>
              <a:gdLst>
                <a:gd name="connsiteX0" fmla="*/ 0 w 13144"/>
                <a:gd name="connsiteY0" fmla="*/ 0 h 894710"/>
                <a:gd name="connsiteX1" fmla="*/ 0 w 13144"/>
                <a:gd name="connsiteY1" fmla="*/ 894711 h 894710"/>
                <a:gd name="connsiteX2" fmla="*/ 13145 w 13144"/>
                <a:gd name="connsiteY2" fmla="*/ 894711 h 894710"/>
                <a:gd name="connsiteX3" fmla="*/ 13145 w 13144"/>
                <a:gd name="connsiteY3" fmla="*/ 0 h 894710"/>
                <a:gd name="connsiteX4" fmla="*/ 0 w 13144"/>
                <a:gd name="connsiteY4" fmla="*/ 0 h 894710"/>
                <a:gd name="connsiteX5" fmla="*/ 0 w 13144"/>
                <a:gd name="connsiteY5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710">
                  <a:moveTo>
                    <a:pt x="0" y="0"/>
                  </a:moveTo>
                  <a:lnTo>
                    <a:pt x="0" y="894711"/>
                  </a:lnTo>
                  <a:lnTo>
                    <a:pt x="13145" y="89471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103D39CD-5F69-3D97-383C-2E399EEA3B36}"/>
                </a:ext>
              </a:extLst>
            </p:cNvPr>
            <p:cNvSpPr/>
            <p:nvPr/>
          </p:nvSpPr>
          <p:spPr>
            <a:xfrm>
              <a:off x="3824472" y="3068535"/>
              <a:ext cx="13144" cy="894710"/>
            </a:xfrm>
            <a:custGeom>
              <a:avLst/>
              <a:gdLst>
                <a:gd name="connsiteX0" fmla="*/ 0 w 13144"/>
                <a:gd name="connsiteY0" fmla="*/ 0 h 894710"/>
                <a:gd name="connsiteX1" fmla="*/ 0 w 13144"/>
                <a:gd name="connsiteY1" fmla="*/ 894711 h 894710"/>
                <a:gd name="connsiteX2" fmla="*/ 13145 w 13144"/>
                <a:gd name="connsiteY2" fmla="*/ 894711 h 894710"/>
                <a:gd name="connsiteX3" fmla="*/ 13145 w 13144"/>
                <a:gd name="connsiteY3" fmla="*/ 0 h 894710"/>
                <a:gd name="connsiteX4" fmla="*/ 0 w 13144"/>
                <a:gd name="connsiteY4" fmla="*/ 0 h 89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710">
                  <a:moveTo>
                    <a:pt x="0" y="0"/>
                  </a:moveTo>
                  <a:lnTo>
                    <a:pt x="0" y="894711"/>
                  </a:lnTo>
                  <a:lnTo>
                    <a:pt x="13145" y="89471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D2D81D2D-0E62-C082-D560-67D1BC2D66F7}"/>
                </a:ext>
              </a:extLst>
            </p:cNvPr>
            <p:cNvSpPr/>
            <p:nvPr/>
          </p:nvSpPr>
          <p:spPr>
            <a:xfrm>
              <a:off x="3837617" y="3055233"/>
              <a:ext cx="13137" cy="908012"/>
            </a:xfrm>
            <a:custGeom>
              <a:avLst/>
              <a:gdLst>
                <a:gd name="connsiteX0" fmla="*/ 0 w 13137"/>
                <a:gd name="connsiteY0" fmla="*/ 0 h 908012"/>
                <a:gd name="connsiteX1" fmla="*/ 0 w 13137"/>
                <a:gd name="connsiteY1" fmla="*/ 908012 h 908012"/>
                <a:gd name="connsiteX2" fmla="*/ 13138 w 13137"/>
                <a:gd name="connsiteY2" fmla="*/ 908012 h 908012"/>
                <a:gd name="connsiteX3" fmla="*/ 13138 w 13137"/>
                <a:gd name="connsiteY3" fmla="*/ 0 h 908012"/>
                <a:gd name="connsiteX4" fmla="*/ 0 w 13137"/>
                <a:gd name="connsiteY4" fmla="*/ 0 h 908012"/>
                <a:gd name="connsiteX5" fmla="*/ 0 w 13137"/>
                <a:gd name="connsiteY5" fmla="*/ 0 h 90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8012">
                  <a:moveTo>
                    <a:pt x="0" y="0"/>
                  </a:moveTo>
                  <a:lnTo>
                    <a:pt x="0" y="908012"/>
                  </a:lnTo>
                  <a:lnTo>
                    <a:pt x="13138" y="90801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284046D9-A5BD-5576-B20D-E230298602AF}"/>
                </a:ext>
              </a:extLst>
            </p:cNvPr>
            <p:cNvSpPr/>
            <p:nvPr/>
          </p:nvSpPr>
          <p:spPr>
            <a:xfrm>
              <a:off x="3837617" y="3055233"/>
              <a:ext cx="13137" cy="908012"/>
            </a:xfrm>
            <a:custGeom>
              <a:avLst/>
              <a:gdLst>
                <a:gd name="connsiteX0" fmla="*/ 0 w 13137"/>
                <a:gd name="connsiteY0" fmla="*/ 0 h 908012"/>
                <a:gd name="connsiteX1" fmla="*/ 0 w 13137"/>
                <a:gd name="connsiteY1" fmla="*/ 908012 h 908012"/>
                <a:gd name="connsiteX2" fmla="*/ 13138 w 13137"/>
                <a:gd name="connsiteY2" fmla="*/ 908012 h 908012"/>
                <a:gd name="connsiteX3" fmla="*/ 13138 w 13137"/>
                <a:gd name="connsiteY3" fmla="*/ 0 h 908012"/>
                <a:gd name="connsiteX4" fmla="*/ 0 w 13137"/>
                <a:gd name="connsiteY4" fmla="*/ 0 h 90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8012">
                  <a:moveTo>
                    <a:pt x="0" y="0"/>
                  </a:moveTo>
                  <a:lnTo>
                    <a:pt x="0" y="908012"/>
                  </a:lnTo>
                  <a:lnTo>
                    <a:pt x="13138" y="90801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A4C52913-AF0A-0850-2335-438982456B28}"/>
                </a:ext>
              </a:extLst>
            </p:cNvPr>
            <p:cNvSpPr/>
            <p:nvPr/>
          </p:nvSpPr>
          <p:spPr>
            <a:xfrm>
              <a:off x="3850755" y="3045616"/>
              <a:ext cx="13144" cy="917629"/>
            </a:xfrm>
            <a:custGeom>
              <a:avLst/>
              <a:gdLst>
                <a:gd name="connsiteX0" fmla="*/ 0 w 13144"/>
                <a:gd name="connsiteY0" fmla="*/ 0 h 917629"/>
                <a:gd name="connsiteX1" fmla="*/ 0 w 13144"/>
                <a:gd name="connsiteY1" fmla="*/ 917629 h 917629"/>
                <a:gd name="connsiteX2" fmla="*/ 13145 w 13144"/>
                <a:gd name="connsiteY2" fmla="*/ 917629 h 917629"/>
                <a:gd name="connsiteX3" fmla="*/ 13145 w 13144"/>
                <a:gd name="connsiteY3" fmla="*/ 0 h 917629"/>
                <a:gd name="connsiteX4" fmla="*/ 0 w 13144"/>
                <a:gd name="connsiteY4" fmla="*/ 0 h 917629"/>
                <a:gd name="connsiteX5" fmla="*/ 0 w 13144"/>
                <a:gd name="connsiteY5" fmla="*/ 0 h 91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7629">
                  <a:moveTo>
                    <a:pt x="0" y="0"/>
                  </a:moveTo>
                  <a:lnTo>
                    <a:pt x="0" y="917629"/>
                  </a:lnTo>
                  <a:lnTo>
                    <a:pt x="13145" y="91762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715E5246-8A3B-38EE-42D2-F555538939B6}"/>
                </a:ext>
              </a:extLst>
            </p:cNvPr>
            <p:cNvSpPr/>
            <p:nvPr/>
          </p:nvSpPr>
          <p:spPr>
            <a:xfrm>
              <a:off x="3850755" y="3045616"/>
              <a:ext cx="13144" cy="917629"/>
            </a:xfrm>
            <a:custGeom>
              <a:avLst/>
              <a:gdLst>
                <a:gd name="connsiteX0" fmla="*/ 0 w 13144"/>
                <a:gd name="connsiteY0" fmla="*/ 0 h 917629"/>
                <a:gd name="connsiteX1" fmla="*/ 0 w 13144"/>
                <a:gd name="connsiteY1" fmla="*/ 917629 h 917629"/>
                <a:gd name="connsiteX2" fmla="*/ 13145 w 13144"/>
                <a:gd name="connsiteY2" fmla="*/ 917629 h 917629"/>
                <a:gd name="connsiteX3" fmla="*/ 13145 w 13144"/>
                <a:gd name="connsiteY3" fmla="*/ 0 h 917629"/>
                <a:gd name="connsiteX4" fmla="*/ 0 w 13144"/>
                <a:gd name="connsiteY4" fmla="*/ 0 h 91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7629">
                  <a:moveTo>
                    <a:pt x="0" y="0"/>
                  </a:moveTo>
                  <a:lnTo>
                    <a:pt x="0" y="917629"/>
                  </a:lnTo>
                  <a:lnTo>
                    <a:pt x="13145" y="91762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1B46DDA0-3B55-29C5-8775-40CF90BC0BEF}"/>
                </a:ext>
              </a:extLst>
            </p:cNvPr>
            <p:cNvSpPr/>
            <p:nvPr/>
          </p:nvSpPr>
          <p:spPr>
            <a:xfrm>
              <a:off x="3863900" y="3072490"/>
              <a:ext cx="13137" cy="890756"/>
            </a:xfrm>
            <a:custGeom>
              <a:avLst/>
              <a:gdLst>
                <a:gd name="connsiteX0" fmla="*/ 0 w 13137"/>
                <a:gd name="connsiteY0" fmla="*/ 0 h 890756"/>
                <a:gd name="connsiteX1" fmla="*/ 0 w 13137"/>
                <a:gd name="connsiteY1" fmla="*/ 890756 h 890756"/>
                <a:gd name="connsiteX2" fmla="*/ 13138 w 13137"/>
                <a:gd name="connsiteY2" fmla="*/ 890756 h 890756"/>
                <a:gd name="connsiteX3" fmla="*/ 13138 w 13137"/>
                <a:gd name="connsiteY3" fmla="*/ 0 h 890756"/>
                <a:gd name="connsiteX4" fmla="*/ 0 w 13137"/>
                <a:gd name="connsiteY4" fmla="*/ 0 h 890756"/>
                <a:gd name="connsiteX5" fmla="*/ 0 w 13137"/>
                <a:gd name="connsiteY5" fmla="*/ 0 h 89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756">
                  <a:moveTo>
                    <a:pt x="0" y="0"/>
                  </a:moveTo>
                  <a:lnTo>
                    <a:pt x="0" y="890756"/>
                  </a:lnTo>
                  <a:lnTo>
                    <a:pt x="13138" y="8907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6D76A94-2848-14E6-105D-2E4FC66A82DB}"/>
                </a:ext>
              </a:extLst>
            </p:cNvPr>
            <p:cNvSpPr/>
            <p:nvPr/>
          </p:nvSpPr>
          <p:spPr>
            <a:xfrm>
              <a:off x="3863900" y="3072490"/>
              <a:ext cx="13137" cy="890756"/>
            </a:xfrm>
            <a:custGeom>
              <a:avLst/>
              <a:gdLst>
                <a:gd name="connsiteX0" fmla="*/ 0 w 13137"/>
                <a:gd name="connsiteY0" fmla="*/ 0 h 890756"/>
                <a:gd name="connsiteX1" fmla="*/ 0 w 13137"/>
                <a:gd name="connsiteY1" fmla="*/ 890756 h 890756"/>
                <a:gd name="connsiteX2" fmla="*/ 13138 w 13137"/>
                <a:gd name="connsiteY2" fmla="*/ 890756 h 890756"/>
                <a:gd name="connsiteX3" fmla="*/ 13138 w 13137"/>
                <a:gd name="connsiteY3" fmla="*/ 0 h 890756"/>
                <a:gd name="connsiteX4" fmla="*/ 0 w 13137"/>
                <a:gd name="connsiteY4" fmla="*/ 0 h 89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756">
                  <a:moveTo>
                    <a:pt x="0" y="0"/>
                  </a:moveTo>
                  <a:lnTo>
                    <a:pt x="0" y="890756"/>
                  </a:lnTo>
                  <a:lnTo>
                    <a:pt x="13138" y="8907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6715EB03-96E5-5DD2-2B29-4E1609F58436}"/>
                </a:ext>
              </a:extLst>
            </p:cNvPr>
            <p:cNvSpPr/>
            <p:nvPr/>
          </p:nvSpPr>
          <p:spPr>
            <a:xfrm>
              <a:off x="3877037" y="3064311"/>
              <a:ext cx="13137" cy="898935"/>
            </a:xfrm>
            <a:custGeom>
              <a:avLst/>
              <a:gdLst>
                <a:gd name="connsiteX0" fmla="*/ 0 w 13137"/>
                <a:gd name="connsiteY0" fmla="*/ 0 h 898935"/>
                <a:gd name="connsiteX1" fmla="*/ 0 w 13137"/>
                <a:gd name="connsiteY1" fmla="*/ 898935 h 898935"/>
                <a:gd name="connsiteX2" fmla="*/ 13138 w 13137"/>
                <a:gd name="connsiteY2" fmla="*/ 898935 h 898935"/>
                <a:gd name="connsiteX3" fmla="*/ 13138 w 13137"/>
                <a:gd name="connsiteY3" fmla="*/ 0 h 898935"/>
                <a:gd name="connsiteX4" fmla="*/ 0 w 13137"/>
                <a:gd name="connsiteY4" fmla="*/ 0 h 898935"/>
                <a:gd name="connsiteX5" fmla="*/ 0 w 13137"/>
                <a:gd name="connsiteY5" fmla="*/ 0 h 8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935">
                  <a:moveTo>
                    <a:pt x="0" y="0"/>
                  </a:moveTo>
                  <a:lnTo>
                    <a:pt x="0" y="898935"/>
                  </a:lnTo>
                  <a:lnTo>
                    <a:pt x="13138" y="8989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C13E474A-5542-3BBC-53FD-EA272A59BF30}"/>
                </a:ext>
              </a:extLst>
            </p:cNvPr>
            <p:cNvSpPr/>
            <p:nvPr/>
          </p:nvSpPr>
          <p:spPr>
            <a:xfrm>
              <a:off x="3877037" y="3064311"/>
              <a:ext cx="13137" cy="898935"/>
            </a:xfrm>
            <a:custGeom>
              <a:avLst/>
              <a:gdLst>
                <a:gd name="connsiteX0" fmla="*/ 0 w 13137"/>
                <a:gd name="connsiteY0" fmla="*/ 0 h 898935"/>
                <a:gd name="connsiteX1" fmla="*/ 0 w 13137"/>
                <a:gd name="connsiteY1" fmla="*/ 898935 h 898935"/>
                <a:gd name="connsiteX2" fmla="*/ 13138 w 13137"/>
                <a:gd name="connsiteY2" fmla="*/ 898935 h 898935"/>
                <a:gd name="connsiteX3" fmla="*/ 13138 w 13137"/>
                <a:gd name="connsiteY3" fmla="*/ 0 h 898935"/>
                <a:gd name="connsiteX4" fmla="*/ 0 w 13137"/>
                <a:gd name="connsiteY4" fmla="*/ 0 h 89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935">
                  <a:moveTo>
                    <a:pt x="0" y="0"/>
                  </a:moveTo>
                  <a:lnTo>
                    <a:pt x="0" y="898935"/>
                  </a:lnTo>
                  <a:lnTo>
                    <a:pt x="13138" y="8989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6954A4FD-7E95-E0B3-2239-91C484C4080F}"/>
                </a:ext>
              </a:extLst>
            </p:cNvPr>
            <p:cNvSpPr/>
            <p:nvPr/>
          </p:nvSpPr>
          <p:spPr>
            <a:xfrm>
              <a:off x="3890175" y="3062064"/>
              <a:ext cx="13144" cy="901181"/>
            </a:xfrm>
            <a:custGeom>
              <a:avLst/>
              <a:gdLst>
                <a:gd name="connsiteX0" fmla="*/ 0 w 13144"/>
                <a:gd name="connsiteY0" fmla="*/ 0 h 901181"/>
                <a:gd name="connsiteX1" fmla="*/ 0 w 13144"/>
                <a:gd name="connsiteY1" fmla="*/ 901182 h 901181"/>
                <a:gd name="connsiteX2" fmla="*/ 13145 w 13144"/>
                <a:gd name="connsiteY2" fmla="*/ 901182 h 901181"/>
                <a:gd name="connsiteX3" fmla="*/ 13145 w 13144"/>
                <a:gd name="connsiteY3" fmla="*/ 0 h 901181"/>
                <a:gd name="connsiteX4" fmla="*/ 0 w 13144"/>
                <a:gd name="connsiteY4" fmla="*/ 0 h 901181"/>
                <a:gd name="connsiteX5" fmla="*/ 0 w 13144"/>
                <a:gd name="connsiteY5" fmla="*/ 0 h 90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181">
                  <a:moveTo>
                    <a:pt x="0" y="0"/>
                  </a:moveTo>
                  <a:lnTo>
                    <a:pt x="0" y="901182"/>
                  </a:lnTo>
                  <a:lnTo>
                    <a:pt x="13145" y="90118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C8932CE7-5EA0-3495-3160-E4071C82F64E}"/>
                </a:ext>
              </a:extLst>
            </p:cNvPr>
            <p:cNvSpPr/>
            <p:nvPr/>
          </p:nvSpPr>
          <p:spPr>
            <a:xfrm>
              <a:off x="3890175" y="3062064"/>
              <a:ext cx="13144" cy="901181"/>
            </a:xfrm>
            <a:custGeom>
              <a:avLst/>
              <a:gdLst>
                <a:gd name="connsiteX0" fmla="*/ 0 w 13144"/>
                <a:gd name="connsiteY0" fmla="*/ 0 h 901181"/>
                <a:gd name="connsiteX1" fmla="*/ 0 w 13144"/>
                <a:gd name="connsiteY1" fmla="*/ 901182 h 901181"/>
                <a:gd name="connsiteX2" fmla="*/ 13145 w 13144"/>
                <a:gd name="connsiteY2" fmla="*/ 901182 h 901181"/>
                <a:gd name="connsiteX3" fmla="*/ 13145 w 13144"/>
                <a:gd name="connsiteY3" fmla="*/ 0 h 901181"/>
                <a:gd name="connsiteX4" fmla="*/ 0 w 13144"/>
                <a:gd name="connsiteY4" fmla="*/ 0 h 901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181">
                  <a:moveTo>
                    <a:pt x="0" y="0"/>
                  </a:moveTo>
                  <a:lnTo>
                    <a:pt x="0" y="901182"/>
                  </a:lnTo>
                  <a:lnTo>
                    <a:pt x="13145" y="90118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58D9FC8-13FA-83DE-76B7-85301D469301}"/>
                </a:ext>
              </a:extLst>
            </p:cNvPr>
            <p:cNvSpPr/>
            <p:nvPr/>
          </p:nvSpPr>
          <p:spPr>
            <a:xfrm>
              <a:off x="3903320" y="3082016"/>
              <a:ext cx="13137" cy="881229"/>
            </a:xfrm>
            <a:custGeom>
              <a:avLst/>
              <a:gdLst>
                <a:gd name="connsiteX0" fmla="*/ 0 w 13137"/>
                <a:gd name="connsiteY0" fmla="*/ 0 h 881229"/>
                <a:gd name="connsiteX1" fmla="*/ 0 w 13137"/>
                <a:gd name="connsiteY1" fmla="*/ 881229 h 881229"/>
                <a:gd name="connsiteX2" fmla="*/ 13138 w 13137"/>
                <a:gd name="connsiteY2" fmla="*/ 881229 h 881229"/>
                <a:gd name="connsiteX3" fmla="*/ 13138 w 13137"/>
                <a:gd name="connsiteY3" fmla="*/ 0 h 881229"/>
                <a:gd name="connsiteX4" fmla="*/ 0 w 13137"/>
                <a:gd name="connsiteY4" fmla="*/ 0 h 881229"/>
                <a:gd name="connsiteX5" fmla="*/ 0 w 13137"/>
                <a:gd name="connsiteY5" fmla="*/ 0 h 88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1229">
                  <a:moveTo>
                    <a:pt x="0" y="0"/>
                  </a:moveTo>
                  <a:lnTo>
                    <a:pt x="0" y="881229"/>
                  </a:lnTo>
                  <a:lnTo>
                    <a:pt x="13138" y="8812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B79C211A-2213-E4FF-E162-9D0CDE969FBA}"/>
                </a:ext>
              </a:extLst>
            </p:cNvPr>
            <p:cNvSpPr/>
            <p:nvPr/>
          </p:nvSpPr>
          <p:spPr>
            <a:xfrm>
              <a:off x="3903320" y="3082016"/>
              <a:ext cx="13137" cy="881229"/>
            </a:xfrm>
            <a:custGeom>
              <a:avLst/>
              <a:gdLst>
                <a:gd name="connsiteX0" fmla="*/ 0 w 13137"/>
                <a:gd name="connsiteY0" fmla="*/ 0 h 881229"/>
                <a:gd name="connsiteX1" fmla="*/ 0 w 13137"/>
                <a:gd name="connsiteY1" fmla="*/ 881229 h 881229"/>
                <a:gd name="connsiteX2" fmla="*/ 13138 w 13137"/>
                <a:gd name="connsiteY2" fmla="*/ 881229 h 881229"/>
                <a:gd name="connsiteX3" fmla="*/ 13138 w 13137"/>
                <a:gd name="connsiteY3" fmla="*/ 0 h 881229"/>
                <a:gd name="connsiteX4" fmla="*/ 0 w 13137"/>
                <a:gd name="connsiteY4" fmla="*/ 0 h 88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1229">
                  <a:moveTo>
                    <a:pt x="0" y="0"/>
                  </a:moveTo>
                  <a:lnTo>
                    <a:pt x="0" y="881229"/>
                  </a:lnTo>
                  <a:lnTo>
                    <a:pt x="13138" y="8812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B4518F38-EA40-EB44-45FF-27FF36A08475}"/>
                </a:ext>
              </a:extLst>
            </p:cNvPr>
            <p:cNvSpPr/>
            <p:nvPr/>
          </p:nvSpPr>
          <p:spPr>
            <a:xfrm>
              <a:off x="3916458" y="3070332"/>
              <a:ext cx="13137" cy="892913"/>
            </a:xfrm>
            <a:custGeom>
              <a:avLst/>
              <a:gdLst>
                <a:gd name="connsiteX0" fmla="*/ 0 w 13137"/>
                <a:gd name="connsiteY0" fmla="*/ 0 h 892913"/>
                <a:gd name="connsiteX1" fmla="*/ 0 w 13137"/>
                <a:gd name="connsiteY1" fmla="*/ 892914 h 892913"/>
                <a:gd name="connsiteX2" fmla="*/ 13138 w 13137"/>
                <a:gd name="connsiteY2" fmla="*/ 892914 h 892913"/>
                <a:gd name="connsiteX3" fmla="*/ 13138 w 13137"/>
                <a:gd name="connsiteY3" fmla="*/ 0 h 892913"/>
                <a:gd name="connsiteX4" fmla="*/ 0 w 13137"/>
                <a:gd name="connsiteY4" fmla="*/ 0 h 892913"/>
                <a:gd name="connsiteX5" fmla="*/ 0 w 13137"/>
                <a:gd name="connsiteY5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913">
                  <a:moveTo>
                    <a:pt x="0" y="0"/>
                  </a:moveTo>
                  <a:lnTo>
                    <a:pt x="0" y="892914"/>
                  </a:lnTo>
                  <a:lnTo>
                    <a:pt x="13138" y="89291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68356D94-F0F3-C221-4652-AE9FDD0D389B}"/>
                </a:ext>
              </a:extLst>
            </p:cNvPr>
            <p:cNvSpPr/>
            <p:nvPr/>
          </p:nvSpPr>
          <p:spPr>
            <a:xfrm>
              <a:off x="3916458" y="3070332"/>
              <a:ext cx="13137" cy="892913"/>
            </a:xfrm>
            <a:custGeom>
              <a:avLst/>
              <a:gdLst>
                <a:gd name="connsiteX0" fmla="*/ 0 w 13137"/>
                <a:gd name="connsiteY0" fmla="*/ 0 h 892913"/>
                <a:gd name="connsiteX1" fmla="*/ 0 w 13137"/>
                <a:gd name="connsiteY1" fmla="*/ 892914 h 892913"/>
                <a:gd name="connsiteX2" fmla="*/ 13138 w 13137"/>
                <a:gd name="connsiteY2" fmla="*/ 892914 h 892913"/>
                <a:gd name="connsiteX3" fmla="*/ 13138 w 13137"/>
                <a:gd name="connsiteY3" fmla="*/ 0 h 892913"/>
                <a:gd name="connsiteX4" fmla="*/ 0 w 13137"/>
                <a:gd name="connsiteY4" fmla="*/ 0 h 89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913">
                  <a:moveTo>
                    <a:pt x="0" y="0"/>
                  </a:moveTo>
                  <a:lnTo>
                    <a:pt x="0" y="892914"/>
                  </a:lnTo>
                  <a:lnTo>
                    <a:pt x="13138" y="89291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F8567A0C-DDC1-57F5-3D01-D669339982A3}"/>
                </a:ext>
              </a:extLst>
            </p:cNvPr>
            <p:cNvSpPr/>
            <p:nvPr/>
          </p:nvSpPr>
          <p:spPr>
            <a:xfrm>
              <a:off x="3929595" y="3071591"/>
              <a:ext cx="13144" cy="891654"/>
            </a:xfrm>
            <a:custGeom>
              <a:avLst/>
              <a:gdLst>
                <a:gd name="connsiteX0" fmla="*/ 0 w 13144"/>
                <a:gd name="connsiteY0" fmla="*/ 0 h 891654"/>
                <a:gd name="connsiteX1" fmla="*/ 0 w 13144"/>
                <a:gd name="connsiteY1" fmla="*/ 891655 h 891654"/>
                <a:gd name="connsiteX2" fmla="*/ 13145 w 13144"/>
                <a:gd name="connsiteY2" fmla="*/ 891655 h 891654"/>
                <a:gd name="connsiteX3" fmla="*/ 13145 w 13144"/>
                <a:gd name="connsiteY3" fmla="*/ 0 h 891654"/>
                <a:gd name="connsiteX4" fmla="*/ 0 w 13144"/>
                <a:gd name="connsiteY4" fmla="*/ 0 h 891654"/>
                <a:gd name="connsiteX5" fmla="*/ 0 w 13144"/>
                <a:gd name="connsiteY5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654">
                  <a:moveTo>
                    <a:pt x="0" y="0"/>
                  </a:moveTo>
                  <a:lnTo>
                    <a:pt x="0" y="891655"/>
                  </a:lnTo>
                  <a:lnTo>
                    <a:pt x="13145" y="89165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4DF80693-90E5-D6D0-3385-4FA4B2FE6267}"/>
                </a:ext>
              </a:extLst>
            </p:cNvPr>
            <p:cNvSpPr/>
            <p:nvPr/>
          </p:nvSpPr>
          <p:spPr>
            <a:xfrm>
              <a:off x="3929595" y="3071591"/>
              <a:ext cx="13144" cy="891654"/>
            </a:xfrm>
            <a:custGeom>
              <a:avLst/>
              <a:gdLst>
                <a:gd name="connsiteX0" fmla="*/ 0 w 13144"/>
                <a:gd name="connsiteY0" fmla="*/ 0 h 891654"/>
                <a:gd name="connsiteX1" fmla="*/ 0 w 13144"/>
                <a:gd name="connsiteY1" fmla="*/ 891655 h 891654"/>
                <a:gd name="connsiteX2" fmla="*/ 13145 w 13144"/>
                <a:gd name="connsiteY2" fmla="*/ 891655 h 891654"/>
                <a:gd name="connsiteX3" fmla="*/ 13145 w 13144"/>
                <a:gd name="connsiteY3" fmla="*/ 0 h 891654"/>
                <a:gd name="connsiteX4" fmla="*/ 0 w 13144"/>
                <a:gd name="connsiteY4" fmla="*/ 0 h 8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654">
                  <a:moveTo>
                    <a:pt x="0" y="0"/>
                  </a:moveTo>
                  <a:lnTo>
                    <a:pt x="0" y="891655"/>
                  </a:lnTo>
                  <a:lnTo>
                    <a:pt x="13145" y="89165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E38A329-F6E2-FA8B-6588-8851464E4EE3}"/>
                </a:ext>
              </a:extLst>
            </p:cNvPr>
            <p:cNvSpPr/>
            <p:nvPr/>
          </p:nvSpPr>
          <p:spPr>
            <a:xfrm>
              <a:off x="3942740" y="3058468"/>
              <a:ext cx="13137" cy="904777"/>
            </a:xfrm>
            <a:custGeom>
              <a:avLst/>
              <a:gdLst>
                <a:gd name="connsiteX0" fmla="*/ 0 w 13137"/>
                <a:gd name="connsiteY0" fmla="*/ 0 h 904777"/>
                <a:gd name="connsiteX1" fmla="*/ 0 w 13137"/>
                <a:gd name="connsiteY1" fmla="*/ 904777 h 904777"/>
                <a:gd name="connsiteX2" fmla="*/ 13138 w 13137"/>
                <a:gd name="connsiteY2" fmla="*/ 904777 h 904777"/>
                <a:gd name="connsiteX3" fmla="*/ 13138 w 13137"/>
                <a:gd name="connsiteY3" fmla="*/ 0 h 904777"/>
                <a:gd name="connsiteX4" fmla="*/ 0 w 13137"/>
                <a:gd name="connsiteY4" fmla="*/ 0 h 904777"/>
                <a:gd name="connsiteX5" fmla="*/ 0 w 13137"/>
                <a:gd name="connsiteY5" fmla="*/ 0 h 90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777">
                  <a:moveTo>
                    <a:pt x="0" y="0"/>
                  </a:moveTo>
                  <a:lnTo>
                    <a:pt x="0" y="904777"/>
                  </a:lnTo>
                  <a:lnTo>
                    <a:pt x="13138" y="90477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04953D11-9AFE-C8E2-DC39-B2F88F4E6E50}"/>
                </a:ext>
              </a:extLst>
            </p:cNvPr>
            <p:cNvSpPr/>
            <p:nvPr/>
          </p:nvSpPr>
          <p:spPr>
            <a:xfrm>
              <a:off x="3942740" y="3058468"/>
              <a:ext cx="13137" cy="904777"/>
            </a:xfrm>
            <a:custGeom>
              <a:avLst/>
              <a:gdLst>
                <a:gd name="connsiteX0" fmla="*/ 0 w 13137"/>
                <a:gd name="connsiteY0" fmla="*/ 0 h 904777"/>
                <a:gd name="connsiteX1" fmla="*/ 0 w 13137"/>
                <a:gd name="connsiteY1" fmla="*/ 904777 h 904777"/>
                <a:gd name="connsiteX2" fmla="*/ 13138 w 13137"/>
                <a:gd name="connsiteY2" fmla="*/ 904777 h 904777"/>
                <a:gd name="connsiteX3" fmla="*/ 13138 w 13137"/>
                <a:gd name="connsiteY3" fmla="*/ 0 h 904777"/>
                <a:gd name="connsiteX4" fmla="*/ 0 w 13137"/>
                <a:gd name="connsiteY4" fmla="*/ 0 h 90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777">
                  <a:moveTo>
                    <a:pt x="0" y="0"/>
                  </a:moveTo>
                  <a:lnTo>
                    <a:pt x="0" y="904777"/>
                  </a:lnTo>
                  <a:lnTo>
                    <a:pt x="13138" y="90477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5883009C-C430-CDD6-2D9D-CB131DA10AFA}"/>
                </a:ext>
              </a:extLst>
            </p:cNvPr>
            <p:cNvSpPr/>
            <p:nvPr/>
          </p:nvSpPr>
          <p:spPr>
            <a:xfrm>
              <a:off x="3955878" y="3056582"/>
              <a:ext cx="13137" cy="906663"/>
            </a:xfrm>
            <a:custGeom>
              <a:avLst/>
              <a:gdLst>
                <a:gd name="connsiteX0" fmla="*/ 0 w 13137"/>
                <a:gd name="connsiteY0" fmla="*/ 0 h 906663"/>
                <a:gd name="connsiteX1" fmla="*/ 0 w 13137"/>
                <a:gd name="connsiteY1" fmla="*/ 906664 h 906663"/>
                <a:gd name="connsiteX2" fmla="*/ 13138 w 13137"/>
                <a:gd name="connsiteY2" fmla="*/ 906664 h 906663"/>
                <a:gd name="connsiteX3" fmla="*/ 13138 w 13137"/>
                <a:gd name="connsiteY3" fmla="*/ 0 h 906663"/>
                <a:gd name="connsiteX4" fmla="*/ 0 w 13137"/>
                <a:gd name="connsiteY4" fmla="*/ 0 h 906663"/>
                <a:gd name="connsiteX5" fmla="*/ 0 w 13137"/>
                <a:gd name="connsiteY5" fmla="*/ 0 h 90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663">
                  <a:moveTo>
                    <a:pt x="0" y="0"/>
                  </a:moveTo>
                  <a:lnTo>
                    <a:pt x="0" y="906664"/>
                  </a:lnTo>
                  <a:lnTo>
                    <a:pt x="13138" y="90666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CF699630-A250-69B4-C796-D2269925DBFC}"/>
                </a:ext>
              </a:extLst>
            </p:cNvPr>
            <p:cNvSpPr/>
            <p:nvPr/>
          </p:nvSpPr>
          <p:spPr>
            <a:xfrm>
              <a:off x="3955878" y="3056582"/>
              <a:ext cx="13137" cy="906663"/>
            </a:xfrm>
            <a:custGeom>
              <a:avLst/>
              <a:gdLst>
                <a:gd name="connsiteX0" fmla="*/ 0 w 13137"/>
                <a:gd name="connsiteY0" fmla="*/ 0 h 906663"/>
                <a:gd name="connsiteX1" fmla="*/ 0 w 13137"/>
                <a:gd name="connsiteY1" fmla="*/ 906664 h 906663"/>
                <a:gd name="connsiteX2" fmla="*/ 13138 w 13137"/>
                <a:gd name="connsiteY2" fmla="*/ 906664 h 906663"/>
                <a:gd name="connsiteX3" fmla="*/ 13138 w 13137"/>
                <a:gd name="connsiteY3" fmla="*/ 0 h 906663"/>
                <a:gd name="connsiteX4" fmla="*/ 0 w 13137"/>
                <a:gd name="connsiteY4" fmla="*/ 0 h 90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663">
                  <a:moveTo>
                    <a:pt x="0" y="0"/>
                  </a:moveTo>
                  <a:lnTo>
                    <a:pt x="0" y="906664"/>
                  </a:lnTo>
                  <a:lnTo>
                    <a:pt x="13138" y="90666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38EF9AF2-3483-F5A4-F60C-BFE72488B285}"/>
                </a:ext>
              </a:extLst>
            </p:cNvPr>
            <p:cNvSpPr/>
            <p:nvPr/>
          </p:nvSpPr>
          <p:spPr>
            <a:xfrm>
              <a:off x="3969015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  <a:gd name="connsiteX5" fmla="*/ 0 w 13144"/>
                <a:gd name="connsiteY5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5FF607B5-1BB5-9459-E0B0-E6DD3A947214}"/>
                </a:ext>
              </a:extLst>
            </p:cNvPr>
            <p:cNvSpPr/>
            <p:nvPr/>
          </p:nvSpPr>
          <p:spPr>
            <a:xfrm>
              <a:off x="3969015" y="3061075"/>
              <a:ext cx="13144" cy="902170"/>
            </a:xfrm>
            <a:custGeom>
              <a:avLst/>
              <a:gdLst>
                <a:gd name="connsiteX0" fmla="*/ 0 w 13144"/>
                <a:gd name="connsiteY0" fmla="*/ 0 h 902170"/>
                <a:gd name="connsiteX1" fmla="*/ 0 w 13144"/>
                <a:gd name="connsiteY1" fmla="*/ 902170 h 902170"/>
                <a:gd name="connsiteX2" fmla="*/ 13145 w 13144"/>
                <a:gd name="connsiteY2" fmla="*/ 902170 h 902170"/>
                <a:gd name="connsiteX3" fmla="*/ 13145 w 13144"/>
                <a:gd name="connsiteY3" fmla="*/ 0 h 902170"/>
                <a:gd name="connsiteX4" fmla="*/ 0 w 13144"/>
                <a:gd name="connsiteY4" fmla="*/ 0 h 90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2170">
                  <a:moveTo>
                    <a:pt x="0" y="0"/>
                  </a:moveTo>
                  <a:lnTo>
                    <a:pt x="0" y="902170"/>
                  </a:lnTo>
                  <a:lnTo>
                    <a:pt x="13145" y="90217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010ACFEC-8894-04F0-5670-69E47344CBFE}"/>
                </a:ext>
              </a:extLst>
            </p:cNvPr>
            <p:cNvSpPr/>
            <p:nvPr/>
          </p:nvSpPr>
          <p:spPr>
            <a:xfrm>
              <a:off x="3982160" y="3078241"/>
              <a:ext cx="13137" cy="885004"/>
            </a:xfrm>
            <a:custGeom>
              <a:avLst/>
              <a:gdLst>
                <a:gd name="connsiteX0" fmla="*/ 0 w 13137"/>
                <a:gd name="connsiteY0" fmla="*/ 0 h 885004"/>
                <a:gd name="connsiteX1" fmla="*/ 0 w 13137"/>
                <a:gd name="connsiteY1" fmla="*/ 885005 h 885004"/>
                <a:gd name="connsiteX2" fmla="*/ 13138 w 13137"/>
                <a:gd name="connsiteY2" fmla="*/ 885005 h 885004"/>
                <a:gd name="connsiteX3" fmla="*/ 13138 w 13137"/>
                <a:gd name="connsiteY3" fmla="*/ 0 h 885004"/>
                <a:gd name="connsiteX4" fmla="*/ 0 w 13137"/>
                <a:gd name="connsiteY4" fmla="*/ 0 h 885004"/>
                <a:gd name="connsiteX5" fmla="*/ 0 w 13137"/>
                <a:gd name="connsiteY5" fmla="*/ 0 h 88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5004">
                  <a:moveTo>
                    <a:pt x="0" y="0"/>
                  </a:moveTo>
                  <a:lnTo>
                    <a:pt x="0" y="885005"/>
                  </a:lnTo>
                  <a:lnTo>
                    <a:pt x="13138" y="88500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3440E100-6A10-AD80-6936-9E905EE3DF33}"/>
                </a:ext>
              </a:extLst>
            </p:cNvPr>
            <p:cNvSpPr/>
            <p:nvPr/>
          </p:nvSpPr>
          <p:spPr>
            <a:xfrm>
              <a:off x="3982160" y="3078241"/>
              <a:ext cx="13137" cy="885004"/>
            </a:xfrm>
            <a:custGeom>
              <a:avLst/>
              <a:gdLst>
                <a:gd name="connsiteX0" fmla="*/ 0 w 13137"/>
                <a:gd name="connsiteY0" fmla="*/ 0 h 885004"/>
                <a:gd name="connsiteX1" fmla="*/ 0 w 13137"/>
                <a:gd name="connsiteY1" fmla="*/ 885005 h 885004"/>
                <a:gd name="connsiteX2" fmla="*/ 13138 w 13137"/>
                <a:gd name="connsiteY2" fmla="*/ 885005 h 885004"/>
                <a:gd name="connsiteX3" fmla="*/ 13138 w 13137"/>
                <a:gd name="connsiteY3" fmla="*/ 0 h 885004"/>
                <a:gd name="connsiteX4" fmla="*/ 0 w 13137"/>
                <a:gd name="connsiteY4" fmla="*/ 0 h 88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5004">
                  <a:moveTo>
                    <a:pt x="0" y="0"/>
                  </a:moveTo>
                  <a:lnTo>
                    <a:pt x="0" y="885005"/>
                  </a:lnTo>
                  <a:lnTo>
                    <a:pt x="13138" y="88500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66F4F8C1-E00E-89F6-AB8E-165E79AADED3}"/>
                </a:ext>
              </a:extLst>
            </p:cNvPr>
            <p:cNvSpPr/>
            <p:nvPr/>
          </p:nvSpPr>
          <p:spPr>
            <a:xfrm>
              <a:off x="3995298" y="3074377"/>
              <a:ext cx="13137" cy="888868"/>
            </a:xfrm>
            <a:custGeom>
              <a:avLst/>
              <a:gdLst>
                <a:gd name="connsiteX0" fmla="*/ 0 w 13137"/>
                <a:gd name="connsiteY0" fmla="*/ 0 h 888868"/>
                <a:gd name="connsiteX1" fmla="*/ 0 w 13137"/>
                <a:gd name="connsiteY1" fmla="*/ 888869 h 888868"/>
                <a:gd name="connsiteX2" fmla="*/ 13138 w 13137"/>
                <a:gd name="connsiteY2" fmla="*/ 888869 h 888868"/>
                <a:gd name="connsiteX3" fmla="*/ 13138 w 13137"/>
                <a:gd name="connsiteY3" fmla="*/ 0 h 888868"/>
                <a:gd name="connsiteX4" fmla="*/ 0 w 13137"/>
                <a:gd name="connsiteY4" fmla="*/ 0 h 888868"/>
                <a:gd name="connsiteX5" fmla="*/ 0 w 13137"/>
                <a:gd name="connsiteY5" fmla="*/ 0 h 8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868">
                  <a:moveTo>
                    <a:pt x="0" y="0"/>
                  </a:moveTo>
                  <a:lnTo>
                    <a:pt x="0" y="888869"/>
                  </a:lnTo>
                  <a:lnTo>
                    <a:pt x="13138" y="8888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31713A7F-CEE4-55A8-FDEB-899B3BFB4CC1}"/>
                </a:ext>
              </a:extLst>
            </p:cNvPr>
            <p:cNvSpPr/>
            <p:nvPr/>
          </p:nvSpPr>
          <p:spPr>
            <a:xfrm>
              <a:off x="3995298" y="3074377"/>
              <a:ext cx="13137" cy="888868"/>
            </a:xfrm>
            <a:custGeom>
              <a:avLst/>
              <a:gdLst>
                <a:gd name="connsiteX0" fmla="*/ 0 w 13137"/>
                <a:gd name="connsiteY0" fmla="*/ 0 h 888868"/>
                <a:gd name="connsiteX1" fmla="*/ 0 w 13137"/>
                <a:gd name="connsiteY1" fmla="*/ 888869 h 888868"/>
                <a:gd name="connsiteX2" fmla="*/ 13138 w 13137"/>
                <a:gd name="connsiteY2" fmla="*/ 888869 h 888868"/>
                <a:gd name="connsiteX3" fmla="*/ 13138 w 13137"/>
                <a:gd name="connsiteY3" fmla="*/ 0 h 888868"/>
                <a:gd name="connsiteX4" fmla="*/ 0 w 13137"/>
                <a:gd name="connsiteY4" fmla="*/ 0 h 88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868">
                  <a:moveTo>
                    <a:pt x="0" y="0"/>
                  </a:moveTo>
                  <a:lnTo>
                    <a:pt x="0" y="888869"/>
                  </a:lnTo>
                  <a:lnTo>
                    <a:pt x="13138" y="8888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7ECDADD-1AFC-9FFC-C0ED-F1A4FB5AA0EC}"/>
                </a:ext>
              </a:extLst>
            </p:cNvPr>
            <p:cNvSpPr/>
            <p:nvPr/>
          </p:nvSpPr>
          <p:spPr>
            <a:xfrm>
              <a:off x="4008436" y="3065389"/>
              <a:ext cx="13144" cy="897856"/>
            </a:xfrm>
            <a:custGeom>
              <a:avLst/>
              <a:gdLst>
                <a:gd name="connsiteX0" fmla="*/ 0 w 13144"/>
                <a:gd name="connsiteY0" fmla="*/ 0 h 897856"/>
                <a:gd name="connsiteX1" fmla="*/ 0 w 13144"/>
                <a:gd name="connsiteY1" fmla="*/ 897857 h 897856"/>
                <a:gd name="connsiteX2" fmla="*/ 13145 w 13144"/>
                <a:gd name="connsiteY2" fmla="*/ 897857 h 897856"/>
                <a:gd name="connsiteX3" fmla="*/ 13145 w 13144"/>
                <a:gd name="connsiteY3" fmla="*/ 0 h 897856"/>
                <a:gd name="connsiteX4" fmla="*/ 0 w 13144"/>
                <a:gd name="connsiteY4" fmla="*/ 0 h 897856"/>
                <a:gd name="connsiteX5" fmla="*/ 0 w 13144"/>
                <a:gd name="connsiteY5" fmla="*/ 0 h 8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856">
                  <a:moveTo>
                    <a:pt x="0" y="0"/>
                  </a:moveTo>
                  <a:lnTo>
                    <a:pt x="0" y="897857"/>
                  </a:lnTo>
                  <a:lnTo>
                    <a:pt x="13145" y="89785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51305F01-FF5F-2DF3-1E25-7E7F5A983996}"/>
                </a:ext>
              </a:extLst>
            </p:cNvPr>
            <p:cNvSpPr/>
            <p:nvPr/>
          </p:nvSpPr>
          <p:spPr>
            <a:xfrm>
              <a:off x="4008436" y="3065389"/>
              <a:ext cx="13144" cy="897856"/>
            </a:xfrm>
            <a:custGeom>
              <a:avLst/>
              <a:gdLst>
                <a:gd name="connsiteX0" fmla="*/ 0 w 13144"/>
                <a:gd name="connsiteY0" fmla="*/ 0 h 897856"/>
                <a:gd name="connsiteX1" fmla="*/ 0 w 13144"/>
                <a:gd name="connsiteY1" fmla="*/ 897857 h 897856"/>
                <a:gd name="connsiteX2" fmla="*/ 13145 w 13144"/>
                <a:gd name="connsiteY2" fmla="*/ 897857 h 897856"/>
                <a:gd name="connsiteX3" fmla="*/ 13145 w 13144"/>
                <a:gd name="connsiteY3" fmla="*/ 0 h 897856"/>
                <a:gd name="connsiteX4" fmla="*/ 0 w 13144"/>
                <a:gd name="connsiteY4" fmla="*/ 0 h 8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856">
                  <a:moveTo>
                    <a:pt x="0" y="0"/>
                  </a:moveTo>
                  <a:lnTo>
                    <a:pt x="0" y="897857"/>
                  </a:lnTo>
                  <a:lnTo>
                    <a:pt x="13145" y="89785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A8D4EF4-2745-B0D7-C152-C311BBFEB3F1}"/>
                </a:ext>
              </a:extLst>
            </p:cNvPr>
            <p:cNvSpPr/>
            <p:nvPr/>
          </p:nvSpPr>
          <p:spPr>
            <a:xfrm>
              <a:off x="4021580" y="3071051"/>
              <a:ext cx="13137" cy="892194"/>
            </a:xfrm>
            <a:custGeom>
              <a:avLst/>
              <a:gdLst>
                <a:gd name="connsiteX0" fmla="*/ 0 w 13137"/>
                <a:gd name="connsiteY0" fmla="*/ 0 h 892194"/>
                <a:gd name="connsiteX1" fmla="*/ 0 w 13137"/>
                <a:gd name="connsiteY1" fmla="*/ 892194 h 892194"/>
                <a:gd name="connsiteX2" fmla="*/ 13138 w 13137"/>
                <a:gd name="connsiteY2" fmla="*/ 892194 h 892194"/>
                <a:gd name="connsiteX3" fmla="*/ 13138 w 13137"/>
                <a:gd name="connsiteY3" fmla="*/ 0 h 892194"/>
                <a:gd name="connsiteX4" fmla="*/ 0 w 13137"/>
                <a:gd name="connsiteY4" fmla="*/ 0 h 892194"/>
                <a:gd name="connsiteX5" fmla="*/ 0 w 13137"/>
                <a:gd name="connsiteY5" fmla="*/ 0 h 89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194">
                  <a:moveTo>
                    <a:pt x="0" y="0"/>
                  </a:moveTo>
                  <a:lnTo>
                    <a:pt x="0" y="892194"/>
                  </a:lnTo>
                  <a:lnTo>
                    <a:pt x="13138" y="8921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821C5E83-DD63-EF58-695D-688E8166CD8F}"/>
                </a:ext>
              </a:extLst>
            </p:cNvPr>
            <p:cNvSpPr/>
            <p:nvPr/>
          </p:nvSpPr>
          <p:spPr>
            <a:xfrm>
              <a:off x="4021580" y="3071051"/>
              <a:ext cx="13137" cy="892194"/>
            </a:xfrm>
            <a:custGeom>
              <a:avLst/>
              <a:gdLst>
                <a:gd name="connsiteX0" fmla="*/ 0 w 13137"/>
                <a:gd name="connsiteY0" fmla="*/ 0 h 892194"/>
                <a:gd name="connsiteX1" fmla="*/ 0 w 13137"/>
                <a:gd name="connsiteY1" fmla="*/ 892194 h 892194"/>
                <a:gd name="connsiteX2" fmla="*/ 13138 w 13137"/>
                <a:gd name="connsiteY2" fmla="*/ 892194 h 892194"/>
                <a:gd name="connsiteX3" fmla="*/ 13138 w 13137"/>
                <a:gd name="connsiteY3" fmla="*/ 0 h 892194"/>
                <a:gd name="connsiteX4" fmla="*/ 0 w 13137"/>
                <a:gd name="connsiteY4" fmla="*/ 0 h 89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194">
                  <a:moveTo>
                    <a:pt x="0" y="0"/>
                  </a:moveTo>
                  <a:lnTo>
                    <a:pt x="0" y="892194"/>
                  </a:lnTo>
                  <a:lnTo>
                    <a:pt x="13138" y="8921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0933D1FD-6782-89B6-2B3A-70FA471617EB}"/>
                </a:ext>
              </a:extLst>
            </p:cNvPr>
            <p:cNvSpPr/>
            <p:nvPr/>
          </p:nvSpPr>
          <p:spPr>
            <a:xfrm>
              <a:off x="4034718" y="3076804"/>
              <a:ext cx="13144" cy="886441"/>
            </a:xfrm>
            <a:custGeom>
              <a:avLst/>
              <a:gdLst>
                <a:gd name="connsiteX0" fmla="*/ 0 w 13144"/>
                <a:gd name="connsiteY0" fmla="*/ 0 h 886441"/>
                <a:gd name="connsiteX1" fmla="*/ 0 w 13144"/>
                <a:gd name="connsiteY1" fmla="*/ 886442 h 886441"/>
                <a:gd name="connsiteX2" fmla="*/ 13145 w 13144"/>
                <a:gd name="connsiteY2" fmla="*/ 886442 h 886441"/>
                <a:gd name="connsiteX3" fmla="*/ 13145 w 13144"/>
                <a:gd name="connsiteY3" fmla="*/ 0 h 886441"/>
                <a:gd name="connsiteX4" fmla="*/ 0 w 13144"/>
                <a:gd name="connsiteY4" fmla="*/ 0 h 886441"/>
                <a:gd name="connsiteX5" fmla="*/ 0 w 13144"/>
                <a:gd name="connsiteY5" fmla="*/ 0 h 8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441">
                  <a:moveTo>
                    <a:pt x="0" y="0"/>
                  </a:moveTo>
                  <a:lnTo>
                    <a:pt x="0" y="886442"/>
                  </a:lnTo>
                  <a:lnTo>
                    <a:pt x="13145" y="88644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40D2EFE-DF54-D109-5EC0-BBE704678BD4}"/>
                </a:ext>
              </a:extLst>
            </p:cNvPr>
            <p:cNvSpPr/>
            <p:nvPr/>
          </p:nvSpPr>
          <p:spPr>
            <a:xfrm>
              <a:off x="4034718" y="3076804"/>
              <a:ext cx="13144" cy="886441"/>
            </a:xfrm>
            <a:custGeom>
              <a:avLst/>
              <a:gdLst>
                <a:gd name="connsiteX0" fmla="*/ 0 w 13144"/>
                <a:gd name="connsiteY0" fmla="*/ 0 h 886441"/>
                <a:gd name="connsiteX1" fmla="*/ 0 w 13144"/>
                <a:gd name="connsiteY1" fmla="*/ 886442 h 886441"/>
                <a:gd name="connsiteX2" fmla="*/ 13145 w 13144"/>
                <a:gd name="connsiteY2" fmla="*/ 886442 h 886441"/>
                <a:gd name="connsiteX3" fmla="*/ 13145 w 13144"/>
                <a:gd name="connsiteY3" fmla="*/ 0 h 886441"/>
                <a:gd name="connsiteX4" fmla="*/ 0 w 13144"/>
                <a:gd name="connsiteY4" fmla="*/ 0 h 8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441">
                  <a:moveTo>
                    <a:pt x="0" y="0"/>
                  </a:moveTo>
                  <a:lnTo>
                    <a:pt x="0" y="886442"/>
                  </a:lnTo>
                  <a:lnTo>
                    <a:pt x="13145" y="88644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57B1D8F2-95FC-4AE6-40B5-27C53353E5E7}"/>
                </a:ext>
              </a:extLst>
            </p:cNvPr>
            <p:cNvSpPr/>
            <p:nvPr/>
          </p:nvSpPr>
          <p:spPr>
            <a:xfrm>
              <a:off x="404786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  <a:gd name="connsiteX5" fmla="*/ 0 w 13137"/>
                <a:gd name="connsiteY5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A472274F-A261-A809-B3DD-8B4C7DD22AC3}"/>
                </a:ext>
              </a:extLst>
            </p:cNvPr>
            <p:cNvSpPr/>
            <p:nvPr/>
          </p:nvSpPr>
          <p:spPr>
            <a:xfrm>
              <a:off x="404786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0B568B59-9874-4980-08A8-4685DE950C54}"/>
                </a:ext>
              </a:extLst>
            </p:cNvPr>
            <p:cNvSpPr/>
            <p:nvPr/>
          </p:nvSpPr>
          <p:spPr>
            <a:xfrm>
              <a:off x="4061001" y="3072309"/>
              <a:ext cx="13137" cy="890936"/>
            </a:xfrm>
            <a:custGeom>
              <a:avLst/>
              <a:gdLst>
                <a:gd name="connsiteX0" fmla="*/ 0 w 13137"/>
                <a:gd name="connsiteY0" fmla="*/ 0 h 890936"/>
                <a:gd name="connsiteX1" fmla="*/ 0 w 13137"/>
                <a:gd name="connsiteY1" fmla="*/ 890936 h 890936"/>
                <a:gd name="connsiteX2" fmla="*/ 13138 w 13137"/>
                <a:gd name="connsiteY2" fmla="*/ 890936 h 890936"/>
                <a:gd name="connsiteX3" fmla="*/ 13138 w 13137"/>
                <a:gd name="connsiteY3" fmla="*/ 0 h 890936"/>
                <a:gd name="connsiteX4" fmla="*/ 0 w 13137"/>
                <a:gd name="connsiteY4" fmla="*/ 0 h 890936"/>
                <a:gd name="connsiteX5" fmla="*/ 0 w 13137"/>
                <a:gd name="connsiteY5" fmla="*/ 0 h 8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936">
                  <a:moveTo>
                    <a:pt x="0" y="0"/>
                  </a:moveTo>
                  <a:lnTo>
                    <a:pt x="0" y="890936"/>
                  </a:lnTo>
                  <a:lnTo>
                    <a:pt x="13138" y="89093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D8BC2577-028A-1869-A0CB-7C0669C19DDF}"/>
                </a:ext>
              </a:extLst>
            </p:cNvPr>
            <p:cNvSpPr/>
            <p:nvPr/>
          </p:nvSpPr>
          <p:spPr>
            <a:xfrm>
              <a:off x="4061001" y="3072309"/>
              <a:ext cx="13137" cy="890936"/>
            </a:xfrm>
            <a:custGeom>
              <a:avLst/>
              <a:gdLst>
                <a:gd name="connsiteX0" fmla="*/ 0 w 13137"/>
                <a:gd name="connsiteY0" fmla="*/ 0 h 890936"/>
                <a:gd name="connsiteX1" fmla="*/ 0 w 13137"/>
                <a:gd name="connsiteY1" fmla="*/ 890936 h 890936"/>
                <a:gd name="connsiteX2" fmla="*/ 13138 w 13137"/>
                <a:gd name="connsiteY2" fmla="*/ 890936 h 890936"/>
                <a:gd name="connsiteX3" fmla="*/ 13138 w 13137"/>
                <a:gd name="connsiteY3" fmla="*/ 0 h 890936"/>
                <a:gd name="connsiteX4" fmla="*/ 0 w 13137"/>
                <a:gd name="connsiteY4" fmla="*/ 0 h 8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936">
                  <a:moveTo>
                    <a:pt x="0" y="0"/>
                  </a:moveTo>
                  <a:lnTo>
                    <a:pt x="0" y="890936"/>
                  </a:lnTo>
                  <a:lnTo>
                    <a:pt x="13138" y="89093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2C8810C2-2A07-58F0-7F95-90D2BA741EAF}"/>
                </a:ext>
              </a:extLst>
            </p:cNvPr>
            <p:cNvSpPr/>
            <p:nvPr/>
          </p:nvSpPr>
          <p:spPr>
            <a:xfrm>
              <a:off x="4074138" y="3070242"/>
              <a:ext cx="13144" cy="893003"/>
            </a:xfrm>
            <a:custGeom>
              <a:avLst/>
              <a:gdLst>
                <a:gd name="connsiteX0" fmla="*/ 0 w 13144"/>
                <a:gd name="connsiteY0" fmla="*/ 0 h 893003"/>
                <a:gd name="connsiteX1" fmla="*/ 0 w 13144"/>
                <a:gd name="connsiteY1" fmla="*/ 893003 h 893003"/>
                <a:gd name="connsiteX2" fmla="*/ 13145 w 13144"/>
                <a:gd name="connsiteY2" fmla="*/ 893003 h 893003"/>
                <a:gd name="connsiteX3" fmla="*/ 13145 w 13144"/>
                <a:gd name="connsiteY3" fmla="*/ 0 h 893003"/>
                <a:gd name="connsiteX4" fmla="*/ 0 w 13144"/>
                <a:gd name="connsiteY4" fmla="*/ 0 h 893003"/>
                <a:gd name="connsiteX5" fmla="*/ 0 w 13144"/>
                <a:gd name="connsiteY5" fmla="*/ 0 h 89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3003">
                  <a:moveTo>
                    <a:pt x="0" y="0"/>
                  </a:moveTo>
                  <a:lnTo>
                    <a:pt x="0" y="893003"/>
                  </a:lnTo>
                  <a:lnTo>
                    <a:pt x="13145" y="8930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3DD6075A-99B3-46A8-AA1C-AAD9D13805CD}"/>
                </a:ext>
              </a:extLst>
            </p:cNvPr>
            <p:cNvSpPr/>
            <p:nvPr/>
          </p:nvSpPr>
          <p:spPr>
            <a:xfrm>
              <a:off x="4074138" y="3070242"/>
              <a:ext cx="13144" cy="893003"/>
            </a:xfrm>
            <a:custGeom>
              <a:avLst/>
              <a:gdLst>
                <a:gd name="connsiteX0" fmla="*/ 0 w 13144"/>
                <a:gd name="connsiteY0" fmla="*/ 0 h 893003"/>
                <a:gd name="connsiteX1" fmla="*/ 0 w 13144"/>
                <a:gd name="connsiteY1" fmla="*/ 893003 h 893003"/>
                <a:gd name="connsiteX2" fmla="*/ 13145 w 13144"/>
                <a:gd name="connsiteY2" fmla="*/ 893003 h 893003"/>
                <a:gd name="connsiteX3" fmla="*/ 13145 w 13144"/>
                <a:gd name="connsiteY3" fmla="*/ 0 h 893003"/>
                <a:gd name="connsiteX4" fmla="*/ 0 w 13144"/>
                <a:gd name="connsiteY4" fmla="*/ 0 h 89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3003">
                  <a:moveTo>
                    <a:pt x="0" y="0"/>
                  </a:moveTo>
                  <a:lnTo>
                    <a:pt x="0" y="893003"/>
                  </a:lnTo>
                  <a:lnTo>
                    <a:pt x="13145" y="8930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3FAF7551-FA17-1633-6049-3C12C3D68118}"/>
                </a:ext>
              </a:extLst>
            </p:cNvPr>
            <p:cNvSpPr/>
            <p:nvPr/>
          </p:nvSpPr>
          <p:spPr>
            <a:xfrm>
              <a:off x="408728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  <a:gd name="connsiteX5" fmla="*/ 0 w 13137"/>
                <a:gd name="connsiteY5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B0664350-0F81-A41F-3C47-C98DED5D6171}"/>
                </a:ext>
              </a:extLst>
            </p:cNvPr>
            <p:cNvSpPr/>
            <p:nvPr/>
          </p:nvSpPr>
          <p:spPr>
            <a:xfrm>
              <a:off x="4087283" y="3068804"/>
              <a:ext cx="13137" cy="894441"/>
            </a:xfrm>
            <a:custGeom>
              <a:avLst/>
              <a:gdLst>
                <a:gd name="connsiteX0" fmla="*/ 0 w 13137"/>
                <a:gd name="connsiteY0" fmla="*/ 0 h 894441"/>
                <a:gd name="connsiteX1" fmla="*/ 0 w 13137"/>
                <a:gd name="connsiteY1" fmla="*/ 894441 h 894441"/>
                <a:gd name="connsiteX2" fmla="*/ 13138 w 13137"/>
                <a:gd name="connsiteY2" fmla="*/ 894441 h 894441"/>
                <a:gd name="connsiteX3" fmla="*/ 13138 w 13137"/>
                <a:gd name="connsiteY3" fmla="*/ 0 h 894441"/>
                <a:gd name="connsiteX4" fmla="*/ 0 w 13137"/>
                <a:gd name="connsiteY4" fmla="*/ 0 h 8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441">
                  <a:moveTo>
                    <a:pt x="0" y="0"/>
                  </a:moveTo>
                  <a:lnTo>
                    <a:pt x="0" y="894441"/>
                  </a:lnTo>
                  <a:lnTo>
                    <a:pt x="13138" y="8944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24505934-88A8-7892-9649-27FF6C483199}"/>
                </a:ext>
              </a:extLst>
            </p:cNvPr>
            <p:cNvSpPr/>
            <p:nvPr/>
          </p:nvSpPr>
          <p:spPr>
            <a:xfrm>
              <a:off x="4100421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  <a:gd name="connsiteX5" fmla="*/ 0 w 13137"/>
                <a:gd name="connsiteY5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181EB2E0-8E2C-5976-7332-87C90C982947}"/>
                </a:ext>
              </a:extLst>
            </p:cNvPr>
            <p:cNvSpPr/>
            <p:nvPr/>
          </p:nvSpPr>
          <p:spPr>
            <a:xfrm>
              <a:off x="4100421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4556FF68-CD99-F188-A2D5-F263D80508F5}"/>
                </a:ext>
              </a:extLst>
            </p:cNvPr>
            <p:cNvSpPr/>
            <p:nvPr/>
          </p:nvSpPr>
          <p:spPr>
            <a:xfrm>
              <a:off x="4113558" y="3061884"/>
              <a:ext cx="13144" cy="901361"/>
            </a:xfrm>
            <a:custGeom>
              <a:avLst/>
              <a:gdLst>
                <a:gd name="connsiteX0" fmla="*/ 0 w 13144"/>
                <a:gd name="connsiteY0" fmla="*/ 0 h 901361"/>
                <a:gd name="connsiteX1" fmla="*/ 0 w 13144"/>
                <a:gd name="connsiteY1" fmla="*/ 901362 h 901361"/>
                <a:gd name="connsiteX2" fmla="*/ 13145 w 13144"/>
                <a:gd name="connsiteY2" fmla="*/ 901362 h 901361"/>
                <a:gd name="connsiteX3" fmla="*/ 13145 w 13144"/>
                <a:gd name="connsiteY3" fmla="*/ 0 h 901361"/>
                <a:gd name="connsiteX4" fmla="*/ 0 w 13144"/>
                <a:gd name="connsiteY4" fmla="*/ 0 h 901361"/>
                <a:gd name="connsiteX5" fmla="*/ 0 w 13144"/>
                <a:gd name="connsiteY5" fmla="*/ 0 h 90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1361">
                  <a:moveTo>
                    <a:pt x="0" y="0"/>
                  </a:moveTo>
                  <a:lnTo>
                    <a:pt x="0" y="901362"/>
                  </a:lnTo>
                  <a:lnTo>
                    <a:pt x="13145" y="90136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038309B8-D915-EB56-2597-F7AA6C57E2D4}"/>
                </a:ext>
              </a:extLst>
            </p:cNvPr>
            <p:cNvSpPr/>
            <p:nvPr/>
          </p:nvSpPr>
          <p:spPr>
            <a:xfrm>
              <a:off x="4113558" y="3061884"/>
              <a:ext cx="13144" cy="901361"/>
            </a:xfrm>
            <a:custGeom>
              <a:avLst/>
              <a:gdLst>
                <a:gd name="connsiteX0" fmla="*/ 0 w 13144"/>
                <a:gd name="connsiteY0" fmla="*/ 0 h 901361"/>
                <a:gd name="connsiteX1" fmla="*/ 0 w 13144"/>
                <a:gd name="connsiteY1" fmla="*/ 901362 h 901361"/>
                <a:gd name="connsiteX2" fmla="*/ 13145 w 13144"/>
                <a:gd name="connsiteY2" fmla="*/ 901362 h 901361"/>
                <a:gd name="connsiteX3" fmla="*/ 13145 w 13144"/>
                <a:gd name="connsiteY3" fmla="*/ 0 h 901361"/>
                <a:gd name="connsiteX4" fmla="*/ 0 w 13144"/>
                <a:gd name="connsiteY4" fmla="*/ 0 h 90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1361">
                  <a:moveTo>
                    <a:pt x="0" y="0"/>
                  </a:moveTo>
                  <a:lnTo>
                    <a:pt x="0" y="901362"/>
                  </a:lnTo>
                  <a:lnTo>
                    <a:pt x="13145" y="90136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A768ED7F-6838-21D7-020D-80ADE557A084}"/>
                </a:ext>
              </a:extLst>
            </p:cNvPr>
            <p:cNvSpPr/>
            <p:nvPr/>
          </p:nvSpPr>
          <p:spPr>
            <a:xfrm>
              <a:off x="4126703" y="3056491"/>
              <a:ext cx="13137" cy="906754"/>
            </a:xfrm>
            <a:custGeom>
              <a:avLst/>
              <a:gdLst>
                <a:gd name="connsiteX0" fmla="*/ 0 w 13137"/>
                <a:gd name="connsiteY0" fmla="*/ 0 h 906754"/>
                <a:gd name="connsiteX1" fmla="*/ 0 w 13137"/>
                <a:gd name="connsiteY1" fmla="*/ 906754 h 906754"/>
                <a:gd name="connsiteX2" fmla="*/ 13138 w 13137"/>
                <a:gd name="connsiteY2" fmla="*/ 906754 h 906754"/>
                <a:gd name="connsiteX3" fmla="*/ 13138 w 13137"/>
                <a:gd name="connsiteY3" fmla="*/ 0 h 906754"/>
                <a:gd name="connsiteX4" fmla="*/ 0 w 13137"/>
                <a:gd name="connsiteY4" fmla="*/ 0 h 906754"/>
                <a:gd name="connsiteX5" fmla="*/ 0 w 13137"/>
                <a:gd name="connsiteY5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754">
                  <a:moveTo>
                    <a:pt x="0" y="0"/>
                  </a:moveTo>
                  <a:lnTo>
                    <a:pt x="0" y="906754"/>
                  </a:lnTo>
                  <a:lnTo>
                    <a:pt x="13138" y="90675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450AD91-B373-FC87-3AEE-0AA6B5EDA9FC}"/>
                </a:ext>
              </a:extLst>
            </p:cNvPr>
            <p:cNvSpPr/>
            <p:nvPr/>
          </p:nvSpPr>
          <p:spPr>
            <a:xfrm>
              <a:off x="4126703" y="3056491"/>
              <a:ext cx="13137" cy="906754"/>
            </a:xfrm>
            <a:custGeom>
              <a:avLst/>
              <a:gdLst>
                <a:gd name="connsiteX0" fmla="*/ 0 w 13137"/>
                <a:gd name="connsiteY0" fmla="*/ 0 h 906754"/>
                <a:gd name="connsiteX1" fmla="*/ 0 w 13137"/>
                <a:gd name="connsiteY1" fmla="*/ 906754 h 906754"/>
                <a:gd name="connsiteX2" fmla="*/ 13138 w 13137"/>
                <a:gd name="connsiteY2" fmla="*/ 906754 h 906754"/>
                <a:gd name="connsiteX3" fmla="*/ 13138 w 13137"/>
                <a:gd name="connsiteY3" fmla="*/ 0 h 906754"/>
                <a:gd name="connsiteX4" fmla="*/ 0 w 13137"/>
                <a:gd name="connsiteY4" fmla="*/ 0 h 90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754">
                  <a:moveTo>
                    <a:pt x="0" y="0"/>
                  </a:moveTo>
                  <a:lnTo>
                    <a:pt x="0" y="906754"/>
                  </a:lnTo>
                  <a:lnTo>
                    <a:pt x="13138" y="90675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4999ADB-1316-6BFA-D21C-17E7B93501BA}"/>
                </a:ext>
              </a:extLst>
            </p:cNvPr>
            <p:cNvSpPr/>
            <p:nvPr/>
          </p:nvSpPr>
          <p:spPr>
            <a:xfrm>
              <a:off x="4139841" y="3068265"/>
              <a:ext cx="13137" cy="894980"/>
            </a:xfrm>
            <a:custGeom>
              <a:avLst/>
              <a:gdLst>
                <a:gd name="connsiteX0" fmla="*/ 0 w 13137"/>
                <a:gd name="connsiteY0" fmla="*/ 0 h 894980"/>
                <a:gd name="connsiteX1" fmla="*/ 0 w 13137"/>
                <a:gd name="connsiteY1" fmla="*/ 894981 h 894980"/>
                <a:gd name="connsiteX2" fmla="*/ 13138 w 13137"/>
                <a:gd name="connsiteY2" fmla="*/ 894981 h 894980"/>
                <a:gd name="connsiteX3" fmla="*/ 13138 w 13137"/>
                <a:gd name="connsiteY3" fmla="*/ 0 h 894980"/>
                <a:gd name="connsiteX4" fmla="*/ 0 w 13137"/>
                <a:gd name="connsiteY4" fmla="*/ 0 h 894980"/>
                <a:gd name="connsiteX5" fmla="*/ 0 w 13137"/>
                <a:gd name="connsiteY5" fmla="*/ 0 h 8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4980">
                  <a:moveTo>
                    <a:pt x="0" y="0"/>
                  </a:moveTo>
                  <a:lnTo>
                    <a:pt x="0" y="894981"/>
                  </a:lnTo>
                  <a:lnTo>
                    <a:pt x="13138" y="89498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E03C1309-9CB8-DCC7-5D46-B14DD53A4592}"/>
                </a:ext>
              </a:extLst>
            </p:cNvPr>
            <p:cNvSpPr/>
            <p:nvPr/>
          </p:nvSpPr>
          <p:spPr>
            <a:xfrm>
              <a:off x="4139841" y="3068265"/>
              <a:ext cx="13137" cy="894980"/>
            </a:xfrm>
            <a:custGeom>
              <a:avLst/>
              <a:gdLst>
                <a:gd name="connsiteX0" fmla="*/ 0 w 13137"/>
                <a:gd name="connsiteY0" fmla="*/ 0 h 894980"/>
                <a:gd name="connsiteX1" fmla="*/ 0 w 13137"/>
                <a:gd name="connsiteY1" fmla="*/ 894981 h 894980"/>
                <a:gd name="connsiteX2" fmla="*/ 13138 w 13137"/>
                <a:gd name="connsiteY2" fmla="*/ 894981 h 894980"/>
                <a:gd name="connsiteX3" fmla="*/ 13138 w 13137"/>
                <a:gd name="connsiteY3" fmla="*/ 0 h 894980"/>
                <a:gd name="connsiteX4" fmla="*/ 0 w 13137"/>
                <a:gd name="connsiteY4" fmla="*/ 0 h 89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4980">
                  <a:moveTo>
                    <a:pt x="0" y="0"/>
                  </a:moveTo>
                  <a:lnTo>
                    <a:pt x="0" y="894981"/>
                  </a:lnTo>
                  <a:lnTo>
                    <a:pt x="13138" y="89498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903CE66-D3E2-B44F-058F-3407116D198B}"/>
                </a:ext>
              </a:extLst>
            </p:cNvPr>
            <p:cNvSpPr/>
            <p:nvPr/>
          </p:nvSpPr>
          <p:spPr>
            <a:xfrm>
              <a:off x="4152979" y="3058199"/>
              <a:ext cx="13144" cy="905046"/>
            </a:xfrm>
            <a:custGeom>
              <a:avLst/>
              <a:gdLst>
                <a:gd name="connsiteX0" fmla="*/ 0 w 13144"/>
                <a:gd name="connsiteY0" fmla="*/ 0 h 905046"/>
                <a:gd name="connsiteX1" fmla="*/ 0 w 13144"/>
                <a:gd name="connsiteY1" fmla="*/ 905046 h 905046"/>
                <a:gd name="connsiteX2" fmla="*/ 13145 w 13144"/>
                <a:gd name="connsiteY2" fmla="*/ 905046 h 905046"/>
                <a:gd name="connsiteX3" fmla="*/ 13145 w 13144"/>
                <a:gd name="connsiteY3" fmla="*/ 0 h 905046"/>
                <a:gd name="connsiteX4" fmla="*/ 0 w 13144"/>
                <a:gd name="connsiteY4" fmla="*/ 0 h 905046"/>
                <a:gd name="connsiteX5" fmla="*/ 0 w 13144"/>
                <a:gd name="connsiteY5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5046">
                  <a:moveTo>
                    <a:pt x="0" y="0"/>
                  </a:moveTo>
                  <a:lnTo>
                    <a:pt x="0" y="905046"/>
                  </a:lnTo>
                  <a:lnTo>
                    <a:pt x="13145" y="90504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CAECEF35-6290-F0B9-7C65-72587A9F8DEE}"/>
                </a:ext>
              </a:extLst>
            </p:cNvPr>
            <p:cNvSpPr/>
            <p:nvPr/>
          </p:nvSpPr>
          <p:spPr>
            <a:xfrm>
              <a:off x="4152979" y="3058199"/>
              <a:ext cx="13144" cy="905046"/>
            </a:xfrm>
            <a:custGeom>
              <a:avLst/>
              <a:gdLst>
                <a:gd name="connsiteX0" fmla="*/ 0 w 13144"/>
                <a:gd name="connsiteY0" fmla="*/ 0 h 905046"/>
                <a:gd name="connsiteX1" fmla="*/ 0 w 13144"/>
                <a:gd name="connsiteY1" fmla="*/ 905046 h 905046"/>
                <a:gd name="connsiteX2" fmla="*/ 13145 w 13144"/>
                <a:gd name="connsiteY2" fmla="*/ 905046 h 905046"/>
                <a:gd name="connsiteX3" fmla="*/ 13145 w 13144"/>
                <a:gd name="connsiteY3" fmla="*/ 0 h 905046"/>
                <a:gd name="connsiteX4" fmla="*/ 0 w 13144"/>
                <a:gd name="connsiteY4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5046">
                  <a:moveTo>
                    <a:pt x="0" y="0"/>
                  </a:moveTo>
                  <a:lnTo>
                    <a:pt x="0" y="905046"/>
                  </a:lnTo>
                  <a:lnTo>
                    <a:pt x="13145" y="90504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A962C722-F141-873C-92AA-A92C84C92DF7}"/>
                </a:ext>
              </a:extLst>
            </p:cNvPr>
            <p:cNvSpPr/>
            <p:nvPr/>
          </p:nvSpPr>
          <p:spPr>
            <a:xfrm>
              <a:off x="4166124" y="3058019"/>
              <a:ext cx="13137" cy="905226"/>
            </a:xfrm>
            <a:custGeom>
              <a:avLst/>
              <a:gdLst>
                <a:gd name="connsiteX0" fmla="*/ 0 w 13137"/>
                <a:gd name="connsiteY0" fmla="*/ 0 h 905226"/>
                <a:gd name="connsiteX1" fmla="*/ 0 w 13137"/>
                <a:gd name="connsiteY1" fmla="*/ 905227 h 905226"/>
                <a:gd name="connsiteX2" fmla="*/ 13138 w 13137"/>
                <a:gd name="connsiteY2" fmla="*/ 905227 h 905226"/>
                <a:gd name="connsiteX3" fmla="*/ 13138 w 13137"/>
                <a:gd name="connsiteY3" fmla="*/ 0 h 905226"/>
                <a:gd name="connsiteX4" fmla="*/ 0 w 13137"/>
                <a:gd name="connsiteY4" fmla="*/ 0 h 905226"/>
                <a:gd name="connsiteX5" fmla="*/ 0 w 13137"/>
                <a:gd name="connsiteY5" fmla="*/ 0 h 9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226">
                  <a:moveTo>
                    <a:pt x="0" y="0"/>
                  </a:moveTo>
                  <a:lnTo>
                    <a:pt x="0" y="905227"/>
                  </a:lnTo>
                  <a:lnTo>
                    <a:pt x="13138" y="90522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7B652282-1BFB-A38F-DB38-1B5D27EEFB70}"/>
                </a:ext>
              </a:extLst>
            </p:cNvPr>
            <p:cNvSpPr/>
            <p:nvPr/>
          </p:nvSpPr>
          <p:spPr>
            <a:xfrm>
              <a:off x="4166124" y="3058019"/>
              <a:ext cx="13137" cy="905226"/>
            </a:xfrm>
            <a:custGeom>
              <a:avLst/>
              <a:gdLst>
                <a:gd name="connsiteX0" fmla="*/ 0 w 13137"/>
                <a:gd name="connsiteY0" fmla="*/ 0 h 905226"/>
                <a:gd name="connsiteX1" fmla="*/ 0 w 13137"/>
                <a:gd name="connsiteY1" fmla="*/ 905227 h 905226"/>
                <a:gd name="connsiteX2" fmla="*/ 13138 w 13137"/>
                <a:gd name="connsiteY2" fmla="*/ 905227 h 905226"/>
                <a:gd name="connsiteX3" fmla="*/ 13138 w 13137"/>
                <a:gd name="connsiteY3" fmla="*/ 0 h 905226"/>
                <a:gd name="connsiteX4" fmla="*/ 0 w 13137"/>
                <a:gd name="connsiteY4" fmla="*/ 0 h 90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226">
                  <a:moveTo>
                    <a:pt x="0" y="0"/>
                  </a:moveTo>
                  <a:lnTo>
                    <a:pt x="0" y="905227"/>
                  </a:lnTo>
                  <a:lnTo>
                    <a:pt x="13138" y="90522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7C0627B5-6B73-6259-6B83-AB761F3F189E}"/>
                </a:ext>
              </a:extLst>
            </p:cNvPr>
            <p:cNvSpPr/>
            <p:nvPr/>
          </p:nvSpPr>
          <p:spPr>
            <a:xfrm>
              <a:off x="4179261" y="3061165"/>
              <a:ext cx="13137" cy="902080"/>
            </a:xfrm>
            <a:custGeom>
              <a:avLst/>
              <a:gdLst>
                <a:gd name="connsiteX0" fmla="*/ 0 w 13137"/>
                <a:gd name="connsiteY0" fmla="*/ 0 h 902080"/>
                <a:gd name="connsiteX1" fmla="*/ 0 w 13137"/>
                <a:gd name="connsiteY1" fmla="*/ 902080 h 902080"/>
                <a:gd name="connsiteX2" fmla="*/ 13138 w 13137"/>
                <a:gd name="connsiteY2" fmla="*/ 902080 h 902080"/>
                <a:gd name="connsiteX3" fmla="*/ 13138 w 13137"/>
                <a:gd name="connsiteY3" fmla="*/ 0 h 902080"/>
                <a:gd name="connsiteX4" fmla="*/ 0 w 13137"/>
                <a:gd name="connsiteY4" fmla="*/ 0 h 902080"/>
                <a:gd name="connsiteX5" fmla="*/ 0 w 13137"/>
                <a:gd name="connsiteY5" fmla="*/ 0 h 9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2080">
                  <a:moveTo>
                    <a:pt x="0" y="0"/>
                  </a:moveTo>
                  <a:lnTo>
                    <a:pt x="0" y="902080"/>
                  </a:lnTo>
                  <a:lnTo>
                    <a:pt x="13138" y="90208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979D7EEE-0D7C-CBB3-2D94-24B0920F541F}"/>
                </a:ext>
              </a:extLst>
            </p:cNvPr>
            <p:cNvSpPr/>
            <p:nvPr/>
          </p:nvSpPr>
          <p:spPr>
            <a:xfrm>
              <a:off x="4179261" y="3061165"/>
              <a:ext cx="13137" cy="902080"/>
            </a:xfrm>
            <a:custGeom>
              <a:avLst/>
              <a:gdLst>
                <a:gd name="connsiteX0" fmla="*/ 0 w 13137"/>
                <a:gd name="connsiteY0" fmla="*/ 0 h 902080"/>
                <a:gd name="connsiteX1" fmla="*/ 0 w 13137"/>
                <a:gd name="connsiteY1" fmla="*/ 902080 h 902080"/>
                <a:gd name="connsiteX2" fmla="*/ 13138 w 13137"/>
                <a:gd name="connsiteY2" fmla="*/ 902080 h 902080"/>
                <a:gd name="connsiteX3" fmla="*/ 13138 w 13137"/>
                <a:gd name="connsiteY3" fmla="*/ 0 h 902080"/>
                <a:gd name="connsiteX4" fmla="*/ 0 w 13137"/>
                <a:gd name="connsiteY4" fmla="*/ 0 h 9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2080">
                  <a:moveTo>
                    <a:pt x="0" y="0"/>
                  </a:moveTo>
                  <a:lnTo>
                    <a:pt x="0" y="902080"/>
                  </a:lnTo>
                  <a:lnTo>
                    <a:pt x="13138" y="90208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513DD5D9-26C1-B0B4-7EFF-C64CE7976013}"/>
                </a:ext>
              </a:extLst>
            </p:cNvPr>
            <p:cNvSpPr/>
            <p:nvPr/>
          </p:nvSpPr>
          <p:spPr>
            <a:xfrm>
              <a:off x="4192399" y="3085881"/>
              <a:ext cx="13144" cy="877364"/>
            </a:xfrm>
            <a:custGeom>
              <a:avLst/>
              <a:gdLst>
                <a:gd name="connsiteX0" fmla="*/ 0 w 13144"/>
                <a:gd name="connsiteY0" fmla="*/ 0 h 877364"/>
                <a:gd name="connsiteX1" fmla="*/ 0 w 13144"/>
                <a:gd name="connsiteY1" fmla="*/ 877365 h 877364"/>
                <a:gd name="connsiteX2" fmla="*/ 13145 w 13144"/>
                <a:gd name="connsiteY2" fmla="*/ 877365 h 877364"/>
                <a:gd name="connsiteX3" fmla="*/ 13145 w 13144"/>
                <a:gd name="connsiteY3" fmla="*/ 0 h 877364"/>
                <a:gd name="connsiteX4" fmla="*/ 0 w 13144"/>
                <a:gd name="connsiteY4" fmla="*/ 0 h 877364"/>
                <a:gd name="connsiteX5" fmla="*/ 0 w 13144"/>
                <a:gd name="connsiteY5" fmla="*/ 0 h 8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7364">
                  <a:moveTo>
                    <a:pt x="0" y="0"/>
                  </a:moveTo>
                  <a:lnTo>
                    <a:pt x="0" y="877365"/>
                  </a:lnTo>
                  <a:lnTo>
                    <a:pt x="13145" y="87736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F759F3F8-4EA6-156F-9CA2-EB195EA6FB50}"/>
                </a:ext>
              </a:extLst>
            </p:cNvPr>
            <p:cNvSpPr/>
            <p:nvPr/>
          </p:nvSpPr>
          <p:spPr>
            <a:xfrm>
              <a:off x="4192399" y="3085881"/>
              <a:ext cx="13144" cy="877364"/>
            </a:xfrm>
            <a:custGeom>
              <a:avLst/>
              <a:gdLst>
                <a:gd name="connsiteX0" fmla="*/ 0 w 13144"/>
                <a:gd name="connsiteY0" fmla="*/ 0 h 877364"/>
                <a:gd name="connsiteX1" fmla="*/ 0 w 13144"/>
                <a:gd name="connsiteY1" fmla="*/ 877365 h 877364"/>
                <a:gd name="connsiteX2" fmla="*/ 13145 w 13144"/>
                <a:gd name="connsiteY2" fmla="*/ 877365 h 877364"/>
                <a:gd name="connsiteX3" fmla="*/ 13145 w 13144"/>
                <a:gd name="connsiteY3" fmla="*/ 0 h 877364"/>
                <a:gd name="connsiteX4" fmla="*/ 0 w 13144"/>
                <a:gd name="connsiteY4" fmla="*/ 0 h 87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7364">
                  <a:moveTo>
                    <a:pt x="0" y="0"/>
                  </a:moveTo>
                  <a:lnTo>
                    <a:pt x="0" y="877365"/>
                  </a:lnTo>
                  <a:lnTo>
                    <a:pt x="13145" y="87736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7AB3B333-6F23-33C9-180F-760740CD99AC}"/>
                </a:ext>
              </a:extLst>
            </p:cNvPr>
            <p:cNvSpPr/>
            <p:nvPr/>
          </p:nvSpPr>
          <p:spPr>
            <a:xfrm>
              <a:off x="4205544" y="3075006"/>
              <a:ext cx="13137" cy="888239"/>
            </a:xfrm>
            <a:custGeom>
              <a:avLst/>
              <a:gdLst>
                <a:gd name="connsiteX0" fmla="*/ 0 w 13137"/>
                <a:gd name="connsiteY0" fmla="*/ 0 h 888239"/>
                <a:gd name="connsiteX1" fmla="*/ 0 w 13137"/>
                <a:gd name="connsiteY1" fmla="*/ 888240 h 888239"/>
                <a:gd name="connsiteX2" fmla="*/ 13138 w 13137"/>
                <a:gd name="connsiteY2" fmla="*/ 888240 h 888239"/>
                <a:gd name="connsiteX3" fmla="*/ 13138 w 13137"/>
                <a:gd name="connsiteY3" fmla="*/ 0 h 888239"/>
                <a:gd name="connsiteX4" fmla="*/ 0 w 13137"/>
                <a:gd name="connsiteY4" fmla="*/ 0 h 888239"/>
                <a:gd name="connsiteX5" fmla="*/ 0 w 13137"/>
                <a:gd name="connsiteY5" fmla="*/ 0 h 88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239">
                  <a:moveTo>
                    <a:pt x="0" y="0"/>
                  </a:moveTo>
                  <a:lnTo>
                    <a:pt x="0" y="888240"/>
                  </a:lnTo>
                  <a:lnTo>
                    <a:pt x="13138" y="8882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0235860C-75D8-97FE-955B-BB6D75BE82F6}"/>
                </a:ext>
              </a:extLst>
            </p:cNvPr>
            <p:cNvSpPr/>
            <p:nvPr/>
          </p:nvSpPr>
          <p:spPr>
            <a:xfrm>
              <a:off x="4205544" y="3075006"/>
              <a:ext cx="13137" cy="888239"/>
            </a:xfrm>
            <a:custGeom>
              <a:avLst/>
              <a:gdLst>
                <a:gd name="connsiteX0" fmla="*/ 0 w 13137"/>
                <a:gd name="connsiteY0" fmla="*/ 0 h 888239"/>
                <a:gd name="connsiteX1" fmla="*/ 0 w 13137"/>
                <a:gd name="connsiteY1" fmla="*/ 888240 h 888239"/>
                <a:gd name="connsiteX2" fmla="*/ 13138 w 13137"/>
                <a:gd name="connsiteY2" fmla="*/ 888240 h 888239"/>
                <a:gd name="connsiteX3" fmla="*/ 13138 w 13137"/>
                <a:gd name="connsiteY3" fmla="*/ 0 h 888239"/>
                <a:gd name="connsiteX4" fmla="*/ 0 w 13137"/>
                <a:gd name="connsiteY4" fmla="*/ 0 h 88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239">
                  <a:moveTo>
                    <a:pt x="0" y="0"/>
                  </a:moveTo>
                  <a:lnTo>
                    <a:pt x="0" y="888240"/>
                  </a:lnTo>
                  <a:lnTo>
                    <a:pt x="13138" y="8882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221A302B-E2B5-B634-AD55-4DF5CA9F9BDB}"/>
                </a:ext>
              </a:extLst>
            </p:cNvPr>
            <p:cNvSpPr/>
            <p:nvPr/>
          </p:nvSpPr>
          <p:spPr>
            <a:xfrm>
              <a:off x="4218681" y="3054065"/>
              <a:ext cx="13144" cy="909181"/>
            </a:xfrm>
            <a:custGeom>
              <a:avLst/>
              <a:gdLst>
                <a:gd name="connsiteX0" fmla="*/ 0 w 13144"/>
                <a:gd name="connsiteY0" fmla="*/ 0 h 909181"/>
                <a:gd name="connsiteX1" fmla="*/ 0 w 13144"/>
                <a:gd name="connsiteY1" fmla="*/ 909181 h 909181"/>
                <a:gd name="connsiteX2" fmla="*/ 13145 w 13144"/>
                <a:gd name="connsiteY2" fmla="*/ 909181 h 909181"/>
                <a:gd name="connsiteX3" fmla="*/ 13145 w 13144"/>
                <a:gd name="connsiteY3" fmla="*/ 0 h 909181"/>
                <a:gd name="connsiteX4" fmla="*/ 0 w 13144"/>
                <a:gd name="connsiteY4" fmla="*/ 0 h 909181"/>
                <a:gd name="connsiteX5" fmla="*/ 0 w 13144"/>
                <a:gd name="connsiteY5" fmla="*/ 0 h 9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9181">
                  <a:moveTo>
                    <a:pt x="0" y="0"/>
                  </a:moveTo>
                  <a:lnTo>
                    <a:pt x="0" y="909181"/>
                  </a:lnTo>
                  <a:lnTo>
                    <a:pt x="13145" y="90918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776BD7D8-3016-1637-BC7F-9DCC0D1BDD7D}"/>
                </a:ext>
              </a:extLst>
            </p:cNvPr>
            <p:cNvSpPr/>
            <p:nvPr/>
          </p:nvSpPr>
          <p:spPr>
            <a:xfrm>
              <a:off x="4218681" y="3054065"/>
              <a:ext cx="13144" cy="909181"/>
            </a:xfrm>
            <a:custGeom>
              <a:avLst/>
              <a:gdLst>
                <a:gd name="connsiteX0" fmla="*/ 0 w 13144"/>
                <a:gd name="connsiteY0" fmla="*/ 0 h 909181"/>
                <a:gd name="connsiteX1" fmla="*/ 0 w 13144"/>
                <a:gd name="connsiteY1" fmla="*/ 909181 h 909181"/>
                <a:gd name="connsiteX2" fmla="*/ 13145 w 13144"/>
                <a:gd name="connsiteY2" fmla="*/ 909181 h 909181"/>
                <a:gd name="connsiteX3" fmla="*/ 13145 w 13144"/>
                <a:gd name="connsiteY3" fmla="*/ 0 h 909181"/>
                <a:gd name="connsiteX4" fmla="*/ 0 w 13144"/>
                <a:gd name="connsiteY4" fmla="*/ 0 h 90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9181">
                  <a:moveTo>
                    <a:pt x="0" y="0"/>
                  </a:moveTo>
                  <a:lnTo>
                    <a:pt x="0" y="909181"/>
                  </a:lnTo>
                  <a:lnTo>
                    <a:pt x="13145" y="90918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5C70B6D6-AE5E-17A8-4454-5B60EC944FD4}"/>
                </a:ext>
              </a:extLst>
            </p:cNvPr>
            <p:cNvSpPr/>
            <p:nvPr/>
          </p:nvSpPr>
          <p:spPr>
            <a:xfrm>
              <a:off x="4231826" y="3065479"/>
              <a:ext cx="13137" cy="897766"/>
            </a:xfrm>
            <a:custGeom>
              <a:avLst/>
              <a:gdLst>
                <a:gd name="connsiteX0" fmla="*/ 0 w 13137"/>
                <a:gd name="connsiteY0" fmla="*/ 0 h 897766"/>
                <a:gd name="connsiteX1" fmla="*/ 0 w 13137"/>
                <a:gd name="connsiteY1" fmla="*/ 897766 h 897766"/>
                <a:gd name="connsiteX2" fmla="*/ 13138 w 13137"/>
                <a:gd name="connsiteY2" fmla="*/ 897766 h 897766"/>
                <a:gd name="connsiteX3" fmla="*/ 13138 w 13137"/>
                <a:gd name="connsiteY3" fmla="*/ 0 h 897766"/>
                <a:gd name="connsiteX4" fmla="*/ 0 w 13137"/>
                <a:gd name="connsiteY4" fmla="*/ 0 h 897766"/>
                <a:gd name="connsiteX5" fmla="*/ 0 w 13137"/>
                <a:gd name="connsiteY5" fmla="*/ 0 h 89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766">
                  <a:moveTo>
                    <a:pt x="0" y="0"/>
                  </a:moveTo>
                  <a:lnTo>
                    <a:pt x="0" y="897766"/>
                  </a:lnTo>
                  <a:lnTo>
                    <a:pt x="13138" y="89776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1C599B89-E8DE-FC4D-A4DB-6B197E6A01C8}"/>
                </a:ext>
              </a:extLst>
            </p:cNvPr>
            <p:cNvSpPr/>
            <p:nvPr/>
          </p:nvSpPr>
          <p:spPr>
            <a:xfrm>
              <a:off x="4231826" y="3065479"/>
              <a:ext cx="13137" cy="897766"/>
            </a:xfrm>
            <a:custGeom>
              <a:avLst/>
              <a:gdLst>
                <a:gd name="connsiteX0" fmla="*/ 0 w 13137"/>
                <a:gd name="connsiteY0" fmla="*/ 0 h 897766"/>
                <a:gd name="connsiteX1" fmla="*/ 0 w 13137"/>
                <a:gd name="connsiteY1" fmla="*/ 897766 h 897766"/>
                <a:gd name="connsiteX2" fmla="*/ 13138 w 13137"/>
                <a:gd name="connsiteY2" fmla="*/ 897766 h 897766"/>
                <a:gd name="connsiteX3" fmla="*/ 13138 w 13137"/>
                <a:gd name="connsiteY3" fmla="*/ 0 h 897766"/>
                <a:gd name="connsiteX4" fmla="*/ 0 w 13137"/>
                <a:gd name="connsiteY4" fmla="*/ 0 h 89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766">
                  <a:moveTo>
                    <a:pt x="0" y="0"/>
                  </a:moveTo>
                  <a:lnTo>
                    <a:pt x="0" y="897766"/>
                  </a:lnTo>
                  <a:lnTo>
                    <a:pt x="13138" y="89776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E26890EC-9107-A63F-382F-71BDF06611D7}"/>
                </a:ext>
              </a:extLst>
            </p:cNvPr>
            <p:cNvSpPr/>
            <p:nvPr/>
          </p:nvSpPr>
          <p:spPr>
            <a:xfrm>
              <a:off x="4244964" y="3064580"/>
              <a:ext cx="13137" cy="898665"/>
            </a:xfrm>
            <a:custGeom>
              <a:avLst/>
              <a:gdLst>
                <a:gd name="connsiteX0" fmla="*/ 0 w 13137"/>
                <a:gd name="connsiteY0" fmla="*/ 0 h 898665"/>
                <a:gd name="connsiteX1" fmla="*/ 0 w 13137"/>
                <a:gd name="connsiteY1" fmla="*/ 898665 h 898665"/>
                <a:gd name="connsiteX2" fmla="*/ 13138 w 13137"/>
                <a:gd name="connsiteY2" fmla="*/ 898665 h 898665"/>
                <a:gd name="connsiteX3" fmla="*/ 13138 w 13137"/>
                <a:gd name="connsiteY3" fmla="*/ 0 h 898665"/>
                <a:gd name="connsiteX4" fmla="*/ 0 w 13137"/>
                <a:gd name="connsiteY4" fmla="*/ 0 h 898665"/>
                <a:gd name="connsiteX5" fmla="*/ 0 w 13137"/>
                <a:gd name="connsiteY5" fmla="*/ 0 h 8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665">
                  <a:moveTo>
                    <a:pt x="0" y="0"/>
                  </a:moveTo>
                  <a:lnTo>
                    <a:pt x="0" y="898665"/>
                  </a:lnTo>
                  <a:lnTo>
                    <a:pt x="13138" y="89866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6D15A50-53DD-011D-68A2-F2175B6151FF}"/>
                </a:ext>
              </a:extLst>
            </p:cNvPr>
            <p:cNvSpPr/>
            <p:nvPr/>
          </p:nvSpPr>
          <p:spPr>
            <a:xfrm>
              <a:off x="4244964" y="3064580"/>
              <a:ext cx="13137" cy="898665"/>
            </a:xfrm>
            <a:custGeom>
              <a:avLst/>
              <a:gdLst>
                <a:gd name="connsiteX0" fmla="*/ 0 w 13137"/>
                <a:gd name="connsiteY0" fmla="*/ 0 h 898665"/>
                <a:gd name="connsiteX1" fmla="*/ 0 w 13137"/>
                <a:gd name="connsiteY1" fmla="*/ 898665 h 898665"/>
                <a:gd name="connsiteX2" fmla="*/ 13138 w 13137"/>
                <a:gd name="connsiteY2" fmla="*/ 898665 h 898665"/>
                <a:gd name="connsiteX3" fmla="*/ 13138 w 13137"/>
                <a:gd name="connsiteY3" fmla="*/ 0 h 898665"/>
                <a:gd name="connsiteX4" fmla="*/ 0 w 13137"/>
                <a:gd name="connsiteY4" fmla="*/ 0 h 89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665">
                  <a:moveTo>
                    <a:pt x="0" y="0"/>
                  </a:moveTo>
                  <a:lnTo>
                    <a:pt x="0" y="898665"/>
                  </a:lnTo>
                  <a:lnTo>
                    <a:pt x="13138" y="89866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FF834CF5-1944-879C-FCF1-91EB311E8702}"/>
                </a:ext>
              </a:extLst>
            </p:cNvPr>
            <p:cNvSpPr/>
            <p:nvPr/>
          </p:nvSpPr>
          <p:spPr>
            <a:xfrm>
              <a:off x="4258102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  <a:gd name="connsiteX5" fmla="*/ 0 w 13144"/>
                <a:gd name="connsiteY5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60DDFF1-EC5E-EF77-FFD8-E040B295012E}"/>
                </a:ext>
              </a:extLst>
            </p:cNvPr>
            <p:cNvSpPr/>
            <p:nvPr/>
          </p:nvSpPr>
          <p:spPr>
            <a:xfrm>
              <a:off x="4258102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247079D9-0B7A-B09F-8F14-23DE2A8221D5}"/>
                </a:ext>
              </a:extLst>
            </p:cNvPr>
            <p:cNvSpPr/>
            <p:nvPr/>
          </p:nvSpPr>
          <p:spPr>
            <a:xfrm>
              <a:off x="4271247" y="3061525"/>
              <a:ext cx="13137" cy="901720"/>
            </a:xfrm>
            <a:custGeom>
              <a:avLst/>
              <a:gdLst>
                <a:gd name="connsiteX0" fmla="*/ 0 w 13137"/>
                <a:gd name="connsiteY0" fmla="*/ 0 h 901720"/>
                <a:gd name="connsiteX1" fmla="*/ 0 w 13137"/>
                <a:gd name="connsiteY1" fmla="*/ 901721 h 901720"/>
                <a:gd name="connsiteX2" fmla="*/ 13138 w 13137"/>
                <a:gd name="connsiteY2" fmla="*/ 901721 h 901720"/>
                <a:gd name="connsiteX3" fmla="*/ 13138 w 13137"/>
                <a:gd name="connsiteY3" fmla="*/ 0 h 901720"/>
                <a:gd name="connsiteX4" fmla="*/ 0 w 13137"/>
                <a:gd name="connsiteY4" fmla="*/ 0 h 901720"/>
                <a:gd name="connsiteX5" fmla="*/ 0 w 13137"/>
                <a:gd name="connsiteY5" fmla="*/ 0 h 9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720">
                  <a:moveTo>
                    <a:pt x="0" y="0"/>
                  </a:moveTo>
                  <a:lnTo>
                    <a:pt x="0" y="901721"/>
                  </a:lnTo>
                  <a:lnTo>
                    <a:pt x="13138" y="90172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8DB7CE04-5128-9012-E431-D549F2BBC85C}"/>
                </a:ext>
              </a:extLst>
            </p:cNvPr>
            <p:cNvSpPr/>
            <p:nvPr/>
          </p:nvSpPr>
          <p:spPr>
            <a:xfrm>
              <a:off x="4271247" y="3061525"/>
              <a:ext cx="13137" cy="901720"/>
            </a:xfrm>
            <a:custGeom>
              <a:avLst/>
              <a:gdLst>
                <a:gd name="connsiteX0" fmla="*/ 0 w 13137"/>
                <a:gd name="connsiteY0" fmla="*/ 0 h 901720"/>
                <a:gd name="connsiteX1" fmla="*/ 0 w 13137"/>
                <a:gd name="connsiteY1" fmla="*/ 901721 h 901720"/>
                <a:gd name="connsiteX2" fmla="*/ 13138 w 13137"/>
                <a:gd name="connsiteY2" fmla="*/ 901721 h 901720"/>
                <a:gd name="connsiteX3" fmla="*/ 13138 w 13137"/>
                <a:gd name="connsiteY3" fmla="*/ 0 h 901720"/>
                <a:gd name="connsiteX4" fmla="*/ 0 w 13137"/>
                <a:gd name="connsiteY4" fmla="*/ 0 h 90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720">
                  <a:moveTo>
                    <a:pt x="0" y="0"/>
                  </a:moveTo>
                  <a:lnTo>
                    <a:pt x="0" y="901721"/>
                  </a:lnTo>
                  <a:lnTo>
                    <a:pt x="13138" y="90172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6D2D7BDF-CCF7-3412-E916-36C589052387}"/>
                </a:ext>
              </a:extLst>
            </p:cNvPr>
            <p:cNvSpPr/>
            <p:nvPr/>
          </p:nvSpPr>
          <p:spPr>
            <a:xfrm>
              <a:off x="4284384" y="3056851"/>
              <a:ext cx="13137" cy="906394"/>
            </a:xfrm>
            <a:custGeom>
              <a:avLst/>
              <a:gdLst>
                <a:gd name="connsiteX0" fmla="*/ 0 w 13137"/>
                <a:gd name="connsiteY0" fmla="*/ 0 h 906394"/>
                <a:gd name="connsiteX1" fmla="*/ 0 w 13137"/>
                <a:gd name="connsiteY1" fmla="*/ 906395 h 906394"/>
                <a:gd name="connsiteX2" fmla="*/ 13138 w 13137"/>
                <a:gd name="connsiteY2" fmla="*/ 906395 h 906394"/>
                <a:gd name="connsiteX3" fmla="*/ 13138 w 13137"/>
                <a:gd name="connsiteY3" fmla="*/ 0 h 906394"/>
                <a:gd name="connsiteX4" fmla="*/ 0 w 13137"/>
                <a:gd name="connsiteY4" fmla="*/ 0 h 906394"/>
                <a:gd name="connsiteX5" fmla="*/ 0 w 13137"/>
                <a:gd name="connsiteY5" fmla="*/ 0 h 90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394">
                  <a:moveTo>
                    <a:pt x="0" y="0"/>
                  </a:moveTo>
                  <a:lnTo>
                    <a:pt x="0" y="906395"/>
                  </a:lnTo>
                  <a:lnTo>
                    <a:pt x="13138" y="9063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4A1FC664-907D-60BA-C051-7A09466D3D2E}"/>
                </a:ext>
              </a:extLst>
            </p:cNvPr>
            <p:cNvSpPr/>
            <p:nvPr/>
          </p:nvSpPr>
          <p:spPr>
            <a:xfrm>
              <a:off x="4284384" y="3056851"/>
              <a:ext cx="13137" cy="906394"/>
            </a:xfrm>
            <a:custGeom>
              <a:avLst/>
              <a:gdLst>
                <a:gd name="connsiteX0" fmla="*/ 0 w 13137"/>
                <a:gd name="connsiteY0" fmla="*/ 0 h 906394"/>
                <a:gd name="connsiteX1" fmla="*/ 0 w 13137"/>
                <a:gd name="connsiteY1" fmla="*/ 906395 h 906394"/>
                <a:gd name="connsiteX2" fmla="*/ 13138 w 13137"/>
                <a:gd name="connsiteY2" fmla="*/ 906395 h 906394"/>
                <a:gd name="connsiteX3" fmla="*/ 13138 w 13137"/>
                <a:gd name="connsiteY3" fmla="*/ 0 h 906394"/>
                <a:gd name="connsiteX4" fmla="*/ 0 w 13137"/>
                <a:gd name="connsiteY4" fmla="*/ 0 h 90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394">
                  <a:moveTo>
                    <a:pt x="0" y="0"/>
                  </a:moveTo>
                  <a:lnTo>
                    <a:pt x="0" y="906395"/>
                  </a:lnTo>
                  <a:lnTo>
                    <a:pt x="13138" y="9063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4CC5995E-A00D-D8B6-F907-0D5087016833}"/>
                </a:ext>
              </a:extLst>
            </p:cNvPr>
            <p:cNvSpPr/>
            <p:nvPr/>
          </p:nvSpPr>
          <p:spPr>
            <a:xfrm>
              <a:off x="4297522" y="3063053"/>
              <a:ext cx="13144" cy="900192"/>
            </a:xfrm>
            <a:custGeom>
              <a:avLst/>
              <a:gdLst>
                <a:gd name="connsiteX0" fmla="*/ 0 w 13144"/>
                <a:gd name="connsiteY0" fmla="*/ 0 h 900192"/>
                <a:gd name="connsiteX1" fmla="*/ 0 w 13144"/>
                <a:gd name="connsiteY1" fmla="*/ 900193 h 900192"/>
                <a:gd name="connsiteX2" fmla="*/ 13145 w 13144"/>
                <a:gd name="connsiteY2" fmla="*/ 900193 h 900192"/>
                <a:gd name="connsiteX3" fmla="*/ 13145 w 13144"/>
                <a:gd name="connsiteY3" fmla="*/ 0 h 900192"/>
                <a:gd name="connsiteX4" fmla="*/ 0 w 13144"/>
                <a:gd name="connsiteY4" fmla="*/ 0 h 900192"/>
                <a:gd name="connsiteX5" fmla="*/ 0 w 13144"/>
                <a:gd name="connsiteY5" fmla="*/ 0 h 90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0192">
                  <a:moveTo>
                    <a:pt x="0" y="0"/>
                  </a:moveTo>
                  <a:lnTo>
                    <a:pt x="0" y="900193"/>
                  </a:lnTo>
                  <a:lnTo>
                    <a:pt x="13145" y="90019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6F813D64-5BC6-4FF6-B72B-B071EA63AE3F}"/>
                </a:ext>
              </a:extLst>
            </p:cNvPr>
            <p:cNvSpPr/>
            <p:nvPr/>
          </p:nvSpPr>
          <p:spPr>
            <a:xfrm>
              <a:off x="4297522" y="3063053"/>
              <a:ext cx="13144" cy="900192"/>
            </a:xfrm>
            <a:custGeom>
              <a:avLst/>
              <a:gdLst>
                <a:gd name="connsiteX0" fmla="*/ 0 w 13144"/>
                <a:gd name="connsiteY0" fmla="*/ 0 h 900192"/>
                <a:gd name="connsiteX1" fmla="*/ 0 w 13144"/>
                <a:gd name="connsiteY1" fmla="*/ 900193 h 900192"/>
                <a:gd name="connsiteX2" fmla="*/ 13145 w 13144"/>
                <a:gd name="connsiteY2" fmla="*/ 900193 h 900192"/>
                <a:gd name="connsiteX3" fmla="*/ 13145 w 13144"/>
                <a:gd name="connsiteY3" fmla="*/ 0 h 900192"/>
                <a:gd name="connsiteX4" fmla="*/ 0 w 13144"/>
                <a:gd name="connsiteY4" fmla="*/ 0 h 90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0192">
                  <a:moveTo>
                    <a:pt x="0" y="0"/>
                  </a:moveTo>
                  <a:lnTo>
                    <a:pt x="0" y="900193"/>
                  </a:lnTo>
                  <a:lnTo>
                    <a:pt x="13145" y="90019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279A753A-7AE7-A5B8-5323-E588B5EE9656}"/>
                </a:ext>
              </a:extLst>
            </p:cNvPr>
            <p:cNvSpPr/>
            <p:nvPr/>
          </p:nvSpPr>
          <p:spPr>
            <a:xfrm>
              <a:off x="4310667" y="3062603"/>
              <a:ext cx="13137" cy="900642"/>
            </a:xfrm>
            <a:custGeom>
              <a:avLst/>
              <a:gdLst>
                <a:gd name="connsiteX0" fmla="*/ 0 w 13137"/>
                <a:gd name="connsiteY0" fmla="*/ 0 h 900642"/>
                <a:gd name="connsiteX1" fmla="*/ 0 w 13137"/>
                <a:gd name="connsiteY1" fmla="*/ 900642 h 900642"/>
                <a:gd name="connsiteX2" fmla="*/ 13138 w 13137"/>
                <a:gd name="connsiteY2" fmla="*/ 900642 h 900642"/>
                <a:gd name="connsiteX3" fmla="*/ 13138 w 13137"/>
                <a:gd name="connsiteY3" fmla="*/ 0 h 900642"/>
                <a:gd name="connsiteX4" fmla="*/ 0 w 13137"/>
                <a:gd name="connsiteY4" fmla="*/ 0 h 900642"/>
                <a:gd name="connsiteX5" fmla="*/ 0 w 13137"/>
                <a:gd name="connsiteY5" fmla="*/ 0 h 90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642">
                  <a:moveTo>
                    <a:pt x="0" y="0"/>
                  </a:moveTo>
                  <a:lnTo>
                    <a:pt x="0" y="900642"/>
                  </a:lnTo>
                  <a:lnTo>
                    <a:pt x="13138" y="90064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9B245502-C0FD-B20B-E527-A2A21721388B}"/>
                </a:ext>
              </a:extLst>
            </p:cNvPr>
            <p:cNvSpPr/>
            <p:nvPr/>
          </p:nvSpPr>
          <p:spPr>
            <a:xfrm>
              <a:off x="4310667" y="3062603"/>
              <a:ext cx="13137" cy="900642"/>
            </a:xfrm>
            <a:custGeom>
              <a:avLst/>
              <a:gdLst>
                <a:gd name="connsiteX0" fmla="*/ 0 w 13137"/>
                <a:gd name="connsiteY0" fmla="*/ 0 h 900642"/>
                <a:gd name="connsiteX1" fmla="*/ 0 w 13137"/>
                <a:gd name="connsiteY1" fmla="*/ 900642 h 900642"/>
                <a:gd name="connsiteX2" fmla="*/ 13138 w 13137"/>
                <a:gd name="connsiteY2" fmla="*/ 900642 h 900642"/>
                <a:gd name="connsiteX3" fmla="*/ 13138 w 13137"/>
                <a:gd name="connsiteY3" fmla="*/ 0 h 900642"/>
                <a:gd name="connsiteX4" fmla="*/ 0 w 13137"/>
                <a:gd name="connsiteY4" fmla="*/ 0 h 90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642">
                  <a:moveTo>
                    <a:pt x="0" y="0"/>
                  </a:moveTo>
                  <a:lnTo>
                    <a:pt x="0" y="900642"/>
                  </a:lnTo>
                  <a:lnTo>
                    <a:pt x="13138" y="90064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FAFC1CA3-1D00-896E-36A3-AD75CFB50EFD}"/>
                </a:ext>
              </a:extLst>
            </p:cNvPr>
            <p:cNvSpPr/>
            <p:nvPr/>
          </p:nvSpPr>
          <p:spPr>
            <a:xfrm>
              <a:off x="4323804" y="3093071"/>
              <a:ext cx="13137" cy="870174"/>
            </a:xfrm>
            <a:custGeom>
              <a:avLst/>
              <a:gdLst>
                <a:gd name="connsiteX0" fmla="*/ 0 w 13137"/>
                <a:gd name="connsiteY0" fmla="*/ 0 h 870174"/>
                <a:gd name="connsiteX1" fmla="*/ 0 w 13137"/>
                <a:gd name="connsiteY1" fmla="*/ 870174 h 870174"/>
                <a:gd name="connsiteX2" fmla="*/ 13138 w 13137"/>
                <a:gd name="connsiteY2" fmla="*/ 870174 h 870174"/>
                <a:gd name="connsiteX3" fmla="*/ 13138 w 13137"/>
                <a:gd name="connsiteY3" fmla="*/ 0 h 870174"/>
                <a:gd name="connsiteX4" fmla="*/ 0 w 13137"/>
                <a:gd name="connsiteY4" fmla="*/ 0 h 870174"/>
                <a:gd name="connsiteX5" fmla="*/ 0 w 13137"/>
                <a:gd name="connsiteY5" fmla="*/ 0 h 8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0174">
                  <a:moveTo>
                    <a:pt x="0" y="0"/>
                  </a:moveTo>
                  <a:lnTo>
                    <a:pt x="0" y="870174"/>
                  </a:lnTo>
                  <a:lnTo>
                    <a:pt x="13138" y="87017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F1A533CF-F37D-B703-69B8-2EA9F684792A}"/>
                </a:ext>
              </a:extLst>
            </p:cNvPr>
            <p:cNvSpPr/>
            <p:nvPr/>
          </p:nvSpPr>
          <p:spPr>
            <a:xfrm>
              <a:off x="4323804" y="3093071"/>
              <a:ext cx="13137" cy="870174"/>
            </a:xfrm>
            <a:custGeom>
              <a:avLst/>
              <a:gdLst>
                <a:gd name="connsiteX0" fmla="*/ 0 w 13137"/>
                <a:gd name="connsiteY0" fmla="*/ 0 h 870174"/>
                <a:gd name="connsiteX1" fmla="*/ 0 w 13137"/>
                <a:gd name="connsiteY1" fmla="*/ 870174 h 870174"/>
                <a:gd name="connsiteX2" fmla="*/ 13138 w 13137"/>
                <a:gd name="connsiteY2" fmla="*/ 870174 h 870174"/>
                <a:gd name="connsiteX3" fmla="*/ 13138 w 13137"/>
                <a:gd name="connsiteY3" fmla="*/ 0 h 870174"/>
                <a:gd name="connsiteX4" fmla="*/ 0 w 13137"/>
                <a:gd name="connsiteY4" fmla="*/ 0 h 8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0174">
                  <a:moveTo>
                    <a:pt x="0" y="0"/>
                  </a:moveTo>
                  <a:lnTo>
                    <a:pt x="0" y="870174"/>
                  </a:lnTo>
                  <a:lnTo>
                    <a:pt x="13138" y="87017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D7DC8A68-45C8-9A0D-8186-013E0CE1AEBB}"/>
                </a:ext>
              </a:extLst>
            </p:cNvPr>
            <p:cNvSpPr/>
            <p:nvPr/>
          </p:nvSpPr>
          <p:spPr>
            <a:xfrm>
              <a:off x="4336942" y="3072669"/>
              <a:ext cx="13144" cy="890576"/>
            </a:xfrm>
            <a:custGeom>
              <a:avLst/>
              <a:gdLst>
                <a:gd name="connsiteX0" fmla="*/ 0 w 13144"/>
                <a:gd name="connsiteY0" fmla="*/ 0 h 890576"/>
                <a:gd name="connsiteX1" fmla="*/ 0 w 13144"/>
                <a:gd name="connsiteY1" fmla="*/ 890577 h 890576"/>
                <a:gd name="connsiteX2" fmla="*/ 13145 w 13144"/>
                <a:gd name="connsiteY2" fmla="*/ 890577 h 890576"/>
                <a:gd name="connsiteX3" fmla="*/ 13145 w 13144"/>
                <a:gd name="connsiteY3" fmla="*/ 0 h 890576"/>
                <a:gd name="connsiteX4" fmla="*/ 0 w 13144"/>
                <a:gd name="connsiteY4" fmla="*/ 0 h 890576"/>
                <a:gd name="connsiteX5" fmla="*/ 0 w 13144"/>
                <a:gd name="connsiteY5" fmla="*/ 0 h 89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576">
                  <a:moveTo>
                    <a:pt x="0" y="0"/>
                  </a:moveTo>
                  <a:lnTo>
                    <a:pt x="0" y="890577"/>
                  </a:lnTo>
                  <a:lnTo>
                    <a:pt x="13145" y="89057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7EF8B4C1-3FBD-0E7B-BA20-33604C8AE3EC}"/>
                </a:ext>
              </a:extLst>
            </p:cNvPr>
            <p:cNvSpPr/>
            <p:nvPr/>
          </p:nvSpPr>
          <p:spPr>
            <a:xfrm>
              <a:off x="4336942" y="3072669"/>
              <a:ext cx="13144" cy="890576"/>
            </a:xfrm>
            <a:custGeom>
              <a:avLst/>
              <a:gdLst>
                <a:gd name="connsiteX0" fmla="*/ 0 w 13144"/>
                <a:gd name="connsiteY0" fmla="*/ 0 h 890576"/>
                <a:gd name="connsiteX1" fmla="*/ 0 w 13144"/>
                <a:gd name="connsiteY1" fmla="*/ 890577 h 890576"/>
                <a:gd name="connsiteX2" fmla="*/ 13145 w 13144"/>
                <a:gd name="connsiteY2" fmla="*/ 890577 h 890576"/>
                <a:gd name="connsiteX3" fmla="*/ 13145 w 13144"/>
                <a:gd name="connsiteY3" fmla="*/ 0 h 890576"/>
                <a:gd name="connsiteX4" fmla="*/ 0 w 13144"/>
                <a:gd name="connsiteY4" fmla="*/ 0 h 89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576">
                  <a:moveTo>
                    <a:pt x="0" y="0"/>
                  </a:moveTo>
                  <a:lnTo>
                    <a:pt x="0" y="890577"/>
                  </a:lnTo>
                  <a:lnTo>
                    <a:pt x="13145" y="89057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703D3DA7-CB2F-2E76-C955-DEA8E11058BB}"/>
                </a:ext>
              </a:extLst>
            </p:cNvPr>
            <p:cNvSpPr/>
            <p:nvPr/>
          </p:nvSpPr>
          <p:spPr>
            <a:xfrm>
              <a:off x="4350087" y="3059278"/>
              <a:ext cx="13137" cy="903967"/>
            </a:xfrm>
            <a:custGeom>
              <a:avLst/>
              <a:gdLst>
                <a:gd name="connsiteX0" fmla="*/ 0 w 13137"/>
                <a:gd name="connsiteY0" fmla="*/ 0 h 903967"/>
                <a:gd name="connsiteX1" fmla="*/ 0 w 13137"/>
                <a:gd name="connsiteY1" fmla="*/ 903968 h 903967"/>
                <a:gd name="connsiteX2" fmla="*/ 13138 w 13137"/>
                <a:gd name="connsiteY2" fmla="*/ 903968 h 903967"/>
                <a:gd name="connsiteX3" fmla="*/ 13138 w 13137"/>
                <a:gd name="connsiteY3" fmla="*/ 0 h 903967"/>
                <a:gd name="connsiteX4" fmla="*/ 0 w 13137"/>
                <a:gd name="connsiteY4" fmla="*/ 0 h 903967"/>
                <a:gd name="connsiteX5" fmla="*/ 0 w 13137"/>
                <a:gd name="connsiteY5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967">
                  <a:moveTo>
                    <a:pt x="0" y="0"/>
                  </a:moveTo>
                  <a:lnTo>
                    <a:pt x="0" y="903968"/>
                  </a:lnTo>
                  <a:lnTo>
                    <a:pt x="13138" y="90396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DE0028D2-926F-6276-F849-FBB0AB57A4C0}"/>
                </a:ext>
              </a:extLst>
            </p:cNvPr>
            <p:cNvSpPr/>
            <p:nvPr/>
          </p:nvSpPr>
          <p:spPr>
            <a:xfrm>
              <a:off x="4350087" y="3059278"/>
              <a:ext cx="13137" cy="903967"/>
            </a:xfrm>
            <a:custGeom>
              <a:avLst/>
              <a:gdLst>
                <a:gd name="connsiteX0" fmla="*/ 0 w 13137"/>
                <a:gd name="connsiteY0" fmla="*/ 0 h 903967"/>
                <a:gd name="connsiteX1" fmla="*/ 0 w 13137"/>
                <a:gd name="connsiteY1" fmla="*/ 903968 h 903967"/>
                <a:gd name="connsiteX2" fmla="*/ 13138 w 13137"/>
                <a:gd name="connsiteY2" fmla="*/ 903968 h 903967"/>
                <a:gd name="connsiteX3" fmla="*/ 13138 w 13137"/>
                <a:gd name="connsiteY3" fmla="*/ 0 h 903967"/>
                <a:gd name="connsiteX4" fmla="*/ 0 w 13137"/>
                <a:gd name="connsiteY4" fmla="*/ 0 h 90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967">
                  <a:moveTo>
                    <a:pt x="0" y="0"/>
                  </a:moveTo>
                  <a:lnTo>
                    <a:pt x="0" y="903968"/>
                  </a:lnTo>
                  <a:lnTo>
                    <a:pt x="13138" y="90396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52DA3C85-5EDD-FDE0-3F34-394EA760B6C9}"/>
                </a:ext>
              </a:extLst>
            </p:cNvPr>
            <p:cNvSpPr/>
            <p:nvPr/>
          </p:nvSpPr>
          <p:spPr>
            <a:xfrm>
              <a:off x="4363225" y="3071321"/>
              <a:ext cx="13144" cy="891924"/>
            </a:xfrm>
            <a:custGeom>
              <a:avLst/>
              <a:gdLst>
                <a:gd name="connsiteX0" fmla="*/ 0 w 13144"/>
                <a:gd name="connsiteY0" fmla="*/ 0 h 891924"/>
                <a:gd name="connsiteX1" fmla="*/ 0 w 13144"/>
                <a:gd name="connsiteY1" fmla="*/ 891925 h 891924"/>
                <a:gd name="connsiteX2" fmla="*/ 13145 w 13144"/>
                <a:gd name="connsiteY2" fmla="*/ 891925 h 891924"/>
                <a:gd name="connsiteX3" fmla="*/ 13145 w 13144"/>
                <a:gd name="connsiteY3" fmla="*/ 0 h 891924"/>
                <a:gd name="connsiteX4" fmla="*/ 0 w 13144"/>
                <a:gd name="connsiteY4" fmla="*/ 0 h 891924"/>
                <a:gd name="connsiteX5" fmla="*/ 0 w 13144"/>
                <a:gd name="connsiteY5" fmla="*/ 0 h 89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1924">
                  <a:moveTo>
                    <a:pt x="0" y="0"/>
                  </a:moveTo>
                  <a:lnTo>
                    <a:pt x="0" y="891925"/>
                  </a:lnTo>
                  <a:lnTo>
                    <a:pt x="13145" y="89192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DF5862A2-0F99-F1B6-DF43-26F7438EB5A9}"/>
                </a:ext>
              </a:extLst>
            </p:cNvPr>
            <p:cNvSpPr/>
            <p:nvPr/>
          </p:nvSpPr>
          <p:spPr>
            <a:xfrm>
              <a:off x="4363225" y="3071321"/>
              <a:ext cx="13144" cy="891924"/>
            </a:xfrm>
            <a:custGeom>
              <a:avLst/>
              <a:gdLst>
                <a:gd name="connsiteX0" fmla="*/ 0 w 13144"/>
                <a:gd name="connsiteY0" fmla="*/ 0 h 891924"/>
                <a:gd name="connsiteX1" fmla="*/ 0 w 13144"/>
                <a:gd name="connsiteY1" fmla="*/ 891925 h 891924"/>
                <a:gd name="connsiteX2" fmla="*/ 13145 w 13144"/>
                <a:gd name="connsiteY2" fmla="*/ 891925 h 891924"/>
                <a:gd name="connsiteX3" fmla="*/ 13145 w 13144"/>
                <a:gd name="connsiteY3" fmla="*/ 0 h 891924"/>
                <a:gd name="connsiteX4" fmla="*/ 0 w 13144"/>
                <a:gd name="connsiteY4" fmla="*/ 0 h 89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1924">
                  <a:moveTo>
                    <a:pt x="0" y="0"/>
                  </a:moveTo>
                  <a:lnTo>
                    <a:pt x="0" y="891925"/>
                  </a:lnTo>
                  <a:lnTo>
                    <a:pt x="13145" y="89192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1848F912-0B76-5912-EEB2-3BD5EF06FF7C}"/>
                </a:ext>
              </a:extLst>
            </p:cNvPr>
            <p:cNvSpPr/>
            <p:nvPr/>
          </p:nvSpPr>
          <p:spPr>
            <a:xfrm>
              <a:off x="4376369" y="3066108"/>
              <a:ext cx="13137" cy="897137"/>
            </a:xfrm>
            <a:custGeom>
              <a:avLst/>
              <a:gdLst>
                <a:gd name="connsiteX0" fmla="*/ 0 w 13137"/>
                <a:gd name="connsiteY0" fmla="*/ 0 h 897137"/>
                <a:gd name="connsiteX1" fmla="*/ 0 w 13137"/>
                <a:gd name="connsiteY1" fmla="*/ 897137 h 897137"/>
                <a:gd name="connsiteX2" fmla="*/ 13138 w 13137"/>
                <a:gd name="connsiteY2" fmla="*/ 897137 h 897137"/>
                <a:gd name="connsiteX3" fmla="*/ 13138 w 13137"/>
                <a:gd name="connsiteY3" fmla="*/ 0 h 897137"/>
                <a:gd name="connsiteX4" fmla="*/ 0 w 13137"/>
                <a:gd name="connsiteY4" fmla="*/ 0 h 897137"/>
                <a:gd name="connsiteX5" fmla="*/ 0 w 13137"/>
                <a:gd name="connsiteY5" fmla="*/ 0 h 89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137">
                  <a:moveTo>
                    <a:pt x="0" y="0"/>
                  </a:moveTo>
                  <a:lnTo>
                    <a:pt x="0" y="897137"/>
                  </a:lnTo>
                  <a:lnTo>
                    <a:pt x="13138" y="89713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A142E9CF-E802-EB5C-298D-13B799CC5EB6}"/>
                </a:ext>
              </a:extLst>
            </p:cNvPr>
            <p:cNvSpPr/>
            <p:nvPr/>
          </p:nvSpPr>
          <p:spPr>
            <a:xfrm>
              <a:off x="4376369" y="3066108"/>
              <a:ext cx="13137" cy="897137"/>
            </a:xfrm>
            <a:custGeom>
              <a:avLst/>
              <a:gdLst>
                <a:gd name="connsiteX0" fmla="*/ 0 w 13137"/>
                <a:gd name="connsiteY0" fmla="*/ 0 h 897137"/>
                <a:gd name="connsiteX1" fmla="*/ 0 w 13137"/>
                <a:gd name="connsiteY1" fmla="*/ 897137 h 897137"/>
                <a:gd name="connsiteX2" fmla="*/ 13138 w 13137"/>
                <a:gd name="connsiteY2" fmla="*/ 897137 h 897137"/>
                <a:gd name="connsiteX3" fmla="*/ 13138 w 13137"/>
                <a:gd name="connsiteY3" fmla="*/ 0 h 897137"/>
                <a:gd name="connsiteX4" fmla="*/ 0 w 13137"/>
                <a:gd name="connsiteY4" fmla="*/ 0 h 89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137">
                  <a:moveTo>
                    <a:pt x="0" y="0"/>
                  </a:moveTo>
                  <a:lnTo>
                    <a:pt x="0" y="897137"/>
                  </a:lnTo>
                  <a:lnTo>
                    <a:pt x="13138" y="89713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DE076DC4-0848-A7CE-972A-E664CB9F50A6}"/>
                </a:ext>
              </a:extLst>
            </p:cNvPr>
            <p:cNvSpPr/>
            <p:nvPr/>
          </p:nvSpPr>
          <p:spPr>
            <a:xfrm>
              <a:off x="4389507" y="3064491"/>
              <a:ext cx="13137" cy="898754"/>
            </a:xfrm>
            <a:custGeom>
              <a:avLst/>
              <a:gdLst>
                <a:gd name="connsiteX0" fmla="*/ 0 w 13137"/>
                <a:gd name="connsiteY0" fmla="*/ 0 h 898754"/>
                <a:gd name="connsiteX1" fmla="*/ 0 w 13137"/>
                <a:gd name="connsiteY1" fmla="*/ 898755 h 898754"/>
                <a:gd name="connsiteX2" fmla="*/ 13138 w 13137"/>
                <a:gd name="connsiteY2" fmla="*/ 898755 h 898754"/>
                <a:gd name="connsiteX3" fmla="*/ 13138 w 13137"/>
                <a:gd name="connsiteY3" fmla="*/ 0 h 898754"/>
                <a:gd name="connsiteX4" fmla="*/ 0 w 13137"/>
                <a:gd name="connsiteY4" fmla="*/ 0 h 898754"/>
                <a:gd name="connsiteX5" fmla="*/ 0 w 13137"/>
                <a:gd name="connsiteY5" fmla="*/ 0 h 8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754">
                  <a:moveTo>
                    <a:pt x="0" y="0"/>
                  </a:moveTo>
                  <a:lnTo>
                    <a:pt x="0" y="898755"/>
                  </a:lnTo>
                  <a:lnTo>
                    <a:pt x="13138" y="89875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0DAEDB1-8CC1-7827-58B4-E64C87CDC64E}"/>
                </a:ext>
              </a:extLst>
            </p:cNvPr>
            <p:cNvSpPr/>
            <p:nvPr/>
          </p:nvSpPr>
          <p:spPr>
            <a:xfrm>
              <a:off x="4389507" y="3064491"/>
              <a:ext cx="13137" cy="898754"/>
            </a:xfrm>
            <a:custGeom>
              <a:avLst/>
              <a:gdLst>
                <a:gd name="connsiteX0" fmla="*/ 0 w 13137"/>
                <a:gd name="connsiteY0" fmla="*/ 0 h 898754"/>
                <a:gd name="connsiteX1" fmla="*/ 0 w 13137"/>
                <a:gd name="connsiteY1" fmla="*/ 898755 h 898754"/>
                <a:gd name="connsiteX2" fmla="*/ 13138 w 13137"/>
                <a:gd name="connsiteY2" fmla="*/ 898755 h 898754"/>
                <a:gd name="connsiteX3" fmla="*/ 13138 w 13137"/>
                <a:gd name="connsiteY3" fmla="*/ 0 h 898754"/>
                <a:gd name="connsiteX4" fmla="*/ 0 w 13137"/>
                <a:gd name="connsiteY4" fmla="*/ 0 h 89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754">
                  <a:moveTo>
                    <a:pt x="0" y="0"/>
                  </a:moveTo>
                  <a:lnTo>
                    <a:pt x="0" y="898755"/>
                  </a:lnTo>
                  <a:lnTo>
                    <a:pt x="13138" y="89875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52F2B507-D0B7-8B0F-05F5-D015519A3FAA}"/>
                </a:ext>
              </a:extLst>
            </p:cNvPr>
            <p:cNvSpPr/>
            <p:nvPr/>
          </p:nvSpPr>
          <p:spPr>
            <a:xfrm>
              <a:off x="4402645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  <a:gd name="connsiteX5" fmla="*/ 0 w 13144"/>
                <a:gd name="connsiteY5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C721F30-B2BF-1E16-2EAC-8ECFEC6ACA8E}"/>
                </a:ext>
              </a:extLst>
            </p:cNvPr>
            <p:cNvSpPr/>
            <p:nvPr/>
          </p:nvSpPr>
          <p:spPr>
            <a:xfrm>
              <a:off x="4402645" y="3055053"/>
              <a:ext cx="13144" cy="908192"/>
            </a:xfrm>
            <a:custGeom>
              <a:avLst/>
              <a:gdLst>
                <a:gd name="connsiteX0" fmla="*/ 0 w 13144"/>
                <a:gd name="connsiteY0" fmla="*/ 0 h 908192"/>
                <a:gd name="connsiteX1" fmla="*/ 0 w 13144"/>
                <a:gd name="connsiteY1" fmla="*/ 908192 h 908192"/>
                <a:gd name="connsiteX2" fmla="*/ 13145 w 13144"/>
                <a:gd name="connsiteY2" fmla="*/ 908192 h 908192"/>
                <a:gd name="connsiteX3" fmla="*/ 13145 w 13144"/>
                <a:gd name="connsiteY3" fmla="*/ 0 h 908192"/>
                <a:gd name="connsiteX4" fmla="*/ 0 w 13144"/>
                <a:gd name="connsiteY4" fmla="*/ 0 h 90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8192">
                  <a:moveTo>
                    <a:pt x="0" y="0"/>
                  </a:moveTo>
                  <a:lnTo>
                    <a:pt x="0" y="908192"/>
                  </a:lnTo>
                  <a:lnTo>
                    <a:pt x="13145" y="90819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1B7FE5CA-2BC0-8943-AD6F-D3BB118CDB54}"/>
                </a:ext>
              </a:extLst>
            </p:cNvPr>
            <p:cNvSpPr/>
            <p:nvPr/>
          </p:nvSpPr>
          <p:spPr>
            <a:xfrm>
              <a:off x="4415790" y="3053795"/>
              <a:ext cx="13137" cy="909450"/>
            </a:xfrm>
            <a:custGeom>
              <a:avLst/>
              <a:gdLst>
                <a:gd name="connsiteX0" fmla="*/ 0 w 13137"/>
                <a:gd name="connsiteY0" fmla="*/ 0 h 909450"/>
                <a:gd name="connsiteX1" fmla="*/ 0 w 13137"/>
                <a:gd name="connsiteY1" fmla="*/ 909450 h 909450"/>
                <a:gd name="connsiteX2" fmla="*/ 13138 w 13137"/>
                <a:gd name="connsiteY2" fmla="*/ 909450 h 909450"/>
                <a:gd name="connsiteX3" fmla="*/ 13138 w 13137"/>
                <a:gd name="connsiteY3" fmla="*/ 0 h 909450"/>
                <a:gd name="connsiteX4" fmla="*/ 0 w 13137"/>
                <a:gd name="connsiteY4" fmla="*/ 0 h 909450"/>
                <a:gd name="connsiteX5" fmla="*/ 0 w 13137"/>
                <a:gd name="connsiteY5" fmla="*/ 0 h 9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9450">
                  <a:moveTo>
                    <a:pt x="0" y="0"/>
                  </a:moveTo>
                  <a:lnTo>
                    <a:pt x="0" y="909450"/>
                  </a:lnTo>
                  <a:lnTo>
                    <a:pt x="13138" y="90945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1231B5C4-2317-C47D-7DED-C4009BD9AE03}"/>
                </a:ext>
              </a:extLst>
            </p:cNvPr>
            <p:cNvSpPr/>
            <p:nvPr/>
          </p:nvSpPr>
          <p:spPr>
            <a:xfrm>
              <a:off x="4415790" y="3053795"/>
              <a:ext cx="13137" cy="909450"/>
            </a:xfrm>
            <a:custGeom>
              <a:avLst/>
              <a:gdLst>
                <a:gd name="connsiteX0" fmla="*/ 0 w 13137"/>
                <a:gd name="connsiteY0" fmla="*/ 0 h 909450"/>
                <a:gd name="connsiteX1" fmla="*/ 0 w 13137"/>
                <a:gd name="connsiteY1" fmla="*/ 909450 h 909450"/>
                <a:gd name="connsiteX2" fmla="*/ 13138 w 13137"/>
                <a:gd name="connsiteY2" fmla="*/ 909450 h 909450"/>
                <a:gd name="connsiteX3" fmla="*/ 13138 w 13137"/>
                <a:gd name="connsiteY3" fmla="*/ 0 h 909450"/>
                <a:gd name="connsiteX4" fmla="*/ 0 w 13137"/>
                <a:gd name="connsiteY4" fmla="*/ 0 h 90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9450">
                  <a:moveTo>
                    <a:pt x="0" y="0"/>
                  </a:moveTo>
                  <a:lnTo>
                    <a:pt x="0" y="909450"/>
                  </a:lnTo>
                  <a:lnTo>
                    <a:pt x="13138" y="90945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3DF1F0AF-D588-88B2-699C-A4B5F119537F}"/>
                </a:ext>
              </a:extLst>
            </p:cNvPr>
            <p:cNvSpPr/>
            <p:nvPr/>
          </p:nvSpPr>
          <p:spPr>
            <a:xfrm>
              <a:off x="4428927" y="3058199"/>
              <a:ext cx="13137" cy="905046"/>
            </a:xfrm>
            <a:custGeom>
              <a:avLst/>
              <a:gdLst>
                <a:gd name="connsiteX0" fmla="*/ 0 w 13137"/>
                <a:gd name="connsiteY0" fmla="*/ 0 h 905046"/>
                <a:gd name="connsiteX1" fmla="*/ 0 w 13137"/>
                <a:gd name="connsiteY1" fmla="*/ 905046 h 905046"/>
                <a:gd name="connsiteX2" fmla="*/ 13138 w 13137"/>
                <a:gd name="connsiteY2" fmla="*/ 905046 h 905046"/>
                <a:gd name="connsiteX3" fmla="*/ 13138 w 13137"/>
                <a:gd name="connsiteY3" fmla="*/ 0 h 905046"/>
                <a:gd name="connsiteX4" fmla="*/ 0 w 13137"/>
                <a:gd name="connsiteY4" fmla="*/ 0 h 905046"/>
                <a:gd name="connsiteX5" fmla="*/ 0 w 13137"/>
                <a:gd name="connsiteY5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5046">
                  <a:moveTo>
                    <a:pt x="0" y="0"/>
                  </a:moveTo>
                  <a:lnTo>
                    <a:pt x="0" y="905046"/>
                  </a:lnTo>
                  <a:lnTo>
                    <a:pt x="13138" y="9050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82BECED5-EDCE-E2D5-3E49-147203947891}"/>
                </a:ext>
              </a:extLst>
            </p:cNvPr>
            <p:cNvSpPr/>
            <p:nvPr/>
          </p:nvSpPr>
          <p:spPr>
            <a:xfrm>
              <a:off x="4428927" y="3058199"/>
              <a:ext cx="13137" cy="905046"/>
            </a:xfrm>
            <a:custGeom>
              <a:avLst/>
              <a:gdLst>
                <a:gd name="connsiteX0" fmla="*/ 0 w 13137"/>
                <a:gd name="connsiteY0" fmla="*/ 0 h 905046"/>
                <a:gd name="connsiteX1" fmla="*/ 0 w 13137"/>
                <a:gd name="connsiteY1" fmla="*/ 905046 h 905046"/>
                <a:gd name="connsiteX2" fmla="*/ 13138 w 13137"/>
                <a:gd name="connsiteY2" fmla="*/ 905046 h 905046"/>
                <a:gd name="connsiteX3" fmla="*/ 13138 w 13137"/>
                <a:gd name="connsiteY3" fmla="*/ 0 h 905046"/>
                <a:gd name="connsiteX4" fmla="*/ 0 w 13137"/>
                <a:gd name="connsiteY4" fmla="*/ 0 h 9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5046">
                  <a:moveTo>
                    <a:pt x="0" y="0"/>
                  </a:moveTo>
                  <a:lnTo>
                    <a:pt x="0" y="905046"/>
                  </a:lnTo>
                  <a:lnTo>
                    <a:pt x="13138" y="9050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DB8E7C18-35EB-AFB6-FED1-D91BC1157E35}"/>
                </a:ext>
              </a:extLst>
            </p:cNvPr>
            <p:cNvSpPr/>
            <p:nvPr/>
          </p:nvSpPr>
          <p:spPr>
            <a:xfrm>
              <a:off x="4442065" y="3064670"/>
              <a:ext cx="13145" cy="898575"/>
            </a:xfrm>
            <a:custGeom>
              <a:avLst/>
              <a:gdLst>
                <a:gd name="connsiteX0" fmla="*/ 0 w 13145"/>
                <a:gd name="connsiteY0" fmla="*/ 0 h 898575"/>
                <a:gd name="connsiteX1" fmla="*/ 0 w 13145"/>
                <a:gd name="connsiteY1" fmla="*/ 898575 h 898575"/>
                <a:gd name="connsiteX2" fmla="*/ 13145 w 13145"/>
                <a:gd name="connsiteY2" fmla="*/ 898575 h 898575"/>
                <a:gd name="connsiteX3" fmla="*/ 13145 w 13145"/>
                <a:gd name="connsiteY3" fmla="*/ 0 h 898575"/>
                <a:gd name="connsiteX4" fmla="*/ 0 w 13145"/>
                <a:gd name="connsiteY4" fmla="*/ 0 h 898575"/>
                <a:gd name="connsiteX5" fmla="*/ 0 w 13145"/>
                <a:gd name="connsiteY5" fmla="*/ 0 h 89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8575">
                  <a:moveTo>
                    <a:pt x="0" y="0"/>
                  </a:moveTo>
                  <a:lnTo>
                    <a:pt x="0" y="898575"/>
                  </a:lnTo>
                  <a:lnTo>
                    <a:pt x="13145" y="8985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30FEEE10-00E2-4020-7EA5-589F165EABAF}"/>
                </a:ext>
              </a:extLst>
            </p:cNvPr>
            <p:cNvSpPr/>
            <p:nvPr/>
          </p:nvSpPr>
          <p:spPr>
            <a:xfrm>
              <a:off x="4442065" y="3064670"/>
              <a:ext cx="13145" cy="898575"/>
            </a:xfrm>
            <a:custGeom>
              <a:avLst/>
              <a:gdLst>
                <a:gd name="connsiteX0" fmla="*/ 0 w 13145"/>
                <a:gd name="connsiteY0" fmla="*/ 0 h 898575"/>
                <a:gd name="connsiteX1" fmla="*/ 0 w 13145"/>
                <a:gd name="connsiteY1" fmla="*/ 898575 h 898575"/>
                <a:gd name="connsiteX2" fmla="*/ 13145 w 13145"/>
                <a:gd name="connsiteY2" fmla="*/ 898575 h 898575"/>
                <a:gd name="connsiteX3" fmla="*/ 13145 w 13145"/>
                <a:gd name="connsiteY3" fmla="*/ 0 h 898575"/>
                <a:gd name="connsiteX4" fmla="*/ 0 w 13145"/>
                <a:gd name="connsiteY4" fmla="*/ 0 h 89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8575">
                  <a:moveTo>
                    <a:pt x="0" y="0"/>
                  </a:moveTo>
                  <a:lnTo>
                    <a:pt x="0" y="898575"/>
                  </a:lnTo>
                  <a:lnTo>
                    <a:pt x="13145" y="8985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7444D531-00E4-6CE9-9A37-05BD664AF816}"/>
                </a:ext>
              </a:extLst>
            </p:cNvPr>
            <p:cNvSpPr/>
            <p:nvPr/>
          </p:nvSpPr>
          <p:spPr>
            <a:xfrm>
              <a:off x="4455210" y="3060805"/>
              <a:ext cx="13137" cy="902440"/>
            </a:xfrm>
            <a:custGeom>
              <a:avLst/>
              <a:gdLst>
                <a:gd name="connsiteX0" fmla="*/ 0 w 13137"/>
                <a:gd name="connsiteY0" fmla="*/ 0 h 902440"/>
                <a:gd name="connsiteX1" fmla="*/ 0 w 13137"/>
                <a:gd name="connsiteY1" fmla="*/ 902440 h 902440"/>
                <a:gd name="connsiteX2" fmla="*/ 13138 w 13137"/>
                <a:gd name="connsiteY2" fmla="*/ 902440 h 902440"/>
                <a:gd name="connsiteX3" fmla="*/ 13138 w 13137"/>
                <a:gd name="connsiteY3" fmla="*/ 0 h 902440"/>
                <a:gd name="connsiteX4" fmla="*/ 0 w 13137"/>
                <a:gd name="connsiteY4" fmla="*/ 0 h 902440"/>
                <a:gd name="connsiteX5" fmla="*/ 0 w 13137"/>
                <a:gd name="connsiteY5" fmla="*/ 0 h 90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2440">
                  <a:moveTo>
                    <a:pt x="0" y="0"/>
                  </a:moveTo>
                  <a:lnTo>
                    <a:pt x="0" y="902440"/>
                  </a:lnTo>
                  <a:lnTo>
                    <a:pt x="13138" y="9024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14C86E2B-27D3-D2B6-4E46-4376F4BFF404}"/>
                </a:ext>
              </a:extLst>
            </p:cNvPr>
            <p:cNvSpPr/>
            <p:nvPr/>
          </p:nvSpPr>
          <p:spPr>
            <a:xfrm>
              <a:off x="4455210" y="3060805"/>
              <a:ext cx="13137" cy="902440"/>
            </a:xfrm>
            <a:custGeom>
              <a:avLst/>
              <a:gdLst>
                <a:gd name="connsiteX0" fmla="*/ 0 w 13137"/>
                <a:gd name="connsiteY0" fmla="*/ 0 h 902440"/>
                <a:gd name="connsiteX1" fmla="*/ 0 w 13137"/>
                <a:gd name="connsiteY1" fmla="*/ 902440 h 902440"/>
                <a:gd name="connsiteX2" fmla="*/ 13138 w 13137"/>
                <a:gd name="connsiteY2" fmla="*/ 902440 h 902440"/>
                <a:gd name="connsiteX3" fmla="*/ 13138 w 13137"/>
                <a:gd name="connsiteY3" fmla="*/ 0 h 902440"/>
                <a:gd name="connsiteX4" fmla="*/ 0 w 13137"/>
                <a:gd name="connsiteY4" fmla="*/ 0 h 90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2440">
                  <a:moveTo>
                    <a:pt x="0" y="0"/>
                  </a:moveTo>
                  <a:lnTo>
                    <a:pt x="0" y="902440"/>
                  </a:lnTo>
                  <a:lnTo>
                    <a:pt x="13138" y="9024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FC67ADA4-4C82-FA75-F761-FD26A0F8D65B}"/>
                </a:ext>
              </a:extLst>
            </p:cNvPr>
            <p:cNvSpPr/>
            <p:nvPr/>
          </p:nvSpPr>
          <p:spPr>
            <a:xfrm>
              <a:off x="4468347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  <a:gd name="connsiteX5" fmla="*/ 0 w 13137"/>
                <a:gd name="connsiteY5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AE8BDC1E-1BF7-D631-E072-CDBF2ECF1283}"/>
                </a:ext>
              </a:extLst>
            </p:cNvPr>
            <p:cNvSpPr/>
            <p:nvPr/>
          </p:nvSpPr>
          <p:spPr>
            <a:xfrm>
              <a:off x="4468347" y="3061615"/>
              <a:ext cx="13137" cy="901631"/>
            </a:xfrm>
            <a:custGeom>
              <a:avLst/>
              <a:gdLst>
                <a:gd name="connsiteX0" fmla="*/ 0 w 13137"/>
                <a:gd name="connsiteY0" fmla="*/ 0 h 901631"/>
                <a:gd name="connsiteX1" fmla="*/ 0 w 13137"/>
                <a:gd name="connsiteY1" fmla="*/ 901631 h 901631"/>
                <a:gd name="connsiteX2" fmla="*/ 13138 w 13137"/>
                <a:gd name="connsiteY2" fmla="*/ 901631 h 901631"/>
                <a:gd name="connsiteX3" fmla="*/ 13138 w 13137"/>
                <a:gd name="connsiteY3" fmla="*/ 0 h 901631"/>
                <a:gd name="connsiteX4" fmla="*/ 0 w 13137"/>
                <a:gd name="connsiteY4" fmla="*/ 0 h 901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631">
                  <a:moveTo>
                    <a:pt x="0" y="0"/>
                  </a:moveTo>
                  <a:lnTo>
                    <a:pt x="0" y="901631"/>
                  </a:lnTo>
                  <a:lnTo>
                    <a:pt x="13138" y="90163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8987AB8C-5EF3-B2B9-634F-8DD240188F5A}"/>
                </a:ext>
              </a:extLst>
            </p:cNvPr>
            <p:cNvSpPr/>
            <p:nvPr/>
          </p:nvSpPr>
          <p:spPr>
            <a:xfrm>
              <a:off x="4481485" y="3062423"/>
              <a:ext cx="13144" cy="900822"/>
            </a:xfrm>
            <a:custGeom>
              <a:avLst/>
              <a:gdLst>
                <a:gd name="connsiteX0" fmla="*/ 0 w 13144"/>
                <a:gd name="connsiteY0" fmla="*/ 0 h 900822"/>
                <a:gd name="connsiteX1" fmla="*/ 0 w 13144"/>
                <a:gd name="connsiteY1" fmla="*/ 900823 h 900822"/>
                <a:gd name="connsiteX2" fmla="*/ 13145 w 13144"/>
                <a:gd name="connsiteY2" fmla="*/ 900823 h 900822"/>
                <a:gd name="connsiteX3" fmla="*/ 13145 w 13144"/>
                <a:gd name="connsiteY3" fmla="*/ 0 h 900822"/>
                <a:gd name="connsiteX4" fmla="*/ 0 w 13144"/>
                <a:gd name="connsiteY4" fmla="*/ 0 h 900822"/>
                <a:gd name="connsiteX5" fmla="*/ 0 w 13144"/>
                <a:gd name="connsiteY5" fmla="*/ 0 h 9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00822">
                  <a:moveTo>
                    <a:pt x="0" y="0"/>
                  </a:moveTo>
                  <a:lnTo>
                    <a:pt x="0" y="900823"/>
                  </a:lnTo>
                  <a:lnTo>
                    <a:pt x="13145" y="90082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4243152-966B-046B-DCF8-AD17B40D9011}"/>
                </a:ext>
              </a:extLst>
            </p:cNvPr>
            <p:cNvSpPr/>
            <p:nvPr/>
          </p:nvSpPr>
          <p:spPr>
            <a:xfrm>
              <a:off x="4481485" y="3062423"/>
              <a:ext cx="13144" cy="900822"/>
            </a:xfrm>
            <a:custGeom>
              <a:avLst/>
              <a:gdLst>
                <a:gd name="connsiteX0" fmla="*/ 0 w 13144"/>
                <a:gd name="connsiteY0" fmla="*/ 0 h 900822"/>
                <a:gd name="connsiteX1" fmla="*/ 0 w 13144"/>
                <a:gd name="connsiteY1" fmla="*/ 900823 h 900822"/>
                <a:gd name="connsiteX2" fmla="*/ 13145 w 13144"/>
                <a:gd name="connsiteY2" fmla="*/ 900823 h 900822"/>
                <a:gd name="connsiteX3" fmla="*/ 13145 w 13144"/>
                <a:gd name="connsiteY3" fmla="*/ 0 h 900822"/>
                <a:gd name="connsiteX4" fmla="*/ 0 w 13144"/>
                <a:gd name="connsiteY4" fmla="*/ 0 h 9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00822">
                  <a:moveTo>
                    <a:pt x="0" y="0"/>
                  </a:moveTo>
                  <a:lnTo>
                    <a:pt x="0" y="900823"/>
                  </a:lnTo>
                  <a:lnTo>
                    <a:pt x="13145" y="90082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7229567-7B86-3345-0842-180DB672C6AF}"/>
                </a:ext>
              </a:extLst>
            </p:cNvPr>
            <p:cNvSpPr/>
            <p:nvPr/>
          </p:nvSpPr>
          <p:spPr>
            <a:xfrm>
              <a:off x="4494630" y="3049571"/>
              <a:ext cx="13137" cy="913674"/>
            </a:xfrm>
            <a:custGeom>
              <a:avLst/>
              <a:gdLst>
                <a:gd name="connsiteX0" fmla="*/ 0 w 13137"/>
                <a:gd name="connsiteY0" fmla="*/ 0 h 913674"/>
                <a:gd name="connsiteX1" fmla="*/ 0 w 13137"/>
                <a:gd name="connsiteY1" fmla="*/ 913675 h 913674"/>
                <a:gd name="connsiteX2" fmla="*/ 13138 w 13137"/>
                <a:gd name="connsiteY2" fmla="*/ 913675 h 913674"/>
                <a:gd name="connsiteX3" fmla="*/ 13138 w 13137"/>
                <a:gd name="connsiteY3" fmla="*/ 0 h 913674"/>
                <a:gd name="connsiteX4" fmla="*/ 0 w 13137"/>
                <a:gd name="connsiteY4" fmla="*/ 0 h 913674"/>
                <a:gd name="connsiteX5" fmla="*/ 0 w 13137"/>
                <a:gd name="connsiteY5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13674">
                  <a:moveTo>
                    <a:pt x="0" y="0"/>
                  </a:moveTo>
                  <a:lnTo>
                    <a:pt x="0" y="913675"/>
                  </a:lnTo>
                  <a:lnTo>
                    <a:pt x="13138" y="91367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E3302923-54C4-3BE0-43CF-10EF274A0994}"/>
                </a:ext>
              </a:extLst>
            </p:cNvPr>
            <p:cNvSpPr/>
            <p:nvPr/>
          </p:nvSpPr>
          <p:spPr>
            <a:xfrm>
              <a:off x="4494630" y="3049571"/>
              <a:ext cx="13137" cy="913674"/>
            </a:xfrm>
            <a:custGeom>
              <a:avLst/>
              <a:gdLst>
                <a:gd name="connsiteX0" fmla="*/ 0 w 13137"/>
                <a:gd name="connsiteY0" fmla="*/ 0 h 913674"/>
                <a:gd name="connsiteX1" fmla="*/ 0 w 13137"/>
                <a:gd name="connsiteY1" fmla="*/ 913675 h 913674"/>
                <a:gd name="connsiteX2" fmla="*/ 13138 w 13137"/>
                <a:gd name="connsiteY2" fmla="*/ 913675 h 913674"/>
                <a:gd name="connsiteX3" fmla="*/ 13138 w 13137"/>
                <a:gd name="connsiteY3" fmla="*/ 0 h 913674"/>
                <a:gd name="connsiteX4" fmla="*/ 0 w 13137"/>
                <a:gd name="connsiteY4" fmla="*/ 0 h 91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13674">
                  <a:moveTo>
                    <a:pt x="0" y="0"/>
                  </a:moveTo>
                  <a:lnTo>
                    <a:pt x="0" y="913675"/>
                  </a:lnTo>
                  <a:lnTo>
                    <a:pt x="13138" y="91367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19BA1856-0CB3-760F-3CB8-94A42CEA2CB0}"/>
                </a:ext>
              </a:extLst>
            </p:cNvPr>
            <p:cNvSpPr/>
            <p:nvPr/>
          </p:nvSpPr>
          <p:spPr>
            <a:xfrm>
              <a:off x="4507768" y="3064850"/>
              <a:ext cx="13137" cy="898395"/>
            </a:xfrm>
            <a:custGeom>
              <a:avLst/>
              <a:gdLst>
                <a:gd name="connsiteX0" fmla="*/ 0 w 13137"/>
                <a:gd name="connsiteY0" fmla="*/ 0 h 898395"/>
                <a:gd name="connsiteX1" fmla="*/ 0 w 13137"/>
                <a:gd name="connsiteY1" fmla="*/ 898396 h 898395"/>
                <a:gd name="connsiteX2" fmla="*/ 13138 w 13137"/>
                <a:gd name="connsiteY2" fmla="*/ 898396 h 898395"/>
                <a:gd name="connsiteX3" fmla="*/ 13138 w 13137"/>
                <a:gd name="connsiteY3" fmla="*/ 0 h 898395"/>
                <a:gd name="connsiteX4" fmla="*/ 0 w 13137"/>
                <a:gd name="connsiteY4" fmla="*/ 0 h 898395"/>
                <a:gd name="connsiteX5" fmla="*/ 0 w 13137"/>
                <a:gd name="connsiteY5" fmla="*/ 0 h 8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8395">
                  <a:moveTo>
                    <a:pt x="0" y="0"/>
                  </a:moveTo>
                  <a:lnTo>
                    <a:pt x="0" y="898396"/>
                  </a:lnTo>
                  <a:lnTo>
                    <a:pt x="13138" y="89839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D75E280C-1B50-86A6-13E8-BDD844A8C899}"/>
                </a:ext>
              </a:extLst>
            </p:cNvPr>
            <p:cNvSpPr/>
            <p:nvPr/>
          </p:nvSpPr>
          <p:spPr>
            <a:xfrm>
              <a:off x="4507768" y="3064850"/>
              <a:ext cx="13137" cy="898395"/>
            </a:xfrm>
            <a:custGeom>
              <a:avLst/>
              <a:gdLst>
                <a:gd name="connsiteX0" fmla="*/ 0 w 13137"/>
                <a:gd name="connsiteY0" fmla="*/ 0 h 898395"/>
                <a:gd name="connsiteX1" fmla="*/ 0 w 13137"/>
                <a:gd name="connsiteY1" fmla="*/ 898396 h 898395"/>
                <a:gd name="connsiteX2" fmla="*/ 13138 w 13137"/>
                <a:gd name="connsiteY2" fmla="*/ 898396 h 898395"/>
                <a:gd name="connsiteX3" fmla="*/ 13138 w 13137"/>
                <a:gd name="connsiteY3" fmla="*/ 0 h 898395"/>
                <a:gd name="connsiteX4" fmla="*/ 0 w 13137"/>
                <a:gd name="connsiteY4" fmla="*/ 0 h 8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8395">
                  <a:moveTo>
                    <a:pt x="0" y="0"/>
                  </a:moveTo>
                  <a:lnTo>
                    <a:pt x="0" y="898396"/>
                  </a:lnTo>
                  <a:lnTo>
                    <a:pt x="13138" y="89839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84560358-B574-D76E-A508-CC0425695AE5}"/>
                </a:ext>
              </a:extLst>
            </p:cNvPr>
            <p:cNvSpPr/>
            <p:nvPr/>
          </p:nvSpPr>
          <p:spPr>
            <a:xfrm>
              <a:off x="4520905" y="3065928"/>
              <a:ext cx="13145" cy="897317"/>
            </a:xfrm>
            <a:custGeom>
              <a:avLst/>
              <a:gdLst>
                <a:gd name="connsiteX0" fmla="*/ 0 w 13145"/>
                <a:gd name="connsiteY0" fmla="*/ 0 h 897317"/>
                <a:gd name="connsiteX1" fmla="*/ 0 w 13145"/>
                <a:gd name="connsiteY1" fmla="*/ 897318 h 897317"/>
                <a:gd name="connsiteX2" fmla="*/ 13145 w 13145"/>
                <a:gd name="connsiteY2" fmla="*/ 897318 h 897317"/>
                <a:gd name="connsiteX3" fmla="*/ 13145 w 13145"/>
                <a:gd name="connsiteY3" fmla="*/ 0 h 897317"/>
                <a:gd name="connsiteX4" fmla="*/ 0 w 13145"/>
                <a:gd name="connsiteY4" fmla="*/ 0 h 897317"/>
                <a:gd name="connsiteX5" fmla="*/ 0 w 13145"/>
                <a:gd name="connsiteY5" fmla="*/ 0 h 89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7317">
                  <a:moveTo>
                    <a:pt x="0" y="0"/>
                  </a:moveTo>
                  <a:lnTo>
                    <a:pt x="0" y="897318"/>
                  </a:lnTo>
                  <a:lnTo>
                    <a:pt x="13145" y="89731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E7DA47C-74CC-5433-4B56-4CACD58687AE}"/>
                </a:ext>
              </a:extLst>
            </p:cNvPr>
            <p:cNvSpPr/>
            <p:nvPr/>
          </p:nvSpPr>
          <p:spPr>
            <a:xfrm>
              <a:off x="4520905" y="3065928"/>
              <a:ext cx="13145" cy="897317"/>
            </a:xfrm>
            <a:custGeom>
              <a:avLst/>
              <a:gdLst>
                <a:gd name="connsiteX0" fmla="*/ 0 w 13145"/>
                <a:gd name="connsiteY0" fmla="*/ 0 h 897317"/>
                <a:gd name="connsiteX1" fmla="*/ 0 w 13145"/>
                <a:gd name="connsiteY1" fmla="*/ 897318 h 897317"/>
                <a:gd name="connsiteX2" fmla="*/ 13145 w 13145"/>
                <a:gd name="connsiteY2" fmla="*/ 897318 h 897317"/>
                <a:gd name="connsiteX3" fmla="*/ 13145 w 13145"/>
                <a:gd name="connsiteY3" fmla="*/ 0 h 897317"/>
                <a:gd name="connsiteX4" fmla="*/ 0 w 13145"/>
                <a:gd name="connsiteY4" fmla="*/ 0 h 89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7317">
                  <a:moveTo>
                    <a:pt x="0" y="0"/>
                  </a:moveTo>
                  <a:lnTo>
                    <a:pt x="0" y="897318"/>
                  </a:lnTo>
                  <a:lnTo>
                    <a:pt x="13145" y="89731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5BAAA4A3-1975-F430-673D-AC535127BFB6}"/>
                </a:ext>
              </a:extLst>
            </p:cNvPr>
            <p:cNvSpPr/>
            <p:nvPr/>
          </p:nvSpPr>
          <p:spPr>
            <a:xfrm>
              <a:off x="4534050" y="3066737"/>
              <a:ext cx="13137" cy="896508"/>
            </a:xfrm>
            <a:custGeom>
              <a:avLst/>
              <a:gdLst>
                <a:gd name="connsiteX0" fmla="*/ 0 w 13137"/>
                <a:gd name="connsiteY0" fmla="*/ 0 h 896508"/>
                <a:gd name="connsiteX1" fmla="*/ 0 w 13137"/>
                <a:gd name="connsiteY1" fmla="*/ 896508 h 896508"/>
                <a:gd name="connsiteX2" fmla="*/ 13138 w 13137"/>
                <a:gd name="connsiteY2" fmla="*/ 896508 h 896508"/>
                <a:gd name="connsiteX3" fmla="*/ 13138 w 13137"/>
                <a:gd name="connsiteY3" fmla="*/ 0 h 896508"/>
                <a:gd name="connsiteX4" fmla="*/ 0 w 13137"/>
                <a:gd name="connsiteY4" fmla="*/ 0 h 896508"/>
                <a:gd name="connsiteX5" fmla="*/ 0 w 13137"/>
                <a:gd name="connsiteY5" fmla="*/ 0 h 89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6508">
                  <a:moveTo>
                    <a:pt x="0" y="0"/>
                  </a:moveTo>
                  <a:lnTo>
                    <a:pt x="0" y="896508"/>
                  </a:lnTo>
                  <a:lnTo>
                    <a:pt x="13138" y="89650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82F99C6-837D-5DDC-A03C-F4739AB388A5}"/>
                </a:ext>
              </a:extLst>
            </p:cNvPr>
            <p:cNvSpPr/>
            <p:nvPr/>
          </p:nvSpPr>
          <p:spPr>
            <a:xfrm>
              <a:off x="4534050" y="3066737"/>
              <a:ext cx="13137" cy="896508"/>
            </a:xfrm>
            <a:custGeom>
              <a:avLst/>
              <a:gdLst>
                <a:gd name="connsiteX0" fmla="*/ 0 w 13137"/>
                <a:gd name="connsiteY0" fmla="*/ 0 h 896508"/>
                <a:gd name="connsiteX1" fmla="*/ 0 w 13137"/>
                <a:gd name="connsiteY1" fmla="*/ 896508 h 896508"/>
                <a:gd name="connsiteX2" fmla="*/ 13138 w 13137"/>
                <a:gd name="connsiteY2" fmla="*/ 896508 h 896508"/>
                <a:gd name="connsiteX3" fmla="*/ 13138 w 13137"/>
                <a:gd name="connsiteY3" fmla="*/ 0 h 896508"/>
                <a:gd name="connsiteX4" fmla="*/ 0 w 13137"/>
                <a:gd name="connsiteY4" fmla="*/ 0 h 89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6508">
                  <a:moveTo>
                    <a:pt x="0" y="0"/>
                  </a:moveTo>
                  <a:lnTo>
                    <a:pt x="0" y="896508"/>
                  </a:lnTo>
                  <a:lnTo>
                    <a:pt x="13138" y="89650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169CA333-2A5F-3798-753F-94C8BB3BD6E1}"/>
                </a:ext>
              </a:extLst>
            </p:cNvPr>
            <p:cNvSpPr/>
            <p:nvPr/>
          </p:nvSpPr>
          <p:spPr>
            <a:xfrm>
              <a:off x="4547188" y="3067187"/>
              <a:ext cx="13145" cy="896058"/>
            </a:xfrm>
            <a:custGeom>
              <a:avLst/>
              <a:gdLst>
                <a:gd name="connsiteX0" fmla="*/ 0 w 13145"/>
                <a:gd name="connsiteY0" fmla="*/ 0 h 896058"/>
                <a:gd name="connsiteX1" fmla="*/ 0 w 13145"/>
                <a:gd name="connsiteY1" fmla="*/ 896059 h 896058"/>
                <a:gd name="connsiteX2" fmla="*/ 13145 w 13145"/>
                <a:gd name="connsiteY2" fmla="*/ 896059 h 896058"/>
                <a:gd name="connsiteX3" fmla="*/ 13145 w 13145"/>
                <a:gd name="connsiteY3" fmla="*/ 0 h 896058"/>
                <a:gd name="connsiteX4" fmla="*/ 0 w 13145"/>
                <a:gd name="connsiteY4" fmla="*/ 0 h 896058"/>
                <a:gd name="connsiteX5" fmla="*/ 0 w 13145"/>
                <a:gd name="connsiteY5" fmla="*/ 0 h 8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96058">
                  <a:moveTo>
                    <a:pt x="0" y="0"/>
                  </a:moveTo>
                  <a:lnTo>
                    <a:pt x="0" y="896059"/>
                  </a:lnTo>
                  <a:lnTo>
                    <a:pt x="13145" y="89605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23A1631E-1991-5BC6-0BD0-D4E2A6774340}"/>
                </a:ext>
              </a:extLst>
            </p:cNvPr>
            <p:cNvSpPr/>
            <p:nvPr/>
          </p:nvSpPr>
          <p:spPr>
            <a:xfrm>
              <a:off x="4547188" y="3067187"/>
              <a:ext cx="13145" cy="896058"/>
            </a:xfrm>
            <a:custGeom>
              <a:avLst/>
              <a:gdLst>
                <a:gd name="connsiteX0" fmla="*/ 0 w 13145"/>
                <a:gd name="connsiteY0" fmla="*/ 0 h 896058"/>
                <a:gd name="connsiteX1" fmla="*/ 0 w 13145"/>
                <a:gd name="connsiteY1" fmla="*/ 896059 h 896058"/>
                <a:gd name="connsiteX2" fmla="*/ 13145 w 13145"/>
                <a:gd name="connsiteY2" fmla="*/ 896059 h 896058"/>
                <a:gd name="connsiteX3" fmla="*/ 13145 w 13145"/>
                <a:gd name="connsiteY3" fmla="*/ 0 h 896058"/>
                <a:gd name="connsiteX4" fmla="*/ 0 w 13145"/>
                <a:gd name="connsiteY4" fmla="*/ 0 h 896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96058">
                  <a:moveTo>
                    <a:pt x="0" y="0"/>
                  </a:moveTo>
                  <a:lnTo>
                    <a:pt x="0" y="896059"/>
                  </a:lnTo>
                  <a:lnTo>
                    <a:pt x="13145" y="89605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1B6950-FF6E-3039-697D-7BBEBA17BD07}"/>
                </a:ext>
              </a:extLst>
            </p:cNvPr>
            <p:cNvSpPr/>
            <p:nvPr/>
          </p:nvSpPr>
          <p:spPr>
            <a:xfrm>
              <a:off x="4560333" y="3068086"/>
              <a:ext cx="13137" cy="895160"/>
            </a:xfrm>
            <a:custGeom>
              <a:avLst/>
              <a:gdLst>
                <a:gd name="connsiteX0" fmla="*/ 0 w 13137"/>
                <a:gd name="connsiteY0" fmla="*/ 0 h 895160"/>
                <a:gd name="connsiteX1" fmla="*/ 0 w 13137"/>
                <a:gd name="connsiteY1" fmla="*/ 895160 h 895160"/>
                <a:gd name="connsiteX2" fmla="*/ 13138 w 13137"/>
                <a:gd name="connsiteY2" fmla="*/ 895160 h 895160"/>
                <a:gd name="connsiteX3" fmla="*/ 13138 w 13137"/>
                <a:gd name="connsiteY3" fmla="*/ 0 h 895160"/>
                <a:gd name="connsiteX4" fmla="*/ 0 w 13137"/>
                <a:gd name="connsiteY4" fmla="*/ 0 h 895160"/>
                <a:gd name="connsiteX5" fmla="*/ 0 w 13137"/>
                <a:gd name="connsiteY5" fmla="*/ 0 h 89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5160">
                  <a:moveTo>
                    <a:pt x="0" y="0"/>
                  </a:moveTo>
                  <a:lnTo>
                    <a:pt x="0" y="895160"/>
                  </a:lnTo>
                  <a:lnTo>
                    <a:pt x="13138" y="89516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EC1F6DB-2155-111F-22C3-08DDA3F54FA7}"/>
                </a:ext>
              </a:extLst>
            </p:cNvPr>
            <p:cNvSpPr/>
            <p:nvPr/>
          </p:nvSpPr>
          <p:spPr>
            <a:xfrm>
              <a:off x="4560333" y="3068086"/>
              <a:ext cx="13137" cy="895160"/>
            </a:xfrm>
            <a:custGeom>
              <a:avLst/>
              <a:gdLst>
                <a:gd name="connsiteX0" fmla="*/ 0 w 13137"/>
                <a:gd name="connsiteY0" fmla="*/ 0 h 895160"/>
                <a:gd name="connsiteX1" fmla="*/ 0 w 13137"/>
                <a:gd name="connsiteY1" fmla="*/ 895160 h 895160"/>
                <a:gd name="connsiteX2" fmla="*/ 13138 w 13137"/>
                <a:gd name="connsiteY2" fmla="*/ 895160 h 895160"/>
                <a:gd name="connsiteX3" fmla="*/ 13138 w 13137"/>
                <a:gd name="connsiteY3" fmla="*/ 0 h 895160"/>
                <a:gd name="connsiteX4" fmla="*/ 0 w 13137"/>
                <a:gd name="connsiteY4" fmla="*/ 0 h 89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5160">
                  <a:moveTo>
                    <a:pt x="0" y="0"/>
                  </a:moveTo>
                  <a:lnTo>
                    <a:pt x="0" y="895160"/>
                  </a:lnTo>
                  <a:lnTo>
                    <a:pt x="13138" y="89516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8615BFBA-8AFD-AB20-BD2C-B658EB5A5D8A}"/>
                </a:ext>
              </a:extLst>
            </p:cNvPr>
            <p:cNvSpPr/>
            <p:nvPr/>
          </p:nvSpPr>
          <p:spPr>
            <a:xfrm>
              <a:off x="3264544" y="30617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AE4DCC84-CD20-AD86-2F41-2A813EE388A8}"/>
                </a:ext>
              </a:extLst>
            </p:cNvPr>
            <p:cNvSpPr/>
            <p:nvPr/>
          </p:nvSpPr>
          <p:spPr>
            <a:xfrm>
              <a:off x="3277684" y="3048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902C773C-044A-4D60-7C27-52422E67E69E}"/>
                </a:ext>
              </a:extLst>
            </p:cNvPr>
            <p:cNvSpPr/>
            <p:nvPr/>
          </p:nvSpPr>
          <p:spPr>
            <a:xfrm>
              <a:off x="3290824" y="30545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CD908904-C657-7B9E-0934-A71FBC20E60B}"/>
                </a:ext>
              </a:extLst>
            </p:cNvPr>
            <p:cNvSpPr/>
            <p:nvPr/>
          </p:nvSpPr>
          <p:spPr>
            <a:xfrm>
              <a:off x="3303965" y="30807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56D99B45-458E-02EC-4453-7DAEBC312E7C}"/>
                </a:ext>
              </a:extLst>
            </p:cNvPr>
            <p:cNvSpPr/>
            <p:nvPr/>
          </p:nvSpPr>
          <p:spPr>
            <a:xfrm>
              <a:off x="3317105" y="30616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1C6ED56C-1EEC-2F9E-A5FE-B13B7979210F}"/>
                </a:ext>
              </a:extLst>
            </p:cNvPr>
            <p:cNvSpPr/>
            <p:nvPr/>
          </p:nvSpPr>
          <p:spPr>
            <a:xfrm>
              <a:off x="3330245" y="30623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DA5ADF49-7460-DC18-CDEE-0B9DED4C4F27}"/>
                </a:ext>
              </a:extLst>
            </p:cNvPr>
            <p:cNvSpPr/>
            <p:nvPr/>
          </p:nvSpPr>
          <p:spPr>
            <a:xfrm>
              <a:off x="3343386" y="305475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EDFA331E-C07A-0CC3-55F4-4C1B65F8D772}"/>
                </a:ext>
              </a:extLst>
            </p:cNvPr>
            <p:cNvSpPr/>
            <p:nvPr/>
          </p:nvSpPr>
          <p:spPr>
            <a:xfrm>
              <a:off x="3356526" y="30578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5C333269-A32D-6CF2-7510-DC77BC3915CB}"/>
                </a:ext>
              </a:extLst>
            </p:cNvPr>
            <p:cNvSpPr/>
            <p:nvPr/>
          </p:nvSpPr>
          <p:spPr>
            <a:xfrm>
              <a:off x="3369666" y="30632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B42EC1F8-7EFB-29C0-0FC9-717FDCA4B392}"/>
                </a:ext>
              </a:extLst>
            </p:cNvPr>
            <p:cNvSpPr/>
            <p:nvPr/>
          </p:nvSpPr>
          <p:spPr>
            <a:xfrm>
              <a:off x="3382806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74470FF-4DF9-55A7-529B-2A226BF378FA}"/>
                </a:ext>
              </a:extLst>
            </p:cNvPr>
            <p:cNvSpPr/>
            <p:nvPr/>
          </p:nvSpPr>
          <p:spPr>
            <a:xfrm>
              <a:off x="3395946" y="30741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AD6A10F5-842A-682A-01ED-C265E3A59785}"/>
                </a:ext>
              </a:extLst>
            </p:cNvPr>
            <p:cNvSpPr/>
            <p:nvPr/>
          </p:nvSpPr>
          <p:spPr>
            <a:xfrm>
              <a:off x="3409087" y="30889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1669D00D-C8F2-0806-ACAC-2706C85028BD}"/>
                </a:ext>
              </a:extLst>
            </p:cNvPr>
            <p:cNvSpPr/>
            <p:nvPr/>
          </p:nvSpPr>
          <p:spPr>
            <a:xfrm>
              <a:off x="3422227" y="30531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460615B7-0133-F1E7-C086-7A8F989C6368}"/>
                </a:ext>
              </a:extLst>
            </p:cNvPr>
            <p:cNvSpPr/>
            <p:nvPr/>
          </p:nvSpPr>
          <p:spPr>
            <a:xfrm>
              <a:off x="3435367" y="3057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2B4C24EC-9A26-E4C7-81FD-AB118DA963AB}"/>
                </a:ext>
              </a:extLst>
            </p:cNvPr>
            <p:cNvSpPr/>
            <p:nvPr/>
          </p:nvSpPr>
          <p:spPr>
            <a:xfrm>
              <a:off x="3448507" y="305978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83EAF779-8D93-9167-A447-AA152683CB8F}"/>
                </a:ext>
              </a:extLst>
            </p:cNvPr>
            <p:cNvSpPr/>
            <p:nvPr/>
          </p:nvSpPr>
          <p:spPr>
            <a:xfrm>
              <a:off x="3461648" y="30694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C890D88D-C89F-2DC5-6CB8-F73460643BE9}"/>
                </a:ext>
              </a:extLst>
            </p:cNvPr>
            <p:cNvSpPr/>
            <p:nvPr/>
          </p:nvSpPr>
          <p:spPr>
            <a:xfrm>
              <a:off x="3474788" y="306140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1CFC14B6-0931-44AE-9627-3BFDE5DE0ABD}"/>
                </a:ext>
              </a:extLst>
            </p:cNvPr>
            <p:cNvSpPr/>
            <p:nvPr/>
          </p:nvSpPr>
          <p:spPr>
            <a:xfrm>
              <a:off x="3487928" y="30781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70001686-D721-9246-6AC9-FF76628B33EC}"/>
                </a:ext>
              </a:extLst>
            </p:cNvPr>
            <p:cNvSpPr/>
            <p:nvPr/>
          </p:nvSpPr>
          <p:spPr>
            <a:xfrm>
              <a:off x="3501069" y="30429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F0CFFC0C-DB6B-8E2F-CC81-2D2B94C81FE2}"/>
                </a:ext>
              </a:extLst>
            </p:cNvPr>
            <p:cNvSpPr/>
            <p:nvPr/>
          </p:nvSpPr>
          <p:spPr>
            <a:xfrm>
              <a:off x="3514208" y="30697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8B18E4F7-023E-C62F-FAA2-AC85E44D8977}"/>
                </a:ext>
              </a:extLst>
            </p:cNvPr>
            <p:cNvSpPr/>
            <p:nvPr/>
          </p:nvSpPr>
          <p:spPr>
            <a:xfrm>
              <a:off x="3527349" y="30495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E24A5E4F-6FA6-0FED-BF40-D198153E7917}"/>
                </a:ext>
              </a:extLst>
            </p:cNvPr>
            <p:cNvSpPr/>
            <p:nvPr/>
          </p:nvSpPr>
          <p:spPr>
            <a:xfrm>
              <a:off x="3540489" y="30685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42C48954-2298-B6F0-C3C8-E1D34F2E4DD4}"/>
                </a:ext>
              </a:extLst>
            </p:cNvPr>
            <p:cNvSpPr/>
            <p:nvPr/>
          </p:nvSpPr>
          <p:spPr>
            <a:xfrm>
              <a:off x="3553629" y="30674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FCBAB20D-5A11-822F-3AC6-02C63322A957}"/>
                </a:ext>
              </a:extLst>
            </p:cNvPr>
            <p:cNvSpPr/>
            <p:nvPr/>
          </p:nvSpPr>
          <p:spPr>
            <a:xfrm>
              <a:off x="3566770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7A8523C-FE13-3892-834C-3AECA018F2AF}"/>
                </a:ext>
              </a:extLst>
            </p:cNvPr>
            <p:cNvSpPr/>
            <p:nvPr/>
          </p:nvSpPr>
          <p:spPr>
            <a:xfrm>
              <a:off x="3579910" y="306553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2B1F9C18-B5D1-3AB7-D7D8-0633ED0B3D23}"/>
                </a:ext>
              </a:extLst>
            </p:cNvPr>
            <p:cNvSpPr/>
            <p:nvPr/>
          </p:nvSpPr>
          <p:spPr>
            <a:xfrm>
              <a:off x="3593050" y="30588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332AAED-F561-259A-5779-40282354D3DD}"/>
                </a:ext>
              </a:extLst>
            </p:cNvPr>
            <p:cNvSpPr/>
            <p:nvPr/>
          </p:nvSpPr>
          <p:spPr>
            <a:xfrm>
              <a:off x="3606190" y="30728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6530B3ED-4CE3-4F73-10C7-9DA340CCE182}"/>
                </a:ext>
              </a:extLst>
            </p:cNvPr>
            <p:cNvSpPr/>
            <p:nvPr/>
          </p:nvSpPr>
          <p:spPr>
            <a:xfrm>
              <a:off x="3619331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7037481F-3FC4-0585-2AA1-3720ADAC6D6F}"/>
                </a:ext>
              </a:extLst>
            </p:cNvPr>
            <p:cNvSpPr/>
            <p:nvPr/>
          </p:nvSpPr>
          <p:spPr>
            <a:xfrm>
              <a:off x="3632471" y="3068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3AF4AB23-56EA-DAED-5846-C7BDCEC611CA}"/>
                </a:ext>
              </a:extLst>
            </p:cNvPr>
            <p:cNvSpPr/>
            <p:nvPr/>
          </p:nvSpPr>
          <p:spPr>
            <a:xfrm>
              <a:off x="3645611" y="30626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4BE1F833-4E8D-1FDA-36D3-4AA65908330F}"/>
                </a:ext>
              </a:extLst>
            </p:cNvPr>
            <p:cNvSpPr/>
            <p:nvPr/>
          </p:nvSpPr>
          <p:spPr>
            <a:xfrm>
              <a:off x="3658752" y="30701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E5111018-37DD-443C-6786-E092EA8FE284}"/>
                </a:ext>
              </a:extLst>
            </p:cNvPr>
            <p:cNvSpPr/>
            <p:nvPr/>
          </p:nvSpPr>
          <p:spPr>
            <a:xfrm>
              <a:off x="3671889" y="30596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6396F12-8296-063D-A9A6-13D62C5879E7}"/>
                </a:ext>
              </a:extLst>
            </p:cNvPr>
            <p:cNvSpPr/>
            <p:nvPr/>
          </p:nvSpPr>
          <p:spPr>
            <a:xfrm>
              <a:off x="3685034" y="30717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AF00D49-D51F-9031-6B4D-65253A79FA27}"/>
                </a:ext>
              </a:extLst>
            </p:cNvPr>
            <p:cNvSpPr/>
            <p:nvPr/>
          </p:nvSpPr>
          <p:spPr>
            <a:xfrm>
              <a:off x="3698172" y="30783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D173E91C-34B7-AD93-0568-84EB115D982A}"/>
                </a:ext>
              </a:extLst>
            </p:cNvPr>
            <p:cNvSpPr/>
            <p:nvPr/>
          </p:nvSpPr>
          <p:spPr>
            <a:xfrm>
              <a:off x="3711309" y="305439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C328A6D3-D8FA-F1DD-1D7E-3C3DC163DBBB}"/>
                </a:ext>
              </a:extLst>
            </p:cNvPr>
            <p:cNvSpPr/>
            <p:nvPr/>
          </p:nvSpPr>
          <p:spPr>
            <a:xfrm>
              <a:off x="3724454" y="30517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E7220C4A-664E-84A5-32C5-3D26CF5D4D46}"/>
                </a:ext>
              </a:extLst>
            </p:cNvPr>
            <p:cNvSpPr/>
            <p:nvPr/>
          </p:nvSpPr>
          <p:spPr>
            <a:xfrm>
              <a:off x="3737592" y="30561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87BCE28F-1CFB-2533-AC8E-E7FCC3F1F8EC}"/>
                </a:ext>
              </a:extLst>
            </p:cNvPr>
            <p:cNvSpPr/>
            <p:nvPr/>
          </p:nvSpPr>
          <p:spPr>
            <a:xfrm>
              <a:off x="3750730" y="306050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BCCA9E77-738F-B690-B131-9AA11D2D60BA}"/>
                </a:ext>
              </a:extLst>
            </p:cNvPr>
            <p:cNvSpPr/>
            <p:nvPr/>
          </p:nvSpPr>
          <p:spPr>
            <a:xfrm>
              <a:off x="3763874" y="30464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E54FFAD3-BF6B-A257-447C-ABD6D8172689}"/>
                </a:ext>
              </a:extLst>
            </p:cNvPr>
            <p:cNvSpPr/>
            <p:nvPr/>
          </p:nvSpPr>
          <p:spPr>
            <a:xfrm>
              <a:off x="3777012" y="30670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AB3C513C-CCEA-A328-F37E-3CFA00A48906}"/>
                </a:ext>
              </a:extLst>
            </p:cNvPr>
            <p:cNvSpPr/>
            <p:nvPr/>
          </p:nvSpPr>
          <p:spPr>
            <a:xfrm>
              <a:off x="3790157" y="30754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1FD2F089-F37E-3D7A-5D16-5AC5F0321D22}"/>
                </a:ext>
              </a:extLst>
            </p:cNvPr>
            <p:cNvSpPr/>
            <p:nvPr/>
          </p:nvSpPr>
          <p:spPr>
            <a:xfrm>
              <a:off x="3803295" y="304872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E679225C-408C-B464-9DBD-C23C6EAE4EB0}"/>
                </a:ext>
              </a:extLst>
            </p:cNvPr>
            <p:cNvSpPr/>
            <p:nvPr/>
          </p:nvSpPr>
          <p:spPr>
            <a:xfrm>
              <a:off x="3816432" y="307056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A1D2B959-E704-91D3-2B70-D66383811354}"/>
                </a:ext>
              </a:extLst>
            </p:cNvPr>
            <p:cNvSpPr/>
            <p:nvPr/>
          </p:nvSpPr>
          <p:spPr>
            <a:xfrm>
              <a:off x="3829577" y="30670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F08CB38-1FA2-8D3E-EDC4-EABBA1A2AAED}"/>
                </a:ext>
              </a:extLst>
            </p:cNvPr>
            <p:cNvSpPr/>
            <p:nvPr/>
          </p:nvSpPr>
          <p:spPr>
            <a:xfrm>
              <a:off x="3842715" y="305376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44F0AA4F-46A2-69D3-ACB7-17625A8FDE7F}"/>
                </a:ext>
              </a:extLst>
            </p:cNvPr>
            <p:cNvSpPr/>
            <p:nvPr/>
          </p:nvSpPr>
          <p:spPr>
            <a:xfrm>
              <a:off x="3855852" y="30441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73C5E072-1A5A-2DF0-9EBC-F864BBB4900F}"/>
                </a:ext>
              </a:extLst>
            </p:cNvPr>
            <p:cNvSpPr/>
            <p:nvPr/>
          </p:nvSpPr>
          <p:spPr>
            <a:xfrm>
              <a:off x="3868997" y="30710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BAF7E570-823A-FBD8-ED76-77150E052276}"/>
                </a:ext>
              </a:extLst>
            </p:cNvPr>
            <p:cNvSpPr/>
            <p:nvPr/>
          </p:nvSpPr>
          <p:spPr>
            <a:xfrm>
              <a:off x="3882135" y="30628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462CF6ED-E269-06B1-F4E2-6F30DA98B2E0}"/>
                </a:ext>
              </a:extLst>
            </p:cNvPr>
            <p:cNvSpPr/>
            <p:nvPr/>
          </p:nvSpPr>
          <p:spPr>
            <a:xfrm>
              <a:off x="3895273" y="30605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F0420E87-4814-D1AA-7C5F-38E7E484FB49}"/>
                </a:ext>
              </a:extLst>
            </p:cNvPr>
            <p:cNvSpPr/>
            <p:nvPr/>
          </p:nvSpPr>
          <p:spPr>
            <a:xfrm>
              <a:off x="3908418" y="30805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9C07C3BB-F793-08CD-44DD-A46FB8E9BE4B}"/>
                </a:ext>
              </a:extLst>
            </p:cNvPr>
            <p:cNvSpPr/>
            <p:nvPr/>
          </p:nvSpPr>
          <p:spPr>
            <a:xfrm>
              <a:off x="3921555" y="3068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00B23B50-AA9E-7474-7417-E7336D25AE27}"/>
                </a:ext>
              </a:extLst>
            </p:cNvPr>
            <p:cNvSpPr/>
            <p:nvPr/>
          </p:nvSpPr>
          <p:spPr>
            <a:xfrm>
              <a:off x="3934700" y="30701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10BA6672-75FA-E469-1CD3-7B80734D5035}"/>
                </a:ext>
              </a:extLst>
            </p:cNvPr>
            <p:cNvSpPr/>
            <p:nvPr/>
          </p:nvSpPr>
          <p:spPr>
            <a:xfrm>
              <a:off x="3947838" y="305699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3F82C7DD-9831-959E-0778-0EEE9A947401}"/>
                </a:ext>
              </a:extLst>
            </p:cNvPr>
            <p:cNvSpPr/>
            <p:nvPr/>
          </p:nvSpPr>
          <p:spPr>
            <a:xfrm>
              <a:off x="3960975" y="305511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52E1D7AB-E529-F069-0E0A-74A5E3685EE2}"/>
                </a:ext>
              </a:extLst>
            </p:cNvPr>
            <p:cNvSpPr/>
            <p:nvPr/>
          </p:nvSpPr>
          <p:spPr>
            <a:xfrm>
              <a:off x="3974120" y="30596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5927C539-0EF3-B7AF-5A17-D76DE878EF40}"/>
                </a:ext>
              </a:extLst>
            </p:cNvPr>
            <p:cNvSpPr/>
            <p:nvPr/>
          </p:nvSpPr>
          <p:spPr>
            <a:xfrm>
              <a:off x="3987258" y="307677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03447049-C314-FB0C-DF8B-81927FAF7400}"/>
                </a:ext>
              </a:extLst>
            </p:cNvPr>
            <p:cNvSpPr/>
            <p:nvPr/>
          </p:nvSpPr>
          <p:spPr>
            <a:xfrm>
              <a:off x="4000396" y="30729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16BDE29A-76D7-3DFE-D3E2-E8D9E3500EA5}"/>
                </a:ext>
              </a:extLst>
            </p:cNvPr>
            <p:cNvSpPr/>
            <p:nvPr/>
          </p:nvSpPr>
          <p:spPr>
            <a:xfrm>
              <a:off x="4013541" y="30639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CB6BB989-D66C-341E-B5E4-A5AE7482F274}"/>
                </a:ext>
              </a:extLst>
            </p:cNvPr>
            <p:cNvSpPr/>
            <p:nvPr/>
          </p:nvSpPr>
          <p:spPr>
            <a:xfrm>
              <a:off x="4026678" y="30695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A56B69FA-8778-4941-C8A4-69D46B6C82E6}"/>
                </a:ext>
              </a:extLst>
            </p:cNvPr>
            <p:cNvSpPr/>
            <p:nvPr/>
          </p:nvSpPr>
          <p:spPr>
            <a:xfrm>
              <a:off x="4039816" y="3075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0135F636-4DC0-C8B9-D392-908831BEF767}"/>
                </a:ext>
              </a:extLst>
            </p:cNvPr>
            <p:cNvSpPr/>
            <p:nvPr/>
          </p:nvSpPr>
          <p:spPr>
            <a:xfrm>
              <a:off x="4052961" y="3067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3F3CCA15-4ECC-7944-D7AC-5E7447968C85}"/>
                </a:ext>
              </a:extLst>
            </p:cNvPr>
            <p:cNvSpPr/>
            <p:nvPr/>
          </p:nvSpPr>
          <p:spPr>
            <a:xfrm>
              <a:off x="4066098" y="307083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1FA890DA-2729-C094-7CE7-68F6A67928CB}"/>
                </a:ext>
              </a:extLst>
            </p:cNvPr>
            <p:cNvSpPr/>
            <p:nvPr/>
          </p:nvSpPr>
          <p:spPr>
            <a:xfrm>
              <a:off x="4079236" y="30687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FCB9532E-7360-DE54-2556-67B204B8272A}"/>
                </a:ext>
              </a:extLst>
            </p:cNvPr>
            <p:cNvSpPr/>
            <p:nvPr/>
          </p:nvSpPr>
          <p:spPr>
            <a:xfrm>
              <a:off x="4092381" y="30673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D3CC7B1F-FA52-6D11-FAAC-04BA2A7B9CE1}"/>
                </a:ext>
              </a:extLst>
            </p:cNvPr>
            <p:cNvSpPr/>
            <p:nvPr/>
          </p:nvSpPr>
          <p:spPr>
            <a:xfrm>
              <a:off x="4105518" y="30601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DA9508C-3957-108F-F748-643F429987F8}"/>
                </a:ext>
              </a:extLst>
            </p:cNvPr>
            <p:cNvSpPr/>
            <p:nvPr/>
          </p:nvSpPr>
          <p:spPr>
            <a:xfrm>
              <a:off x="4118663" y="30604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142F78A4-41B8-D034-CD3B-1E37E97E7FED}"/>
                </a:ext>
              </a:extLst>
            </p:cNvPr>
            <p:cNvSpPr/>
            <p:nvPr/>
          </p:nvSpPr>
          <p:spPr>
            <a:xfrm>
              <a:off x="4131801" y="3055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04902293-8B86-2CFC-0EEA-80F7A54EE2E4}"/>
                </a:ext>
              </a:extLst>
            </p:cNvPr>
            <p:cNvSpPr/>
            <p:nvPr/>
          </p:nvSpPr>
          <p:spPr>
            <a:xfrm>
              <a:off x="4144939" y="306679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D251C790-6A4E-3DD3-974A-8A61FB9BFFD7}"/>
                </a:ext>
              </a:extLst>
            </p:cNvPr>
            <p:cNvSpPr/>
            <p:nvPr/>
          </p:nvSpPr>
          <p:spPr>
            <a:xfrm>
              <a:off x="4158084" y="30567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9B692DAA-770D-AE60-EB1C-ACFFC7876F4C}"/>
                </a:ext>
              </a:extLst>
            </p:cNvPr>
            <p:cNvSpPr/>
            <p:nvPr/>
          </p:nvSpPr>
          <p:spPr>
            <a:xfrm>
              <a:off x="4171221" y="305654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DB78BB1B-D36D-F6F4-DCFD-9591F7D8A61E}"/>
                </a:ext>
              </a:extLst>
            </p:cNvPr>
            <p:cNvSpPr/>
            <p:nvPr/>
          </p:nvSpPr>
          <p:spPr>
            <a:xfrm>
              <a:off x="4184359" y="305969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F5C9E8DF-BE25-7470-DFA6-5E671951BDD7}"/>
                </a:ext>
              </a:extLst>
            </p:cNvPr>
            <p:cNvSpPr/>
            <p:nvPr/>
          </p:nvSpPr>
          <p:spPr>
            <a:xfrm>
              <a:off x="4197504" y="30844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4342E7FD-E8AF-FC07-8302-92D595D6255B}"/>
                </a:ext>
              </a:extLst>
            </p:cNvPr>
            <p:cNvSpPr/>
            <p:nvPr/>
          </p:nvSpPr>
          <p:spPr>
            <a:xfrm>
              <a:off x="4210641" y="307353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6CDCB012-FDF0-6E13-FD8D-C00A84CBB39A}"/>
                </a:ext>
              </a:extLst>
            </p:cNvPr>
            <p:cNvSpPr/>
            <p:nvPr/>
          </p:nvSpPr>
          <p:spPr>
            <a:xfrm>
              <a:off x="4223779" y="30525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1275C703-7490-0113-6666-D7AF3EB1761D}"/>
                </a:ext>
              </a:extLst>
            </p:cNvPr>
            <p:cNvSpPr/>
            <p:nvPr/>
          </p:nvSpPr>
          <p:spPr>
            <a:xfrm>
              <a:off x="4236924" y="30640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BEFE4D38-5BDA-3894-5934-43467AD34021}"/>
                </a:ext>
              </a:extLst>
            </p:cNvPr>
            <p:cNvSpPr/>
            <p:nvPr/>
          </p:nvSpPr>
          <p:spPr>
            <a:xfrm>
              <a:off x="4250062" y="30631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92B13D0D-91D7-B0B0-1F53-2E2B8989C211}"/>
                </a:ext>
              </a:extLst>
            </p:cNvPr>
            <p:cNvSpPr/>
            <p:nvPr/>
          </p:nvSpPr>
          <p:spPr>
            <a:xfrm>
              <a:off x="4263199" y="3053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03C5B610-3850-E779-2C37-C77F1131F4A2}"/>
                </a:ext>
              </a:extLst>
            </p:cNvPr>
            <p:cNvSpPr/>
            <p:nvPr/>
          </p:nvSpPr>
          <p:spPr>
            <a:xfrm>
              <a:off x="4276344" y="306005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D4B092E9-45C8-6F21-317E-5ABC38BE67BA}"/>
                </a:ext>
              </a:extLst>
            </p:cNvPr>
            <p:cNvSpPr/>
            <p:nvPr/>
          </p:nvSpPr>
          <p:spPr>
            <a:xfrm>
              <a:off x="4289482" y="30553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8522A8AC-84B7-BEDF-8E0E-DE0797B9BE84}"/>
                </a:ext>
              </a:extLst>
            </p:cNvPr>
            <p:cNvSpPr/>
            <p:nvPr/>
          </p:nvSpPr>
          <p:spPr>
            <a:xfrm>
              <a:off x="4302627" y="306158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3F00F587-1E0B-48ED-BA7D-39BDBED3DEF9}"/>
                </a:ext>
              </a:extLst>
            </p:cNvPr>
            <p:cNvSpPr/>
            <p:nvPr/>
          </p:nvSpPr>
          <p:spPr>
            <a:xfrm>
              <a:off x="4315764" y="30611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17735D07-18A5-34F5-8C6B-DD78F3EF98D9}"/>
                </a:ext>
              </a:extLst>
            </p:cNvPr>
            <p:cNvSpPr/>
            <p:nvPr/>
          </p:nvSpPr>
          <p:spPr>
            <a:xfrm>
              <a:off x="4328902" y="30916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22A6D129-14F7-515A-371C-D4EA8046F4D9}"/>
                </a:ext>
              </a:extLst>
            </p:cNvPr>
            <p:cNvSpPr/>
            <p:nvPr/>
          </p:nvSpPr>
          <p:spPr>
            <a:xfrm>
              <a:off x="4342047" y="3071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90D6EBC6-9171-FB85-90CD-D72242A99CA1}"/>
                </a:ext>
              </a:extLst>
            </p:cNvPr>
            <p:cNvSpPr/>
            <p:nvPr/>
          </p:nvSpPr>
          <p:spPr>
            <a:xfrm>
              <a:off x="4355185" y="305780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D7A3E9A6-C793-DB2E-0D8D-B884155967F9}"/>
                </a:ext>
              </a:extLst>
            </p:cNvPr>
            <p:cNvSpPr/>
            <p:nvPr/>
          </p:nvSpPr>
          <p:spPr>
            <a:xfrm>
              <a:off x="4368322" y="306984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0A89B43B-DD11-DE02-D50F-BB318C4A143D}"/>
                </a:ext>
              </a:extLst>
            </p:cNvPr>
            <p:cNvSpPr/>
            <p:nvPr/>
          </p:nvSpPr>
          <p:spPr>
            <a:xfrm>
              <a:off x="4381467" y="306463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922FFA14-B624-D2AE-BCD1-1ECC0073964F}"/>
                </a:ext>
              </a:extLst>
            </p:cNvPr>
            <p:cNvSpPr/>
            <p:nvPr/>
          </p:nvSpPr>
          <p:spPr>
            <a:xfrm>
              <a:off x="4394605" y="306302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9DC923DF-4FE8-BBC5-BBC7-F74D99003EF5}"/>
                </a:ext>
              </a:extLst>
            </p:cNvPr>
            <p:cNvSpPr/>
            <p:nvPr/>
          </p:nvSpPr>
          <p:spPr>
            <a:xfrm>
              <a:off x="4407742" y="305358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6486AEBB-E46E-C07F-9FB8-D73AD4647C33}"/>
                </a:ext>
              </a:extLst>
            </p:cNvPr>
            <p:cNvSpPr/>
            <p:nvPr/>
          </p:nvSpPr>
          <p:spPr>
            <a:xfrm>
              <a:off x="4420887" y="305232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80690FE3-3E9B-A47C-4E7C-CB820429C403}"/>
                </a:ext>
              </a:extLst>
            </p:cNvPr>
            <p:cNvSpPr/>
            <p:nvPr/>
          </p:nvSpPr>
          <p:spPr>
            <a:xfrm>
              <a:off x="4434025" y="30567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78706C8F-5655-8F98-1B19-EA496D9B5052}"/>
                </a:ext>
              </a:extLst>
            </p:cNvPr>
            <p:cNvSpPr/>
            <p:nvPr/>
          </p:nvSpPr>
          <p:spPr>
            <a:xfrm>
              <a:off x="4447162" y="30631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A928D8BC-A92A-052A-0E74-907B0066E36D}"/>
                </a:ext>
              </a:extLst>
            </p:cNvPr>
            <p:cNvSpPr/>
            <p:nvPr/>
          </p:nvSpPr>
          <p:spPr>
            <a:xfrm>
              <a:off x="4460307" y="30593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BBBDA8C7-1023-A0BC-DCC4-255BAD739A7F}"/>
                </a:ext>
              </a:extLst>
            </p:cNvPr>
            <p:cNvSpPr/>
            <p:nvPr/>
          </p:nvSpPr>
          <p:spPr>
            <a:xfrm>
              <a:off x="4473445" y="30601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239152F8-B75F-2646-97C5-0110407869C2}"/>
                </a:ext>
              </a:extLst>
            </p:cNvPr>
            <p:cNvSpPr/>
            <p:nvPr/>
          </p:nvSpPr>
          <p:spPr>
            <a:xfrm>
              <a:off x="4486590" y="306095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918F8A40-471C-C434-6E1C-75CA62BF46CF}"/>
                </a:ext>
              </a:extLst>
            </p:cNvPr>
            <p:cNvSpPr/>
            <p:nvPr/>
          </p:nvSpPr>
          <p:spPr>
            <a:xfrm>
              <a:off x="4499728" y="3048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9184B9FD-CB4F-D5DE-140F-577AB1470513}"/>
                </a:ext>
              </a:extLst>
            </p:cNvPr>
            <p:cNvSpPr/>
            <p:nvPr/>
          </p:nvSpPr>
          <p:spPr>
            <a:xfrm>
              <a:off x="4512865" y="30633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8AEE5D01-EC1B-7D75-3750-6A7162DB1423}"/>
                </a:ext>
              </a:extLst>
            </p:cNvPr>
            <p:cNvSpPr/>
            <p:nvPr/>
          </p:nvSpPr>
          <p:spPr>
            <a:xfrm>
              <a:off x="4526010" y="30644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49B413E9-DEC4-6156-9E76-A6BB5412E7B1}"/>
                </a:ext>
              </a:extLst>
            </p:cNvPr>
            <p:cNvSpPr/>
            <p:nvPr/>
          </p:nvSpPr>
          <p:spPr>
            <a:xfrm>
              <a:off x="4539148" y="306526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DB4AB192-7955-E4E2-5610-2056596AD359}"/>
                </a:ext>
              </a:extLst>
            </p:cNvPr>
            <p:cNvSpPr/>
            <p:nvPr/>
          </p:nvSpPr>
          <p:spPr>
            <a:xfrm>
              <a:off x="4552285" y="306571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32584C64-DEAF-9DAB-690B-8730D7C0CED4}"/>
                </a:ext>
              </a:extLst>
            </p:cNvPr>
            <p:cNvSpPr/>
            <p:nvPr/>
          </p:nvSpPr>
          <p:spPr>
            <a:xfrm>
              <a:off x="4565430" y="30666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62" name="Freeform 1161">
            <a:extLst>
              <a:ext uri="{FF2B5EF4-FFF2-40B4-BE49-F238E27FC236}">
                <a16:creationId xmlns:a16="http://schemas.microsoft.com/office/drawing/2014/main" id="{EBB6DEA0-6A5D-B603-2F80-CA02C47F80B2}"/>
              </a:ext>
            </a:extLst>
          </p:cNvPr>
          <p:cNvSpPr/>
          <p:nvPr/>
        </p:nvSpPr>
        <p:spPr>
          <a:xfrm>
            <a:off x="3259445" y="3064491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544" name="Group 1543">
            <a:extLst>
              <a:ext uri="{FF2B5EF4-FFF2-40B4-BE49-F238E27FC236}">
                <a16:creationId xmlns:a16="http://schemas.microsoft.com/office/drawing/2014/main" id="{02ADA9C0-B3B9-4CD8-7F5A-A7BF3521AD51}"/>
              </a:ext>
            </a:extLst>
          </p:cNvPr>
          <p:cNvGrpSpPr/>
          <p:nvPr/>
        </p:nvGrpSpPr>
        <p:grpSpPr>
          <a:xfrm>
            <a:off x="5004048" y="2978985"/>
            <a:ext cx="1765412" cy="1176941"/>
            <a:chOff x="5004048" y="2978985"/>
            <a:chExt cx="1765412" cy="1176941"/>
          </a:xfrm>
        </p:grpSpPr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35F04B09-5C5B-7D85-9150-0F8734FF49CE}"/>
                </a:ext>
              </a:extLst>
            </p:cNvPr>
            <p:cNvSpPr/>
            <p:nvPr/>
          </p:nvSpPr>
          <p:spPr>
            <a:xfrm>
              <a:off x="5004048" y="2978985"/>
              <a:ext cx="1765412" cy="1176941"/>
            </a:xfrm>
            <a:custGeom>
              <a:avLst/>
              <a:gdLst>
                <a:gd name="connsiteX0" fmla="*/ 0 w 1765412"/>
                <a:gd name="connsiteY0" fmla="*/ 1176941 h 1176941"/>
                <a:gd name="connsiteX1" fmla="*/ 1765412 w 1765412"/>
                <a:gd name="connsiteY1" fmla="*/ 1176941 h 1176941"/>
                <a:gd name="connsiteX2" fmla="*/ 1765412 w 1765412"/>
                <a:gd name="connsiteY2" fmla="*/ 0 h 1176941"/>
                <a:gd name="connsiteX3" fmla="*/ 0 w 1765412"/>
                <a:gd name="connsiteY3" fmla="*/ 0 h 117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5412" h="1176941">
                  <a:moveTo>
                    <a:pt x="0" y="1176941"/>
                  </a:moveTo>
                  <a:lnTo>
                    <a:pt x="1765412" y="1176941"/>
                  </a:lnTo>
                  <a:lnTo>
                    <a:pt x="17654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6D955A21-DDB7-4BB2-B82D-93F15071ADF3}"/>
                </a:ext>
              </a:extLst>
            </p:cNvPr>
            <p:cNvSpPr/>
            <p:nvPr/>
          </p:nvSpPr>
          <p:spPr>
            <a:xfrm>
              <a:off x="5258269" y="3013737"/>
              <a:ext cx="1476441" cy="977166"/>
            </a:xfrm>
            <a:custGeom>
              <a:avLst/>
              <a:gdLst>
                <a:gd name="connsiteX0" fmla="*/ 0 w 1476441"/>
                <a:gd name="connsiteY0" fmla="*/ 977167 h 977166"/>
                <a:gd name="connsiteX1" fmla="*/ 1476441 w 1476441"/>
                <a:gd name="connsiteY1" fmla="*/ 977167 h 977166"/>
                <a:gd name="connsiteX2" fmla="*/ 1476441 w 1476441"/>
                <a:gd name="connsiteY2" fmla="*/ 0 h 977166"/>
                <a:gd name="connsiteX3" fmla="*/ 0 w 1476441"/>
                <a:gd name="connsiteY3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41" h="977166">
                  <a:moveTo>
                    <a:pt x="0" y="977167"/>
                  </a:moveTo>
                  <a:lnTo>
                    <a:pt x="1476441" y="977167"/>
                  </a:lnTo>
                  <a:lnTo>
                    <a:pt x="1476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5D4BA61F-FC7C-F0F6-1302-E6196CAF9B4F}"/>
                </a:ext>
              </a:extLst>
            </p:cNvPr>
            <p:cNvSpPr/>
            <p:nvPr/>
          </p:nvSpPr>
          <p:spPr>
            <a:xfrm>
              <a:off x="5339476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F23D5076-3FCB-A636-AE91-3E8EF6D9309D}"/>
                </a:ext>
              </a:extLst>
            </p:cNvPr>
            <p:cNvSpPr/>
            <p:nvPr/>
          </p:nvSpPr>
          <p:spPr>
            <a:xfrm>
              <a:off x="5667982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DA8E1024-C06D-CA3B-E6F8-6D4BDD6A7CDF}"/>
                </a:ext>
              </a:extLst>
            </p:cNvPr>
            <p:cNvSpPr/>
            <p:nvPr/>
          </p:nvSpPr>
          <p:spPr>
            <a:xfrm>
              <a:off x="599648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6DBCAF75-7CFC-FAED-C1BB-CF8A0378B2F9}"/>
                </a:ext>
              </a:extLst>
            </p:cNvPr>
            <p:cNvSpPr/>
            <p:nvPr/>
          </p:nvSpPr>
          <p:spPr>
            <a:xfrm>
              <a:off x="6324995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701D635A-09B3-977B-0D56-BD58C134B426}"/>
                </a:ext>
              </a:extLst>
            </p:cNvPr>
            <p:cNvSpPr/>
            <p:nvPr/>
          </p:nvSpPr>
          <p:spPr>
            <a:xfrm>
              <a:off x="6653501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30084B8B-4620-C007-F07C-302DFD2D6670}"/>
                </a:ext>
              </a:extLst>
            </p:cNvPr>
            <p:cNvSpPr/>
            <p:nvPr/>
          </p:nvSpPr>
          <p:spPr>
            <a:xfrm>
              <a:off x="5258269" y="399090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C5DB7417-B865-1DB2-8E22-1B790613D148}"/>
                </a:ext>
              </a:extLst>
            </p:cNvPr>
            <p:cNvSpPr/>
            <p:nvPr/>
          </p:nvSpPr>
          <p:spPr>
            <a:xfrm>
              <a:off x="5339476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B792F9F1-3997-F2BD-220F-A3E509808B38}"/>
                </a:ext>
              </a:extLst>
            </p:cNvPr>
            <p:cNvSpPr/>
            <p:nvPr/>
          </p:nvSpPr>
          <p:spPr>
            <a:xfrm>
              <a:off x="5667982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52E6BC86-BEA7-B19C-2277-0024BBC40AA0}"/>
                </a:ext>
              </a:extLst>
            </p:cNvPr>
            <p:cNvSpPr/>
            <p:nvPr/>
          </p:nvSpPr>
          <p:spPr>
            <a:xfrm>
              <a:off x="5996489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DB49A03B-19EE-E62C-C155-5695E924A076}"/>
                </a:ext>
              </a:extLst>
            </p:cNvPr>
            <p:cNvSpPr/>
            <p:nvPr/>
          </p:nvSpPr>
          <p:spPr>
            <a:xfrm>
              <a:off x="6324995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797840DE-C741-BEE1-0FB2-3AFBE69DF30F}"/>
                </a:ext>
              </a:extLst>
            </p:cNvPr>
            <p:cNvSpPr/>
            <p:nvPr/>
          </p:nvSpPr>
          <p:spPr>
            <a:xfrm>
              <a:off x="6653501" y="3977001"/>
              <a:ext cx="735" cy="13902"/>
            </a:xfrm>
            <a:custGeom>
              <a:avLst/>
              <a:gdLst>
                <a:gd name="connsiteX0" fmla="*/ 0 w 735"/>
                <a:gd name="connsiteY0" fmla="*/ 13903 h 13902"/>
                <a:gd name="connsiteX1" fmla="*/ 0 w 735"/>
                <a:gd name="connsiteY1" fmla="*/ 0 h 1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13902">
                  <a:moveTo>
                    <a:pt x="0" y="13903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6F8955C7-B31A-BF09-719D-9DEDBA5BEC98}"/>
                </a:ext>
              </a:extLst>
            </p:cNvPr>
            <p:cNvSpPr/>
            <p:nvPr/>
          </p:nvSpPr>
          <p:spPr>
            <a:xfrm>
              <a:off x="5275574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EEE147AD-12C5-C617-C89A-D749B4282E38}"/>
                </a:ext>
              </a:extLst>
            </p:cNvPr>
            <p:cNvSpPr/>
            <p:nvPr/>
          </p:nvSpPr>
          <p:spPr>
            <a:xfrm>
              <a:off x="5316904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4BFF00AD-9F11-257C-56FC-6157A934391A}"/>
                </a:ext>
              </a:extLst>
            </p:cNvPr>
            <p:cNvSpPr/>
            <p:nvPr/>
          </p:nvSpPr>
          <p:spPr>
            <a:xfrm>
              <a:off x="5333799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55F30510-1069-2799-C4CD-47E2310D9046}"/>
                </a:ext>
              </a:extLst>
            </p:cNvPr>
            <p:cNvSpPr/>
            <p:nvPr/>
          </p:nvSpPr>
          <p:spPr>
            <a:xfrm>
              <a:off x="5372627" y="4015347"/>
              <a:ext cx="30751" cy="46150"/>
            </a:xfrm>
            <a:custGeom>
              <a:avLst/>
              <a:gdLst>
                <a:gd name="connsiteX0" fmla="*/ 15375 w 30751"/>
                <a:gd name="connsiteY0" fmla="*/ 4767 h 46150"/>
                <a:gd name="connsiteX1" fmla="*/ 8373 w 30751"/>
                <a:gd name="connsiteY1" fmla="*/ 9357 h 46150"/>
                <a:gd name="connsiteX2" fmla="*/ 6049 w 30751"/>
                <a:gd name="connsiteY2" fmla="*/ 23090 h 46150"/>
                <a:gd name="connsiteX3" fmla="*/ 8373 w 30751"/>
                <a:gd name="connsiteY3" fmla="*/ 36831 h 46150"/>
                <a:gd name="connsiteX4" fmla="*/ 15375 w 30751"/>
                <a:gd name="connsiteY4" fmla="*/ 41384 h 46150"/>
                <a:gd name="connsiteX5" fmla="*/ 22378 w 30751"/>
                <a:gd name="connsiteY5" fmla="*/ 36831 h 46150"/>
                <a:gd name="connsiteX6" fmla="*/ 24732 w 30751"/>
                <a:gd name="connsiteY6" fmla="*/ 23090 h 46150"/>
                <a:gd name="connsiteX7" fmla="*/ 22378 w 30751"/>
                <a:gd name="connsiteY7" fmla="*/ 9357 h 46150"/>
                <a:gd name="connsiteX8" fmla="*/ 15375 w 30751"/>
                <a:gd name="connsiteY8" fmla="*/ 4767 h 46150"/>
                <a:gd name="connsiteX9" fmla="*/ 15375 w 30751"/>
                <a:gd name="connsiteY9" fmla="*/ 0 h 46150"/>
                <a:gd name="connsiteX10" fmla="*/ 26788 w 30751"/>
                <a:gd name="connsiteY10" fmla="*/ 5929 h 46150"/>
                <a:gd name="connsiteX11" fmla="*/ 30751 w 30751"/>
                <a:gd name="connsiteY11" fmla="*/ 23090 h 46150"/>
                <a:gd name="connsiteX12" fmla="*/ 26788 w 30751"/>
                <a:gd name="connsiteY12" fmla="*/ 40251 h 46150"/>
                <a:gd name="connsiteX13" fmla="*/ 15375 w 30751"/>
                <a:gd name="connsiteY13" fmla="*/ 46151 h 46150"/>
                <a:gd name="connsiteX14" fmla="*/ 3933 w 30751"/>
                <a:gd name="connsiteY14" fmla="*/ 40251 h 46150"/>
                <a:gd name="connsiteX15" fmla="*/ 0 w 30751"/>
                <a:gd name="connsiteY15" fmla="*/ 23090 h 46150"/>
                <a:gd name="connsiteX16" fmla="*/ 3933 w 30751"/>
                <a:gd name="connsiteY16" fmla="*/ 5929 h 46150"/>
                <a:gd name="connsiteX17" fmla="*/ 15375 w 30751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0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0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84"/>
                    <a:pt x="15375" y="41384"/>
                  </a:cubicBezTo>
                  <a:cubicBezTo>
                    <a:pt x="18494" y="41384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0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78"/>
                    <a:pt x="29430" y="36301"/>
                    <a:pt x="26788" y="40251"/>
                  </a:cubicBezTo>
                  <a:cubicBezTo>
                    <a:pt x="24166" y="44187"/>
                    <a:pt x="20362" y="46151"/>
                    <a:pt x="15375" y="46151"/>
                  </a:cubicBezTo>
                  <a:cubicBezTo>
                    <a:pt x="10389" y="46151"/>
                    <a:pt x="6575" y="44187"/>
                    <a:pt x="3933" y="40251"/>
                  </a:cubicBezTo>
                  <a:cubicBezTo>
                    <a:pt x="1311" y="36301"/>
                    <a:pt x="0" y="30578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6495C1E6-9898-AF4A-83E3-951D4865FDC9}"/>
                </a:ext>
              </a:extLst>
            </p:cNvPr>
            <p:cNvSpPr/>
            <p:nvPr/>
          </p:nvSpPr>
          <p:spPr>
            <a:xfrm>
              <a:off x="5604721" y="4015347"/>
              <a:ext cx="30752" cy="46150"/>
            </a:xfrm>
            <a:custGeom>
              <a:avLst/>
              <a:gdLst>
                <a:gd name="connsiteX0" fmla="*/ 15376 w 30752"/>
                <a:gd name="connsiteY0" fmla="*/ 4767 h 46150"/>
                <a:gd name="connsiteX1" fmla="*/ 8373 w 30752"/>
                <a:gd name="connsiteY1" fmla="*/ 9357 h 46150"/>
                <a:gd name="connsiteX2" fmla="*/ 6049 w 30752"/>
                <a:gd name="connsiteY2" fmla="*/ 23090 h 46150"/>
                <a:gd name="connsiteX3" fmla="*/ 8373 w 30752"/>
                <a:gd name="connsiteY3" fmla="*/ 36831 h 46150"/>
                <a:gd name="connsiteX4" fmla="*/ 15376 w 30752"/>
                <a:gd name="connsiteY4" fmla="*/ 41384 h 46150"/>
                <a:gd name="connsiteX5" fmla="*/ 22379 w 30752"/>
                <a:gd name="connsiteY5" fmla="*/ 36831 h 46150"/>
                <a:gd name="connsiteX6" fmla="*/ 24733 w 30752"/>
                <a:gd name="connsiteY6" fmla="*/ 23090 h 46150"/>
                <a:gd name="connsiteX7" fmla="*/ 22379 w 30752"/>
                <a:gd name="connsiteY7" fmla="*/ 9357 h 46150"/>
                <a:gd name="connsiteX8" fmla="*/ 15376 w 30752"/>
                <a:gd name="connsiteY8" fmla="*/ 4767 h 46150"/>
                <a:gd name="connsiteX9" fmla="*/ 15376 w 30752"/>
                <a:gd name="connsiteY9" fmla="*/ 0 h 46150"/>
                <a:gd name="connsiteX10" fmla="*/ 26789 w 30752"/>
                <a:gd name="connsiteY10" fmla="*/ 5929 h 46150"/>
                <a:gd name="connsiteX11" fmla="*/ 30752 w 30752"/>
                <a:gd name="connsiteY11" fmla="*/ 23090 h 46150"/>
                <a:gd name="connsiteX12" fmla="*/ 26789 w 30752"/>
                <a:gd name="connsiteY12" fmla="*/ 40251 h 46150"/>
                <a:gd name="connsiteX13" fmla="*/ 15376 w 30752"/>
                <a:gd name="connsiteY13" fmla="*/ 46151 h 46150"/>
                <a:gd name="connsiteX14" fmla="*/ 3934 w 30752"/>
                <a:gd name="connsiteY14" fmla="*/ 40251 h 46150"/>
                <a:gd name="connsiteX15" fmla="*/ 0 w 30752"/>
                <a:gd name="connsiteY15" fmla="*/ 23090 h 46150"/>
                <a:gd name="connsiteX16" fmla="*/ 3934 w 30752"/>
                <a:gd name="connsiteY16" fmla="*/ 5929 h 46150"/>
                <a:gd name="connsiteX17" fmla="*/ 15376 w 30752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2" h="46150">
                  <a:moveTo>
                    <a:pt x="15376" y="4767"/>
                  </a:moveTo>
                  <a:cubicBezTo>
                    <a:pt x="12277" y="4767"/>
                    <a:pt x="9943" y="6297"/>
                    <a:pt x="8373" y="9357"/>
                  </a:cubicBezTo>
                  <a:cubicBezTo>
                    <a:pt x="6824" y="12395"/>
                    <a:pt x="6049" y="16970"/>
                    <a:pt x="6049" y="23090"/>
                  </a:cubicBezTo>
                  <a:cubicBezTo>
                    <a:pt x="6049" y="29188"/>
                    <a:pt x="6824" y="33771"/>
                    <a:pt x="8373" y="36831"/>
                  </a:cubicBezTo>
                  <a:cubicBezTo>
                    <a:pt x="9943" y="39869"/>
                    <a:pt x="12277" y="41384"/>
                    <a:pt x="15376" y="41384"/>
                  </a:cubicBezTo>
                  <a:cubicBezTo>
                    <a:pt x="18495" y="41384"/>
                    <a:pt x="20829" y="39869"/>
                    <a:pt x="22379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0"/>
                    <a:pt x="23948" y="12395"/>
                    <a:pt x="22379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1" y="9864"/>
                    <a:pt x="30752" y="15580"/>
                    <a:pt x="30752" y="23090"/>
                  </a:cubicBezTo>
                  <a:cubicBezTo>
                    <a:pt x="30752" y="30578"/>
                    <a:pt x="29431" y="36301"/>
                    <a:pt x="26789" y="40251"/>
                  </a:cubicBezTo>
                  <a:cubicBezTo>
                    <a:pt x="24166" y="44187"/>
                    <a:pt x="20363" y="46151"/>
                    <a:pt x="15376" y="46151"/>
                  </a:cubicBezTo>
                  <a:cubicBezTo>
                    <a:pt x="10389" y="46151"/>
                    <a:pt x="6575" y="44187"/>
                    <a:pt x="3934" y="40251"/>
                  </a:cubicBezTo>
                  <a:cubicBezTo>
                    <a:pt x="1312" y="36301"/>
                    <a:pt x="0" y="30578"/>
                    <a:pt x="0" y="23090"/>
                  </a:cubicBezTo>
                  <a:cubicBezTo>
                    <a:pt x="0" y="15580"/>
                    <a:pt x="1312" y="9864"/>
                    <a:pt x="3934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BF6B8E80-A69C-0FB9-2488-74BB7B004F88}"/>
                </a:ext>
              </a:extLst>
            </p:cNvPr>
            <p:cNvSpPr/>
            <p:nvPr/>
          </p:nvSpPr>
          <p:spPr>
            <a:xfrm>
              <a:off x="5646051" y="4053068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4848FE7A-73D0-E11C-BB45-DC644E159826}"/>
                </a:ext>
              </a:extLst>
            </p:cNvPr>
            <p:cNvSpPr/>
            <p:nvPr/>
          </p:nvSpPr>
          <p:spPr>
            <a:xfrm>
              <a:off x="5663394" y="4015347"/>
              <a:ext cx="28248" cy="45290"/>
            </a:xfrm>
            <a:custGeom>
              <a:avLst/>
              <a:gdLst>
                <a:gd name="connsiteX0" fmla="*/ 7240 w 28248"/>
                <a:gd name="connsiteY0" fmla="*/ 40222 h 45290"/>
                <a:gd name="connsiteX1" fmla="*/ 28248 w 28248"/>
                <a:gd name="connsiteY1" fmla="*/ 40222 h 45290"/>
                <a:gd name="connsiteX2" fmla="*/ 28248 w 28248"/>
                <a:gd name="connsiteY2" fmla="*/ 45290 h 45290"/>
                <a:gd name="connsiteX3" fmla="*/ 0 w 28248"/>
                <a:gd name="connsiteY3" fmla="*/ 45290 h 45290"/>
                <a:gd name="connsiteX4" fmla="*/ 0 w 28248"/>
                <a:gd name="connsiteY4" fmla="*/ 40222 h 45290"/>
                <a:gd name="connsiteX5" fmla="*/ 9327 w 28248"/>
                <a:gd name="connsiteY5" fmla="*/ 30718 h 45290"/>
                <a:gd name="connsiteX6" fmla="*/ 16776 w 28248"/>
                <a:gd name="connsiteY6" fmla="*/ 23002 h 45290"/>
                <a:gd name="connsiteX7" fmla="*/ 20799 w 28248"/>
                <a:gd name="connsiteY7" fmla="*/ 17522 h 45290"/>
                <a:gd name="connsiteX8" fmla="*/ 21961 w 28248"/>
                <a:gd name="connsiteY8" fmla="*/ 13079 h 45290"/>
                <a:gd name="connsiteX9" fmla="*/ 19458 w 28248"/>
                <a:gd name="connsiteY9" fmla="*/ 7297 h 45290"/>
                <a:gd name="connsiteX10" fmla="*/ 12992 w 28248"/>
                <a:gd name="connsiteY10" fmla="*/ 5061 h 45290"/>
                <a:gd name="connsiteX11" fmla="*/ 7002 w 28248"/>
                <a:gd name="connsiteY11" fmla="*/ 6047 h 45290"/>
                <a:gd name="connsiteX12" fmla="*/ 298 w 28248"/>
                <a:gd name="connsiteY12" fmla="*/ 9026 h 45290"/>
                <a:gd name="connsiteX13" fmla="*/ 298 w 28248"/>
                <a:gd name="connsiteY13" fmla="*/ 2950 h 45290"/>
                <a:gd name="connsiteX14" fmla="*/ 7092 w 28248"/>
                <a:gd name="connsiteY14" fmla="*/ 743 h 45290"/>
                <a:gd name="connsiteX15" fmla="*/ 12873 w 28248"/>
                <a:gd name="connsiteY15" fmla="*/ 0 h 45290"/>
                <a:gd name="connsiteX16" fmla="*/ 23898 w 28248"/>
                <a:gd name="connsiteY16" fmla="*/ 3457 h 45290"/>
                <a:gd name="connsiteX17" fmla="*/ 28010 w 28248"/>
                <a:gd name="connsiteY17" fmla="*/ 12689 h 45290"/>
                <a:gd name="connsiteX18" fmla="*/ 26967 w 28248"/>
                <a:gd name="connsiteY18" fmla="*/ 17904 h 45290"/>
                <a:gd name="connsiteX19" fmla="*/ 23242 w 28248"/>
                <a:gd name="connsiteY19" fmla="*/ 23686 h 45290"/>
                <a:gd name="connsiteX20" fmla="*/ 18504 w 28248"/>
                <a:gd name="connsiteY20" fmla="*/ 28695 h 45290"/>
                <a:gd name="connsiteX21" fmla="*/ 7240 w 28248"/>
                <a:gd name="connsiteY21" fmla="*/ 40222 h 4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0">
                  <a:moveTo>
                    <a:pt x="7240" y="40222"/>
                  </a:moveTo>
                  <a:lnTo>
                    <a:pt x="28248" y="40222"/>
                  </a:lnTo>
                  <a:lnTo>
                    <a:pt x="28248" y="45290"/>
                  </a:lnTo>
                  <a:lnTo>
                    <a:pt x="0" y="45290"/>
                  </a:lnTo>
                  <a:lnTo>
                    <a:pt x="0" y="40222"/>
                  </a:lnTo>
                  <a:cubicBezTo>
                    <a:pt x="2284" y="37861"/>
                    <a:pt x="5393" y="34690"/>
                    <a:pt x="9327" y="30718"/>
                  </a:cubicBezTo>
                  <a:cubicBezTo>
                    <a:pt x="13280" y="26724"/>
                    <a:pt x="15763" y="24157"/>
                    <a:pt x="16776" y="23002"/>
                  </a:cubicBezTo>
                  <a:cubicBezTo>
                    <a:pt x="18703" y="20832"/>
                    <a:pt x="20044" y="19008"/>
                    <a:pt x="20799" y="17522"/>
                  </a:cubicBezTo>
                  <a:cubicBezTo>
                    <a:pt x="21573" y="16014"/>
                    <a:pt x="21961" y="14528"/>
                    <a:pt x="21961" y="13079"/>
                  </a:cubicBezTo>
                  <a:cubicBezTo>
                    <a:pt x="21961" y="10717"/>
                    <a:pt x="21127" y="8790"/>
                    <a:pt x="19458" y="7297"/>
                  </a:cubicBezTo>
                  <a:cubicBezTo>
                    <a:pt x="17809" y="5804"/>
                    <a:pt x="15654" y="5061"/>
                    <a:pt x="12992" y="5061"/>
                  </a:cubicBezTo>
                  <a:cubicBezTo>
                    <a:pt x="11104" y="5061"/>
                    <a:pt x="9108" y="5392"/>
                    <a:pt x="7002" y="6047"/>
                  </a:cubicBezTo>
                  <a:cubicBezTo>
                    <a:pt x="4917" y="6701"/>
                    <a:pt x="2682" y="7694"/>
                    <a:pt x="298" y="9026"/>
                  </a:cubicBezTo>
                  <a:lnTo>
                    <a:pt x="298" y="2950"/>
                  </a:lnTo>
                  <a:cubicBezTo>
                    <a:pt x="2722" y="1971"/>
                    <a:pt x="4986" y="1236"/>
                    <a:pt x="7092" y="743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6" y="1155"/>
                    <a:pt x="23898" y="3457"/>
                  </a:cubicBezTo>
                  <a:cubicBezTo>
                    <a:pt x="26639" y="5760"/>
                    <a:pt x="28010" y="8834"/>
                    <a:pt x="28010" y="12689"/>
                  </a:cubicBezTo>
                  <a:cubicBezTo>
                    <a:pt x="28010" y="14521"/>
                    <a:pt x="27662" y="16256"/>
                    <a:pt x="26967" y="17904"/>
                  </a:cubicBezTo>
                  <a:cubicBezTo>
                    <a:pt x="26291" y="19530"/>
                    <a:pt x="25050" y="21457"/>
                    <a:pt x="23242" y="23686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0" y="40222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63ABC26B-CD2B-327A-FFB7-5F034766FD92}"/>
                </a:ext>
              </a:extLst>
            </p:cNvPr>
            <p:cNvSpPr/>
            <p:nvPr/>
          </p:nvSpPr>
          <p:spPr>
            <a:xfrm>
              <a:off x="5702458" y="4016149"/>
              <a:ext cx="28785" cy="45349"/>
            </a:xfrm>
            <a:custGeom>
              <a:avLst/>
              <a:gdLst>
                <a:gd name="connsiteX0" fmla="*/ 1877 w 28785"/>
                <a:gd name="connsiteY0" fmla="*/ 0 h 45349"/>
                <a:gd name="connsiteX1" fmla="*/ 25507 w 28785"/>
                <a:gd name="connsiteY1" fmla="*/ 0 h 45349"/>
                <a:gd name="connsiteX2" fmla="*/ 25507 w 28785"/>
                <a:gd name="connsiteY2" fmla="*/ 5068 h 45349"/>
                <a:gd name="connsiteX3" fmla="*/ 7390 w 28785"/>
                <a:gd name="connsiteY3" fmla="*/ 5068 h 45349"/>
                <a:gd name="connsiteX4" fmla="*/ 7390 w 28785"/>
                <a:gd name="connsiteY4" fmla="*/ 15970 h 45349"/>
                <a:gd name="connsiteX5" fmla="*/ 10012 w 28785"/>
                <a:gd name="connsiteY5" fmla="*/ 15315 h 45349"/>
                <a:gd name="connsiteX6" fmla="*/ 12634 w 28785"/>
                <a:gd name="connsiteY6" fmla="*/ 15080 h 45349"/>
                <a:gd name="connsiteX7" fmla="*/ 24434 w 28785"/>
                <a:gd name="connsiteY7" fmla="*/ 19162 h 45349"/>
                <a:gd name="connsiteX8" fmla="*/ 28785 w 28785"/>
                <a:gd name="connsiteY8" fmla="*/ 30218 h 45349"/>
                <a:gd name="connsiteX9" fmla="*/ 24315 w 28785"/>
                <a:gd name="connsiteY9" fmla="*/ 41392 h 45349"/>
                <a:gd name="connsiteX10" fmla="*/ 11711 w 28785"/>
                <a:gd name="connsiteY10" fmla="*/ 45349 h 45349"/>
                <a:gd name="connsiteX11" fmla="*/ 5989 w 28785"/>
                <a:gd name="connsiteY11" fmla="*/ 44878 h 45349"/>
                <a:gd name="connsiteX12" fmla="*/ 0 w 28785"/>
                <a:gd name="connsiteY12" fmla="*/ 43444 h 45349"/>
                <a:gd name="connsiteX13" fmla="*/ 0 w 28785"/>
                <a:gd name="connsiteY13" fmla="*/ 37397 h 45349"/>
                <a:gd name="connsiteX14" fmla="*/ 5543 w 28785"/>
                <a:gd name="connsiteY14" fmla="*/ 39575 h 45349"/>
                <a:gd name="connsiteX15" fmla="*/ 11591 w 28785"/>
                <a:gd name="connsiteY15" fmla="*/ 40288 h 45349"/>
                <a:gd name="connsiteX16" fmla="*/ 19756 w 28785"/>
                <a:gd name="connsiteY16" fmla="*/ 37574 h 45349"/>
                <a:gd name="connsiteX17" fmla="*/ 22766 w 28785"/>
                <a:gd name="connsiteY17" fmla="*/ 30218 h 45349"/>
                <a:gd name="connsiteX18" fmla="*/ 19756 w 28785"/>
                <a:gd name="connsiteY18" fmla="*/ 22855 h 45349"/>
                <a:gd name="connsiteX19" fmla="*/ 11591 w 28785"/>
                <a:gd name="connsiteY19" fmla="*/ 20140 h 45349"/>
                <a:gd name="connsiteX20" fmla="*/ 6765 w 28785"/>
                <a:gd name="connsiteY20" fmla="*/ 20677 h 45349"/>
                <a:gd name="connsiteX21" fmla="*/ 1877 w 28785"/>
                <a:gd name="connsiteY21" fmla="*/ 22347 h 45349"/>
                <a:gd name="connsiteX22" fmla="*/ 1877 w 28785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5" h="45349">
                  <a:moveTo>
                    <a:pt x="1877" y="0"/>
                  </a:moveTo>
                  <a:lnTo>
                    <a:pt x="25507" y="0"/>
                  </a:lnTo>
                  <a:lnTo>
                    <a:pt x="25507" y="5068"/>
                  </a:lnTo>
                  <a:lnTo>
                    <a:pt x="7390" y="5068"/>
                  </a:lnTo>
                  <a:lnTo>
                    <a:pt x="7390" y="15970"/>
                  </a:lnTo>
                  <a:cubicBezTo>
                    <a:pt x="8264" y="15675"/>
                    <a:pt x="9138" y="15455"/>
                    <a:pt x="10012" y="15315"/>
                  </a:cubicBezTo>
                  <a:cubicBezTo>
                    <a:pt x="10886" y="15160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84"/>
                    <a:pt x="28785" y="25569"/>
                    <a:pt x="28785" y="30218"/>
                  </a:cubicBezTo>
                  <a:cubicBezTo>
                    <a:pt x="28785" y="35007"/>
                    <a:pt x="27295" y="38729"/>
                    <a:pt x="24315" y="41392"/>
                  </a:cubicBezTo>
                  <a:cubicBezTo>
                    <a:pt x="21335" y="44032"/>
                    <a:pt x="17134" y="45349"/>
                    <a:pt x="11711" y="45349"/>
                  </a:cubicBezTo>
                  <a:cubicBezTo>
                    <a:pt x="9843" y="45349"/>
                    <a:pt x="7936" y="45195"/>
                    <a:pt x="5989" y="44878"/>
                  </a:cubicBezTo>
                  <a:cubicBezTo>
                    <a:pt x="4063" y="44562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97"/>
                    <a:pt x="5543" y="39575"/>
                  </a:cubicBezTo>
                  <a:cubicBezTo>
                    <a:pt x="7450" y="40053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72"/>
                    <a:pt x="22766" y="33315"/>
                    <a:pt x="22766" y="30218"/>
                  </a:cubicBezTo>
                  <a:cubicBezTo>
                    <a:pt x="22766" y="27121"/>
                    <a:pt x="21762" y="24664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3" y="20140"/>
                    <a:pt x="8373" y="20317"/>
                    <a:pt x="6765" y="20677"/>
                  </a:cubicBezTo>
                  <a:cubicBezTo>
                    <a:pt x="5175" y="21038"/>
                    <a:pt x="3546" y="21589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74FD65A4-13FE-11F8-6A71-E7ED58BC3C78}"/>
                </a:ext>
              </a:extLst>
            </p:cNvPr>
            <p:cNvSpPr/>
            <p:nvPr/>
          </p:nvSpPr>
          <p:spPr>
            <a:xfrm>
              <a:off x="5932588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7EFE0B06-3180-2E6D-F388-2D0D4E4B348A}"/>
                </a:ext>
              </a:extLst>
            </p:cNvPr>
            <p:cNvSpPr/>
            <p:nvPr/>
          </p:nvSpPr>
          <p:spPr>
            <a:xfrm>
              <a:off x="5973913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1FCC8010-A7D5-5510-EB20-DC933AF1DDDC}"/>
                </a:ext>
              </a:extLst>
            </p:cNvPr>
            <p:cNvSpPr/>
            <p:nvPr/>
          </p:nvSpPr>
          <p:spPr>
            <a:xfrm>
              <a:off x="5991494" y="4016149"/>
              <a:ext cx="28790" cy="45349"/>
            </a:xfrm>
            <a:custGeom>
              <a:avLst/>
              <a:gdLst>
                <a:gd name="connsiteX0" fmla="*/ 1883 w 28790"/>
                <a:gd name="connsiteY0" fmla="*/ 0 h 45349"/>
                <a:gd name="connsiteX1" fmla="*/ 25510 w 28790"/>
                <a:gd name="connsiteY1" fmla="*/ 0 h 45349"/>
                <a:gd name="connsiteX2" fmla="*/ 25510 w 28790"/>
                <a:gd name="connsiteY2" fmla="*/ 5068 h 45349"/>
                <a:gd name="connsiteX3" fmla="*/ 7393 w 28790"/>
                <a:gd name="connsiteY3" fmla="*/ 5068 h 45349"/>
                <a:gd name="connsiteX4" fmla="*/ 7393 w 28790"/>
                <a:gd name="connsiteY4" fmla="*/ 15970 h 45349"/>
                <a:gd name="connsiteX5" fmla="*/ 10019 w 28790"/>
                <a:gd name="connsiteY5" fmla="*/ 15315 h 45349"/>
                <a:gd name="connsiteX6" fmla="*/ 12637 w 28790"/>
                <a:gd name="connsiteY6" fmla="*/ 15080 h 45349"/>
                <a:gd name="connsiteX7" fmla="*/ 24436 w 28790"/>
                <a:gd name="connsiteY7" fmla="*/ 19162 h 45349"/>
                <a:gd name="connsiteX8" fmla="*/ 28791 w 28790"/>
                <a:gd name="connsiteY8" fmla="*/ 30218 h 45349"/>
                <a:gd name="connsiteX9" fmla="*/ 24319 w 28790"/>
                <a:gd name="connsiteY9" fmla="*/ 41392 h 45349"/>
                <a:gd name="connsiteX10" fmla="*/ 11711 w 28790"/>
                <a:gd name="connsiteY10" fmla="*/ 45349 h 45349"/>
                <a:gd name="connsiteX11" fmla="*/ 5995 w 28790"/>
                <a:gd name="connsiteY11" fmla="*/ 44878 h 45349"/>
                <a:gd name="connsiteX12" fmla="*/ 0 w 28790"/>
                <a:gd name="connsiteY12" fmla="*/ 43444 h 45349"/>
                <a:gd name="connsiteX13" fmla="*/ 0 w 28790"/>
                <a:gd name="connsiteY13" fmla="*/ 37397 h 45349"/>
                <a:gd name="connsiteX14" fmla="*/ 5546 w 28790"/>
                <a:gd name="connsiteY14" fmla="*/ 39575 h 45349"/>
                <a:gd name="connsiteX15" fmla="*/ 11593 w 28790"/>
                <a:gd name="connsiteY15" fmla="*/ 40288 h 45349"/>
                <a:gd name="connsiteX16" fmla="*/ 19758 w 28790"/>
                <a:gd name="connsiteY16" fmla="*/ 37574 h 45349"/>
                <a:gd name="connsiteX17" fmla="*/ 22766 w 28790"/>
                <a:gd name="connsiteY17" fmla="*/ 30218 h 45349"/>
                <a:gd name="connsiteX18" fmla="*/ 19758 w 28790"/>
                <a:gd name="connsiteY18" fmla="*/ 22855 h 45349"/>
                <a:gd name="connsiteX19" fmla="*/ 11593 w 28790"/>
                <a:gd name="connsiteY19" fmla="*/ 20140 h 45349"/>
                <a:gd name="connsiteX20" fmla="*/ 6767 w 28790"/>
                <a:gd name="connsiteY20" fmla="*/ 20677 h 45349"/>
                <a:gd name="connsiteX21" fmla="*/ 1883 w 28790"/>
                <a:gd name="connsiteY21" fmla="*/ 22347 h 45349"/>
                <a:gd name="connsiteX22" fmla="*/ 1883 w 28790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90" h="45349">
                  <a:moveTo>
                    <a:pt x="1883" y="0"/>
                  </a:moveTo>
                  <a:lnTo>
                    <a:pt x="25510" y="0"/>
                  </a:lnTo>
                  <a:lnTo>
                    <a:pt x="25510" y="5068"/>
                  </a:lnTo>
                  <a:lnTo>
                    <a:pt x="7393" y="5068"/>
                  </a:lnTo>
                  <a:lnTo>
                    <a:pt x="7393" y="15970"/>
                  </a:lnTo>
                  <a:cubicBezTo>
                    <a:pt x="8268" y="15675"/>
                    <a:pt x="9143" y="15455"/>
                    <a:pt x="10019" y="15315"/>
                  </a:cubicBezTo>
                  <a:cubicBezTo>
                    <a:pt x="10894" y="15160"/>
                    <a:pt x="11762" y="15080"/>
                    <a:pt x="12637" y="15080"/>
                  </a:cubicBezTo>
                  <a:cubicBezTo>
                    <a:pt x="17603" y="15080"/>
                    <a:pt x="21538" y="16440"/>
                    <a:pt x="24436" y="19162"/>
                  </a:cubicBezTo>
                  <a:cubicBezTo>
                    <a:pt x="27342" y="21884"/>
                    <a:pt x="28791" y="25569"/>
                    <a:pt x="28791" y="30218"/>
                  </a:cubicBezTo>
                  <a:cubicBezTo>
                    <a:pt x="28791" y="35007"/>
                    <a:pt x="27298" y="38729"/>
                    <a:pt x="24319" y="41392"/>
                  </a:cubicBezTo>
                  <a:cubicBezTo>
                    <a:pt x="21339" y="44032"/>
                    <a:pt x="17132" y="45349"/>
                    <a:pt x="11711" y="45349"/>
                  </a:cubicBezTo>
                  <a:cubicBezTo>
                    <a:pt x="9850" y="45349"/>
                    <a:pt x="7944" y="45195"/>
                    <a:pt x="5995" y="44878"/>
                  </a:cubicBezTo>
                  <a:cubicBezTo>
                    <a:pt x="4068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41" y="39097"/>
                    <a:pt x="5546" y="39575"/>
                  </a:cubicBezTo>
                  <a:cubicBezTo>
                    <a:pt x="7452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8" y="20317"/>
                    <a:pt x="6767" y="20677"/>
                  </a:cubicBezTo>
                  <a:cubicBezTo>
                    <a:pt x="5179" y="21038"/>
                    <a:pt x="3553" y="21589"/>
                    <a:pt x="1883" y="22347"/>
                  </a:cubicBezTo>
                  <a:lnTo>
                    <a:pt x="188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48E3F841-DB50-47DA-F26F-498C1D1E7083}"/>
                </a:ext>
              </a:extLst>
            </p:cNvPr>
            <p:cNvSpPr/>
            <p:nvPr/>
          </p:nvSpPr>
          <p:spPr>
            <a:xfrm>
              <a:off x="6029642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83 w 30747"/>
                <a:gd name="connsiteY10" fmla="*/ 5929 h 46150"/>
                <a:gd name="connsiteX11" fmla="*/ 30748 w 30747"/>
                <a:gd name="connsiteY11" fmla="*/ 23090 h 46150"/>
                <a:gd name="connsiteX12" fmla="*/ 26783 w 30747"/>
                <a:gd name="connsiteY12" fmla="*/ 40251 h 46150"/>
                <a:gd name="connsiteX13" fmla="*/ 15374 w 30747"/>
                <a:gd name="connsiteY13" fmla="*/ 46151 h 46150"/>
                <a:gd name="connsiteX14" fmla="*/ 3928 w 30747"/>
                <a:gd name="connsiteY14" fmla="*/ 40251 h 46150"/>
                <a:gd name="connsiteX15" fmla="*/ 0 w 30747"/>
                <a:gd name="connsiteY15" fmla="*/ 23090 h 46150"/>
                <a:gd name="connsiteX16" fmla="*/ 3928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5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5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83" y="5929"/>
                  </a:cubicBezTo>
                  <a:cubicBezTo>
                    <a:pt x="29424" y="9864"/>
                    <a:pt x="30748" y="15580"/>
                    <a:pt x="30748" y="23090"/>
                  </a:cubicBezTo>
                  <a:cubicBezTo>
                    <a:pt x="30748" y="30578"/>
                    <a:pt x="29424" y="36301"/>
                    <a:pt x="26783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69" y="44187"/>
                    <a:pt x="3928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28" y="5929"/>
                  </a:cubicBezTo>
                  <a:cubicBezTo>
                    <a:pt x="6569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4C628150-E070-DA74-F7E0-E49AD203C54A}"/>
                </a:ext>
              </a:extLst>
            </p:cNvPr>
            <p:cNvSpPr/>
            <p:nvPr/>
          </p:nvSpPr>
          <p:spPr>
            <a:xfrm>
              <a:off x="6261734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7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7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B35BA354-FC89-C3B1-7D1C-8BF47CAE5C49}"/>
                </a:ext>
              </a:extLst>
            </p:cNvPr>
            <p:cNvSpPr/>
            <p:nvPr/>
          </p:nvSpPr>
          <p:spPr>
            <a:xfrm>
              <a:off x="6303060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CBC00666-9DDA-17F8-C1CE-616506F732C6}"/>
                </a:ext>
              </a:extLst>
            </p:cNvPr>
            <p:cNvSpPr/>
            <p:nvPr/>
          </p:nvSpPr>
          <p:spPr>
            <a:xfrm>
              <a:off x="6320942" y="4016149"/>
              <a:ext cx="28607" cy="44488"/>
            </a:xfrm>
            <a:custGeom>
              <a:avLst/>
              <a:gdLst>
                <a:gd name="connsiteX0" fmla="*/ 0 w 28607"/>
                <a:gd name="connsiteY0" fmla="*/ 0 h 44488"/>
                <a:gd name="connsiteX1" fmla="*/ 28607 w 28607"/>
                <a:gd name="connsiteY1" fmla="*/ 0 h 44488"/>
                <a:gd name="connsiteX2" fmla="*/ 28607 w 28607"/>
                <a:gd name="connsiteY2" fmla="*/ 2560 h 44488"/>
                <a:gd name="connsiteX3" fmla="*/ 12453 w 28607"/>
                <a:gd name="connsiteY3" fmla="*/ 44488 h 44488"/>
                <a:gd name="connsiteX4" fmla="*/ 6172 w 28607"/>
                <a:gd name="connsiteY4" fmla="*/ 44488 h 44488"/>
                <a:gd name="connsiteX5" fmla="*/ 21369 w 28607"/>
                <a:gd name="connsiteY5" fmla="*/ 5068 h 44488"/>
                <a:gd name="connsiteX6" fmla="*/ 0 w 28607"/>
                <a:gd name="connsiteY6" fmla="*/ 5068 h 44488"/>
                <a:gd name="connsiteX7" fmla="*/ 0 w 28607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7" h="44488">
                  <a:moveTo>
                    <a:pt x="0" y="0"/>
                  </a:moveTo>
                  <a:lnTo>
                    <a:pt x="28607" y="0"/>
                  </a:lnTo>
                  <a:lnTo>
                    <a:pt x="28607" y="2560"/>
                  </a:lnTo>
                  <a:lnTo>
                    <a:pt x="12453" y="44488"/>
                  </a:lnTo>
                  <a:lnTo>
                    <a:pt x="6172" y="44488"/>
                  </a:lnTo>
                  <a:lnTo>
                    <a:pt x="21369" y="5068"/>
                  </a:lnTo>
                  <a:lnTo>
                    <a:pt x="0" y="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79B07EE9-72EE-311E-41CC-466049721F06}"/>
                </a:ext>
              </a:extLst>
            </p:cNvPr>
            <p:cNvSpPr/>
            <p:nvPr/>
          </p:nvSpPr>
          <p:spPr>
            <a:xfrm>
              <a:off x="6359472" y="4016149"/>
              <a:ext cx="28783" cy="45349"/>
            </a:xfrm>
            <a:custGeom>
              <a:avLst/>
              <a:gdLst>
                <a:gd name="connsiteX0" fmla="*/ 1876 w 28783"/>
                <a:gd name="connsiteY0" fmla="*/ 0 h 45349"/>
                <a:gd name="connsiteX1" fmla="*/ 25503 w 28783"/>
                <a:gd name="connsiteY1" fmla="*/ 0 h 45349"/>
                <a:gd name="connsiteX2" fmla="*/ 25503 w 28783"/>
                <a:gd name="connsiteY2" fmla="*/ 5068 h 45349"/>
                <a:gd name="connsiteX3" fmla="*/ 7385 w 28783"/>
                <a:gd name="connsiteY3" fmla="*/ 5068 h 45349"/>
                <a:gd name="connsiteX4" fmla="*/ 7385 w 28783"/>
                <a:gd name="connsiteY4" fmla="*/ 15970 h 45349"/>
                <a:gd name="connsiteX5" fmla="*/ 10011 w 28783"/>
                <a:gd name="connsiteY5" fmla="*/ 15315 h 45349"/>
                <a:gd name="connsiteX6" fmla="*/ 12630 w 28783"/>
                <a:gd name="connsiteY6" fmla="*/ 15080 h 45349"/>
                <a:gd name="connsiteX7" fmla="*/ 24436 w 28783"/>
                <a:gd name="connsiteY7" fmla="*/ 19162 h 45349"/>
                <a:gd name="connsiteX8" fmla="*/ 28784 w 28783"/>
                <a:gd name="connsiteY8" fmla="*/ 30218 h 45349"/>
                <a:gd name="connsiteX9" fmla="*/ 24311 w 28783"/>
                <a:gd name="connsiteY9" fmla="*/ 41392 h 45349"/>
                <a:gd name="connsiteX10" fmla="*/ 11711 w 28783"/>
                <a:gd name="connsiteY10" fmla="*/ 45349 h 45349"/>
                <a:gd name="connsiteX11" fmla="*/ 5988 w 28783"/>
                <a:gd name="connsiteY11" fmla="*/ 44878 h 45349"/>
                <a:gd name="connsiteX12" fmla="*/ 0 w 28783"/>
                <a:gd name="connsiteY12" fmla="*/ 43444 h 45349"/>
                <a:gd name="connsiteX13" fmla="*/ 0 w 28783"/>
                <a:gd name="connsiteY13" fmla="*/ 37397 h 45349"/>
                <a:gd name="connsiteX14" fmla="*/ 5539 w 28783"/>
                <a:gd name="connsiteY14" fmla="*/ 39575 h 45349"/>
                <a:gd name="connsiteX15" fmla="*/ 11593 w 28783"/>
                <a:gd name="connsiteY15" fmla="*/ 40288 h 45349"/>
                <a:gd name="connsiteX16" fmla="*/ 19758 w 28783"/>
                <a:gd name="connsiteY16" fmla="*/ 37574 h 45349"/>
                <a:gd name="connsiteX17" fmla="*/ 22766 w 28783"/>
                <a:gd name="connsiteY17" fmla="*/ 30218 h 45349"/>
                <a:gd name="connsiteX18" fmla="*/ 19758 w 28783"/>
                <a:gd name="connsiteY18" fmla="*/ 22855 h 45349"/>
                <a:gd name="connsiteX19" fmla="*/ 11593 w 28783"/>
                <a:gd name="connsiteY19" fmla="*/ 20140 h 45349"/>
                <a:gd name="connsiteX20" fmla="*/ 6760 w 28783"/>
                <a:gd name="connsiteY20" fmla="*/ 20677 h 45349"/>
                <a:gd name="connsiteX21" fmla="*/ 1876 w 28783"/>
                <a:gd name="connsiteY21" fmla="*/ 22347 h 45349"/>
                <a:gd name="connsiteX22" fmla="*/ 1876 w 28783"/>
                <a:gd name="connsiteY22" fmla="*/ 0 h 4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3" h="45349">
                  <a:moveTo>
                    <a:pt x="1876" y="0"/>
                  </a:moveTo>
                  <a:lnTo>
                    <a:pt x="25503" y="0"/>
                  </a:lnTo>
                  <a:lnTo>
                    <a:pt x="25503" y="5068"/>
                  </a:lnTo>
                  <a:lnTo>
                    <a:pt x="7385" y="5068"/>
                  </a:lnTo>
                  <a:lnTo>
                    <a:pt x="7385" y="15970"/>
                  </a:lnTo>
                  <a:cubicBezTo>
                    <a:pt x="8261" y="15675"/>
                    <a:pt x="9136" y="15455"/>
                    <a:pt x="10011" y="15315"/>
                  </a:cubicBezTo>
                  <a:cubicBezTo>
                    <a:pt x="10887" y="15160"/>
                    <a:pt x="11755" y="15080"/>
                    <a:pt x="12630" y="15080"/>
                  </a:cubicBezTo>
                  <a:cubicBezTo>
                    <a:pt x="17595" y="15080"/>
                    <a:pt x="21531" y="16440"/>
                    <a:pt x="24436" y="19162"/>
                  </a:cubicBezTo>
                  <a:cubicBezTo>
                    <a:pt x="27334" y="21884"/>
                    <a:pt x="28784" y="25569"/>
                    <a:pt x="28784" y="30218"/>
                  </a:cubicBezTo>
                  <a:cubicBezTo>
                    <a:pt x="28784" y="35007"/>
                    <a:pt x="27290" y="38729"/>
                    <a:pt x="24311" y="41392"/>
                  </a:cubicBezTo>
                  <a:cubicBezTo>
                    <a:pt x="21332" y="44032"/>
                    <a:pt x="17132" y="45349"/>
                    <a:pt x="11711" y="45349"/>
                  </a:cubicBezTo>
                  <a:cubicBezTo>
                    <a:pt x="9842" y="45349"/>
                    <a:pt x="7937" y="45195"/>
                    <a:pt x="5988" y="44878"/>
                  </a:cubicBezTo>
                  <a:cubicBezTo>
                    <a:pt x="4060" y="44562"/>
                    <a:pt x="2067" y="44084"/>
                    <a:pt x="0" y="43444"/>
                  </a:cubicBezTo>
                  <a:lnTo>
                    <a:pt x="0" y="37397"/>
                  </a:lnTo>
                  <a:cubicBezTo>
                    <a:pt x="1787" y="38368"/>
                    <a:pt x="3634" y="39097"/>
                    <a:pt x="5539" y="39575"/>
                  </a:cubicBezTo>
                  <a:cubicBezTo>
                    <a:pt x="7444" y="40053"/>
                    <a:pt x="9467" y="40288"/>
                    <a:pt x="11593" y="40288"/>
                  </a:cubicBezTo>
                  <a:cubicBezTo>
                    <a:pt x="15028" y="40288"/>
                    <a:pt x="17750" y="39383"/>
                    <a:pt x="19758" y="37574"/>
                  </a:cubicBezTo>
                  <a:cubicBezTo>
                    <a:pt x="21766" y="35772"/>
                    <a:pt x="22766" y="33315"/>
                    <a:pt x="22766" y="30218"/>
                  </a:cubicBezTo>
                  <a:cubicBezTo>
                    <a:pt x="22766" y="27121"/>
                    <a:pt x="21766" y="24664"/>
                    <a:pt x="19758" y="22855"/>
                  </a:cubicBezTo>
                  <a:cubicBezTo>
                    <a:pt x="17750" y="21045"/>
                    <a:pt x="15028" y="20140"/>
                    <a:pt x="11593" y="20140"/>
                  </a:cubicBezTo>
                  <a:cubicBezTo>
                    <a:pt x="9982" y="20140"/>
                    <a:pt x="8371" y="20317"/>
                    <a:pt x="6760" y="20677"/>
                  </a:cubicBezTo>
                  <a:cubicBezTo>
                    <a:pt x="5171" y="21038"/>
                    <a:pt x="3545" y="21589"/>
                    <a:pt x="1876" y="22347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DCE603CE-4955-AB74-32F9-3E019593FB08}"/>
                </a:ext>
              </a:extLst>
            </p:cNvPr>
            <p:cNvSpPr/>
            <p:nvPr/>
          </p:nvSpPr>
          <p:spPr>
            <a:xfrm>
              <a:off x="6590940" y="4016149"/>
              <a:ext cx="26488" cy="44488"/>
            </a:xfrm>
            <a:custGeom>
              <a:avLst/>
              <a:gdLst>
                <a:gd name="connsiteX0" fmla="*/ 861 w 26488"/>
                <a:gd name="connsiteY0" fmla="*/ 39420 h 44488"/>
                <a:gd name="connsiteX1" fmla="*/ 10695 w 26488"/>
                <a:gd name="connsiteY1" fmla="*/ 39420 h 44488"/>
                <a:gd name="connsiteX2" fmla="*/ 10695 w 26488"/>
                <a:gd name="connsiteY2" fmla="*/ 5480 h 44488"/>
                <a:gd name="connsiteX3" fmla="*/ 0 w 26488"/>
                <a:gd name="connsiteY3" fmla="*/ 7628 h 44488"/>
                <a:gd name="connsiteX4" fmla="*/ 0 w 26488"/>
                <a:gd name="connsiteY4" fmla="*/ 2148 h 44488"/>
                <a:gd name="connsiteX5" fmla="*/ 10637 w 26488"/>
                <a:gd name="connsiteY5" fmla="*/ 0 h 44488"/>
                <a:gd name="connsiteX6" fmla="*/ 16654 w 26488"/>
                <a:gd name="connsiteY6" fmla="*/ 0 h 44488"/>
                <a:gd name="connsiteX7" fmla="*/ 16654 w 26488"/>
                <a:gd name="connsiteY7" fmla="*/ 39420 h 44488"/>
                <a:gd name="connsiteX8" fmla="*/ 26489 w 26488"/>
                <a:gd name="connsiteY8" fmla="*/ 39420 h 44488"/>
                <a:gd name="connsiteX9" fmla="*/ 26489 w 26488"/>
                <a:gd name="connsiteY9" fmla="*/ 44488 h 44488"/>
                <a:gd name="connsiteX10" fmla="*/ 861 w 26488"/>
                <a:gd name="connsiteY10" fmla="*/ 44488 h 44488"/>
                <a:gd name="connsiteX11" fmla="*/ 861 w 26488"/>
                <a:gd name="connsiteY11" fmla="*/ 3942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88" h="44488">
                  <a:moveTo>
                    <a:pt x="861" y="39420"/>
                  </a:moveTo>
                  <a:lnTo>
                    <a:pt x="10695" y="39420"/>
                  </a:lnTo>
                  <a:lnTo>
                    <a:pt x="10695" y="5480"/>
                  </a:lnTo>
                  <a:lnTo>
                    <a:pt x="0" y="7628"/>
                  </a:lnTo>
                  <a:lnTo>
                    <a:pt x="0" y="2148"/>
                  </a:lnTo>
                  <a:lnTo>
                    <a:pt x="10637" y="0"/>
                  </a:lnTo>
                  <a:lnTo>
                    <a:pt x="16654" y="0"/>
                  </a:lnTo>
                  <a:lnTo>
                    <a:pt x="16654" y="39420"/>
                  </a:lnTo>
                  <a:lnTo>
                    <a:pt x="26489" y="39420"/>
                  </a:lnTo>
                  <a:lnTo>
                    <a:pt x="26489" y="44488"/>
                  </a:lnTo>
                  <a:lnTo>
                    <a:pt x="861" y="44488"/>
                  </a:lnTo>
                  <a:lnTo>
                    <a:pt x="861" y="3942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AF7EE567-432E-EF1B-D7A1-25CDE5D2F916}"/>
                </a:ext>
              </a:extLst>
            </p:cNvPr>
            <p:cNvSpPr/>
            <p:nvPr/>
          </p:nvSpPr>
          <p:spPr>
            <a:xfrm>
              <a:off x="6629587" y="4053068"/>
              <a:ext cx="6289" cy="7569"/>
            </a:xfrm>
            <a:custGeom>
              <a:avLst/>
              <a:gdLst>
                <a:gd name="connsiteX0" fmla="*/ 0 w 6289"/>
                <a:gd name="connsiteY0" fmla="*/ 0 h 7569"/>
                <a:gd name="connsiteX1" fmla="*/ 6289 w 6289"/>
                <a:gd name="connsiteY1" fmla="*/ 0 h 7569"/>
                <a:gd name="connsiteX2" fmla="*/ 6289 w 6289"/>
                <a:gd name="connsiteY2" fmla="*/ 7569 h 7569"/>
                <a:gd name="connsiteX3" fmla="*/ 0 w 6289"/>
                <a:gd name="connsiteY3" fmla="*/ 7569 h 7569"/>
                <a:gd name="connsiteX4" fmla="*/ 0 w 6289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9" h="7569">
                  <a:moveTo>
                    <a:pt x="0" y="0"/>
                  </a:moveTo>
                  <a:lnTo>
                    <a:pt x="6289" y="0"/>
                  </a:lnTo>
                  <a:lnTo>
                    <a:pt x="6289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E28196DF-1D95-F1E9-3D6C-9BEB5D0F4B21}"/>
                </a:ext>
              </a:extLst>
            </p:cNvPr>
            <p:cNvSpPr/>
            <p:nvPr/>
          </p:nvSpPr>
          <p:spPr>
            <a:xfrm>
              <a:off x="6646484" y="4015347"/>
              <a:ext cx="30747" cy="46150"/>
            </a:xfrm>
            <a:custGeom>
              <a:avLst/>
              <a:gdLst>
                <a:gd name="connsiteX0" fmla="*/ 15374 w 30747"/>
                <a:gd name="connsiteY0" fmla="*/ 4767 h 46150"/>
                <a:gd name="connsiteX1" fmla="*/ 8371 w 30747"/>
                <a:gd name="connsiteY1" fmla="*/ 9357 h 46150"/>
                <a:gd name="connsiteX2" fmla="*/ 6047 w 30747"/>
                <a:gd name="connsiteY2" fmla="*/ 23090 h 46150"/>
                <a:gd name="connsiteX3" fmla="*/ 8371 w 30747"/>
                <a:gd name="connsiteY3" fmla="*/ 36831 h 46150"/>
                <a:gd name="connsiteX4" fmla="*/ 15374 w 30747"/>
                <a:gd name="connsiteY4" fmla="*/ 41384 h 46150"/>
                <a:gd name="connsiteX5" fmla="*/ 22377 w 30747"/>
                <a:gd name="connsiteY5" fmla="*/ 36831 h 46150"/>
                <a:gd name="connsiteX6" fmla="*/ 24730 w 30747"/>
                <a:gd name="connsiteY6" fmla="*/ 23090 h 46150"/>
                <a:gd name="connsiteX7" fmla="*/ 22377 w 30747"/>
                <a:gd name="connsiteY7" fmla="*/ 9357 h 46150"/>
                <a:gd name="connsiteX8" fmla="*/ 15374 w 30747"/>
                <a:gd name="connsiteY8" fmla="*/ 4767 h 46150"/>
                <a:gd name="connsiteX9" fmla="*/ 15374 w 30747"/>
                <a:gd name="connsiteY9" fmla="*/ 0 h 46150"/>
                <a:gd name="connsiteX10" fmla="*/ 26790 w 30747"/>
                <a:gd name="connsiteY10" fmla="*/ 5929 h 46150"/>
                <a:gd name="connsiteX11" fmla="*/ 30748 w 30747"/>
                <a:gd name="connsiteY11" fmla="*/ 23090 h 46150"/>
                <a:gd name="connsiteX12" fmla="*/ 26790 w 30747"/>
                <a:gd name="connsiteY12" fmla="*/ 40251 h 46150"/>
                <a:gd name="connsiteX13" fmla="*/ 15374 w 30747"/>
                <a:gd name="connsiteY13" fmla="*/ 46151 h 46150"/>
                <a:gd name="connsiteX14" fmla="*/ 3935 w 30747"/>
                <a:gd name="connsiteY14" fmla="*/ 40251 h 46150"/>
                <a:gd name="connsiteX15" fmla="*/ 0 w 30747"/>
                <a:gd name="connsiteY15" fmla="*/ 23090 h 46150"/>
                <a:gd name="connsiteX16" fmla="*/ 3935 w 30747"/>
                <a:gd name="connsiteY16" fmla="*/ 5929 h 46150"/>
                <a:gd name="connsiteX17" fmla="*/ 15374 w 30747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47" h="46150">
                  <a:moveTo>
                    <a:pt x="15374" y="4767"/>
                  </a:moveTo>
                  <a:cubicBezTo>
                    <a:pt x="12277" y="4767"/>
                    <a:pt x="9938" y="6297"/>
                    <a:pt x="8371" y="9357"/>
                  </a:cubicBezTo>
                  <a:cubicBezTo>
                    <a:pt x="6819" y="12395"/>
                    <a:pt x="6047" y="16970"/>
                    <a:pt x="6047" y="23090"/>
                  </a:cubicBezTo>
                  <a:cubicBezTo>
                    <a:pt x="6047" y="29188"/>
                    <a:pt x="6819" y="33771"/>
                    <a:pt x="8371" y="36831"/>
                  </a:cubicBezTo>
                  <a:cubicBezTo>
                    <a:pt x="9938" y="39869"/>
                    <a:pt x="12277" y="41384"/>
                    <a:pt x="15374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74" y="4767"/>
                  </a:cubicBezTo>
                  <a:moveTo>
                    <a:pt x="15374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48" y="15580"/>
                    <a:pt x="30748" y="23090"/>
                  </a:cubicBezTo>
                  <a:cubicBezTo>
                    <a:pt x="30748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74" y="46151"/>
                  </a:cubicBezTo>
                  <a:cubicBezTo>
                    <a:pt x="10386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86" y="0"/>
                    <a:pt x="15374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8361BD64-C9B8-F325-B9F0-C2BEE1701D94}"/>
                </a:ext>
              </a:extLst>
            </p:cNvPr>
            <p:cNvSpPr/>
            <p:nvPr/>
          </p:nvSpPr>
          <p:spPr>
            <a:xfrm>
              <a:off x="6685308" y="4015347"/>
              <a:ext cx="30754" cy="46150"/>
            </a:xfrm>
            <a:custGeom>
              <a:avLst/>
              <a:gdLst>
                <a:gd name="connsiteX0" fmla="*/ 15381 w 30754"/>
                <a:gd name="connsiteY0" fmla="*/ 4767 h 46150"/>
                <a:gd name="connsiteX1" fmla="*/ 8378 w 30754"/>
                <a:gd name="connsiteY1" fmla="*/ 9357 h 46150"/>
                <a:gd name="connsiteX2" fmla="*/ 6054 w 30754"/>
                <a:gd name="connsiteY2" fmla="*/ 23090 h 46150"/>
                <a:gd name="connsiteX3" fmla="*/ 8378 w 30754"/>
                <a:gd name="connsiteY3" fmla="*/ 36831 h 46150"/>
                <a:gd name="connsiteX4" fmla="*/ 15381 w 30754"/>
                <a:gd name="connsiteY4" fmla="*/ 41384 h 46150"/>
                <a:gd name="connsiteX5" fmla="*/ 22377 w 30754"/>
                <a:gd name="connsiteY5" fmla="*/ 36831 h 46150"/>
                <a:gd name="connsiteX6" fmla="*/ 24730 w 30754"/>
                <a:gd name="connsiteY6" fmla="*/ 23090 h 46150"/>
                <a:gd name="connsiteX7" fmla="*/ 22377 w 30754"/>
                <a:gd name="connsiteY7" fmla="*/ 9357 h 46150"/>
                <a:gd name="connsiteX8" fmla="*/ 15381 w 30754"/>
                <a:gd name="connsiteY8" fmla="*/ 4767 h 46150"/>
                <a:gd name="connsiteX9" fmla="*/ 15381 w 30754"/>
                <a:gd name="connsiteY9" fmla="*/ 0 h 46150"/>
                <a:gd name="connsiteX10" fmla="*/ 26790 w 30754"/>
                <a:gd name="connsiteY10" fmla="*/ 5929 h 46150"/>
                <a:gd name="connsiteX11" fmla="*/ 30755 w 30754"/>
                <a:gd name="connsiteY11" fmla="*/ 23090 h 46150"/>
                <a:gd name="connsiteX12" fmla="*/ 26790 w 30754"/>
                <a:gd name="connsiteY12" fmla="*/ 40251 h 46150"/>
                <a:gd name="connsiteX13" fmla="*/ 15381 w 30754"/>
                <a:gd name="connsiteY13" fmla="*/ 46151 h 46150"/>
                <a:gd name="connsiteX14" fmla="*/ 3935 w 30754"/>
                <a:gd name="connsiteY14" fmla="*/ 40251 h 46150"/>
                <a:gd name="connsiteX15" fmla="*/ 0 w 30754"/>
                <a:gd name="connsiteY15" fmla="*/ 23090 h 46150"/>
                <a:gd name="connsiteX16" fmla="*/ 3935 w 30754"/>
                <a:gd name="connsiteY16" fmla="*/ 5929 h 46150"/>
                <a:gd name="connsiteX17" fmla="*/ 15381 w 30754"/>
                <a:gd name="connsiteY17" fmla="*/ 0 h 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4" h="46150">
                  <a:moveTo>
                    <a:pt x="15381" y="4767"/>
                  </a:moveTo>
                  <a:cubicBezTo>
                    <a:pt x="12284" y="4767"/>
                    <a:pt x="9945" y="6297"/>
                    <a:pt x="8378" y="9357"/>
                  </a:cubicBezTo>
                  <a:cubicBezTo>
                    <a:pt x="6826" y="12395"/>
                    <a:pt x="6054" y="16970"/>
                    <a:pt x="6054" y="23090"/>
                  </a:cubicBezTo>
                  <a:cubicBezTo>
                    <a:pt x="6054" y="29188"/>
                    <a:pt x="6826" y="33771"/>
                    <a:pt x="8378" y="36831"/>
                  </a:cubicBezTo>
                  <a:cubicBezTo>
                    <a:pt x="9945" y="39869"/>
                    <a:pt x="12284" y="41384"/>
                    <a:pt x="15381" y="41384"/>
                  </a:cubicBezTo>
                  <a:cubicBezTo>
                    <a:pt x="18493" y="41384"/>
                    <a:pt x="20824" y="39869"/>
                    <a:pt x="22377" y="36831"/>
                  </a:cubicBezTo>
                  <a:cubicBezTo>
                    <a:pt x="23943" y="33771"/>
                    <a:pt x="24730" y="29188"/>
                    <a:pt x="24730" y="23090"/>
                  </a:cubicBezTo>
                  <a:cubicBezTo>
                    <a:pt x="24730" y="16970"/>
                    <a:pt x="23943" y="12395"/>
                    <a:pt x="22377" y="9357"/>
                  </a:cubicBezTo>
                  <a:cubicBezTo>
                    <a:pt x="20824" y="6297"/>
                    <a:pt x="18493" y="4767"/>
                    <a:pt x="15381" y="4767"/>
                  </a:cubicBezTo>
                  <a:moveTo>
                    <a:pt x="15381" y="0"/>
                  </a:moveTo>
                  <a:cubicBezTo>
                    <a:pt x="20361" y="0"/>
                    <a:pt x="24164" y="1979"/>
                    <a:pt x="26790" y="5929"/>
                  </a:cubicBezTo>
                  <a:cubicBezTo>
                    <a:pt x="29431" y="9864"/>
                    <a:pt x="30755" y="15580"/>
                    <a:pt x="30755" y="23090"/>
                  </a:cubicBezTo>
                  <a:cubicBezTo>
                    <a:pt x="30755" y="30578"/>
                    <a:pt x="29431" y="36301"/>
                    <a:pt x="26790" y="40251"/>
                  </a:cubicBezTo>
                  <a:cubicBezTo>
                    <a:pt x="24164" y="44187"/>
                    <a:pt x="20361" y="46151"/>
                    <a:pt x="15381" y="46151"/>
                  </a:cubicBezTo>
                  <a:cubicBezTo>
                    <a:pt x="10394" y="46151"/>
                    <a:pt x="6576" y="44187"/>
                    <a:pt x="3935" y="40251"/>
                  </a:cubicBezTo>
                  <a:cubicBezTo>
                    <a:pt x="1309" y="36301"/>
                    <a:pt x="0" y="30578"/>
                    <a:pt x="0" y="23090"/>
                  </a:cubicBezTo>
                  <a:cubicBezTo>
                    <a:pt x="0" y="15580"/>
                    <a:pt x="1309" y="9864"/>
                    <a:pt x="3935" y="5929"/>
                  </a:cubicBezTo>
                  <a:cubicBezTo>
                    <a:pt x="6576" y="1979"/>
                    <a:pt x="10394" y="0"/>
                    <a:pt x="1538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16A5A4BA-966D-2271-DE87-5E832377EA4A}"/>
                </a:ext>
              </a:extLst>
            </p:cNvPr>
            <p:cNvSpPr/>
            <p:nvPr/>
          </p:nvSpPr>
          <p:spPr>
            <a:xfrm>
              <a:off x="5915147" y="4100918"/>
              <a:ext cx="39596" cy="31975"/>
            </a:xfrm>
            <a:custGeom>
              <a:avLst/>
              <a:gdLst>
                <a:gd name="connsiteX0" fmla="*/ 39597 w 39596"/>
                <a:gd name="connsiteY0" fmla="*/ 4163 h 31975"/>
                <a:gd name="connsiteX1" fmla="*/ 39391 w 39596"/>
                <a:gd name="connsiteY1" fmla="*/ 5127 h 31975"/>
                <a:gd name="connsiteX2" fmla="*/ 38633 w 39596"/>
                <a:gd name="connsiteY2" fmla="*/ 7577 h 31975"/>
                <a:gd name="connsiteX3" fmla="*/ 37184 w 39596"/>
                <a:gd name="connsiteY3" fmla="*/ 11335 h 31975"/>
                <a:gd name="connsiteX4" fmla="*/ 34837 w 39596"/>
                <a:gd name="connsiteY4" fmla="*/ 15815 h 31975"/>
                <a:gd name="connsiteX5" fmla="*/ 31461 w 39596"/>
                <a:gd name="connsiteY5" fmla="*/ 20744 h 31975"/>
                <a:gd name="connsiteX6" fmla="*/ 30843 w 39596"/>
                <a:gd name="connsiteY6" fmla="*/ 21737 h 31975"/>
                <a:gd name="connsiteX7" fmla="*/ 30777 w 39596"/>
                <a:gd name="connsiteY7" fmla="*/ 23223 h 31975"/>
                <a:gd name="connsiteX8" fmla="*/ 32947 w 39596"/>
                <a:gd name="connsiteY8" fmla="*/ 30387 h 31975"/>
                <a:gd name="connsiteX9" fmla="*/ 33219 w 39596"/>
                <a:gd name="connsiteY9" fmla="*/ 30387 h 31975"/>
                <a:gd name="connsiteX10" fmla="*/ 33947 w 39596"/>
                <a:gd name="connsiteY10" fmla="*/ 30181 h 31975"/>
                <a:gd name="connsiteX11" fmla="*/ 34977 w 39596"/>
                <a:gd name="connsiteY11" fmla="*/ 29666 h 31975"/>
                <a:gd name="connsiteX12" fmla="*/ 36014 w 39596"/>
                <a:gd name="connsiteY12" fmla="*/ 28629 h 31975"/>
                <a:gd name="connsiteX13" fmla="*/ 36905 w 39596"/>
                <a:gd name="connsiteY13" fmla="*/ 26945 h 31975"/>
                <a:gd name="connsiteX14" fmla="*/ 37839 w 39596"/>
                <a:gd name="connsiteY14" fmla="*/ 26253 h 31975"/>
                <a:gd name="connsiteX15" fmla="*/ 38663 w 39596"/>
                <a:gd name="connsiteY15" fmla="*/ 26945 h 31975"/>
                <a:gd name="connsiteX16" fmla="*/ 36941 w 39596"/>
                <a:gd name="connsiteY16" fmla="*/ 30078 h 31975"/>
                <a:gd name="connsiteX17" fmla="*/ 32741 w 39596"/>
                <a:gd name="connsiteY17" fmla="*/ 31976 h 31975"/>
                <a:gd name="connsiteX18" fmla="*/ 28673 w 39596"/>
                <a:gd name="connsiteY18" fmla="*/ 30424 h 31975"/>
                <a:gd name="connsiteX19" fmla="*/ 26327 w 39596"/>
                <a:gd name="connsiteY19" fmla="*/ 26010 h 31975"/>
                <a:gd name="connsiteX20" fmla="*/ 11446 w 39596"/>
                <a:gd name="connsiteY20" fmla="*/ 31976 h 31975"/>
                <a:gd name="connsiteX21" fmla="*/ 3104 w 39596"/>
                <a:gd name="connsiteY21" fmla="*/ 28563 h 31975"/>
                <a:gd name="connsiteX22" fmla="*/ 0 w 39596"/>
                <a:gd name="connsiteY22" fmla="*/ 20015 h 31975"/>
                <a:gd name="connsiteX23" fmla="*/ 2692 w 39596"/>
                <a:gd name="connsiteY23" fmla="*/ 10475 h 31975"/>
                <a:gd name="connsiteX24" fmla="*/ 9820 w 39596"/>
                <a:gd name="connsiteY24" fmla="*/ 2928 h 31975"/>
                <a:gd name="connsiteX25" fmla="*/ 18986 w 39596"/>
                <a:gd name="connsiteY25" fmla="*/ 0 h 31975"/>
                <a:gd name="connsiteX26" fmla="*/ 22229 w 39596"/>
                <a:gd name="connsiteY26" fmla="*/ 441 h 31975"/>
                <a:gd name="connsiteX27" fmla="*/ 25400 w 39596"/>
                <a:gd name="connsiteY27" fmla="*/ 1927 h 31975"/>
                <a:gd name="connsiteX28" fmla="*/ 28158 w 39596"/>
                <a:gd name="connsiteY28" fmla="*/ 4612 h 31975"/>
                <a:gd name="connsiteX29" fmla="*/ 30049 w 39596"/>
                <a:gd name="connsiteY29" fmla="*/ 8783 h 31975"/>
                <a:gd name="connsiteX30" fmla="*/ 30777 w 39596"/>
                <a:gd name="connsiteY30" fmla="*/ 14535 h 31975"/>
                <a:gd name="connsiteX31" fmla="*/ 30777 w 39596"/>
                <a:gd name="connsiteY31" fmla="*/ 18912 h 31975"/>
                <a:gd name="connsiteX32" fmla="*/ 37699 w 39596"/>
                <a:gd name="connsiteY32" fmla="*/ 4921 h 31975"/>
                <a:gd name="connsiteX33" fmla="*/ 38251 w 39596"/>
                <a:gd name="connsiteY33" fmla="*/ 3546 h 31975"/>
                <a:gd name="connsiteX34" fmla="*/ 38736 w 39596"/>
                <a:gd name="connsiteY34" fmla="*/ 3443 h 31975"/>
                <a:gd name="connsiteX35" fmla="*/ 39288 w 39596"/>
                <a:gd name="connsiteY35" fmla="*/ 3649 h 31975"/>
                <a:gd name="connsiteX36" fmla="*/ 39560 w 39596"/>
                <a:gd name="connsiteY36" fmla="*/ 3994 h 31975"/>
                <a:gd name="connsiteX37" fmla="*/ 39597 w 39596"/>
                <a:gd name="connsiteY37" fmla="*/ 4163 h 31975"/>
                <a:gd name="connsiteX38" fmla="*/ 26055 w 39596"/>
                <a:gd name="connsiteY38" fmla="*/ 24186 h 31975"/>
                <a:gd name="connsiteX39" fmla="*/ 25915 w 39596"/>
                <a:gd name="connsiteY39" fmla="*/ 16293 h 31975"/>
                <a:gd name="connsiteX40" fmla="*/ 25915 w 39596"/>
                <a:gd name="connsiteY40" fmla="*/ 14329 h 31975"/>
                <a:gd name="connsiteX41" fmla="*/ 25849 w 39596"/>
                <a:gd name="connsiteY41" fmla="*/ 12225 h 31975"/>
                <a:gd name="connsiteX42" fmla="*/ 25643 w 39596"/>
                <a:gd name="connsiteY42" fmla="*/ 9989 h 31975"/>
                <a:gd name="connsiteX43" fmla="*/ 25297 w 39596"/>
                <a:gd name="connsiteY43" fmla="*/ 7885 h 31975"/>
                <a:gd name="connsiteX44" fmla="*/ 24708 w 39596"/>
                <a:gd name="connsiteY44" fmla="*/ 5855 h 31975"/>
                <a:gd name="connsiteX45" fmla="*/ 23811 w 39596"/>
                <a:gd name="connsiteY45" fmla="*/ 4163 h 31975"/>
                <a:gd name="connsiteX46" fmla="*/ 22605 w 39596"/>
                <a:gd name="connsiteY46" fmla="*/ 2751 h 31975"/>
                <a:gd name="connsiteX47" fmla="*/ 20986 w 39596"/>
                <a:gd name="connsiteY47" fmla="*/ 1891 h 31975"/>
                <a:gd name="connsiteX48" fmla="*/ 18919 w 39596"/>
                <a:gd name="connsiteY48" fmla="*/ 1545 h 31975"/>
                <a:gd name="connsiteX49" fmla="*/ 16028 w 39596"/>
                <a:gd name="connsiteY49" fmla="*/ 2067 h 31975"/>
                <a:gd name="connsiteX50" fmla="*/ 12718 w 39596"/>
                <a:gd name="connsiteY50" fmla="*/ 4097 h 31975"/>
                <a:gd name="connsiteX51" fmla="*/ 9305 w 39596"/>
                <a:gd name="connsiteY51" fmla="*/ 8025 h 31975"/>
                <a:gd name="connsiteX52" fmla="*/ 6444 w 39596"/>
                <a:gd name="connsiteY52" fmla="*/ 15263 h 31975"/>
                <a:gd name="connsiteX53" fmla="*/ 5237 w 39596"/>
                <a:gd name="connsiteY53" fmla="*/ 22708 h 31975"/>
                <a:gd name="connsiteX54" fmla="*/ 6863 w 39596"/>
                <a:gd name="connsiteY54" fmla="*/ 28320 h 31975"/>
                <a:gd name="connsiteX55" fmla="*/ 11578 w 39596"/>
                <a:gd name="connsiteY55" fmla="*/ 30387 h 31975"/>
                <a:gd name="connsiteX56" fmla="*/ 26055 w 39596"/>
                <a:gd name="connsiteY56" fmla="*/ 24186 h 3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9596" h="31975">
                  <a:moveTo>
                    <a:pt x="39597" y="4163"/>
                  </a:moveTo>
                  <a:cubicBezTo>
                    <a:pt x="39545" y="4391"/>
                    <a:pt x="39479" y="4715"/>
                    <a:pt x="39391" y="5127"/>
                  </a:cubicBezTo>
                  <a:cubicBezTo>
                    <a:pt x="39295" y="5517"/>
                    <a:pt x="39045" y="6333"/>
                    <a:pt x="38633" y="7577"/>
                  </a:cubicBezTo>
                  <a:cubicBezTo>
                    <a:pt x="38214" y="8820"/>
                    <a:pt x="37736" y="10070"/>
                    <a:pt x="37184" y="11335"/>
                  </a:cubicBezTo>
                  <a:cubicBezTo>
                    <a:pt x="36654" y="12579"/>
                    <a:pt x="35875" y="14072"/>
                    <a:pt x="34837" y="15815"/>
                  </a:cubicBezTo>
                  <a:cubicBezTo>
                    <a:pt x="33830" y="17536"/>
                    <a:pt x="32704" y="19177"/>
                    <a:pt x="31461" y="20744"/>
                  </a:cubicBezTo>
                  <a:cubicBezTo>
                    <a:pt x="31115" y="21156"/>
                    <a:pt x="30909" y="21487"/>
                    <a:pt x="30843" y="21737"/>
                  </a:cubicBezTo>
                  <a:cubicBezTo>
                    <a:pt x="30799" y="21965"/>
                    <a:pt x="30777" y="22465"/>
                    <a:pt x="30777" y="23223"/>
                  </a:cubicBezTo>
                  <a:cubicBezTo>
                    <a:pt x="30777" y="27997"/>
                    <a:pt x="31498" y="30387"/>
                    <a:pt x="32947" y="30387"/>
                  </a:cubicBezTo>
                  <a:cubicBezTo>
                    <a:pt x="33013" y="30387"/>
                    <a:pt x="33109" y="30387"/>
                    <a:pt x="33219" y="30387"/>
                  </a:cubicBezTo>
                  <a:cubicBezTo>
                    <a:pt x="33359" y="30365"/>
                    <a:pt x="33602" y="30299"/>
                    <a:pt x="33947" y="30181"/>
                  </a:cubicBezTo>
                  <a:cubicBezTo>
                    <a:pt x="34308" y="30041"/>
                    <a:pt x="34654" y="29872"/>
                    <a:pt x="34977" y="29666"/>
                  </a:cubicBezTo>
                  <a:cubicBezTo>
                    <a:pt x="35301" y="29438"/>
                    <a:pt x="35647" y="29093"/>
                    <a:pt x="36014" y="28629"/>
                  </a:cubicBezTo>
                  <a:cubicBezTo>
                    <a:pt x="36382" y="28151"/>
                    <a:pt x="36676" y="27585"/>
                    <a:pt x="36905" y="26945"/>
                  </a:cubicBezTo>
                  <a:cubicBezTo>
                    <a:pt x="37118" y="26481"/>
                    <a:pt x="37427" y="26253"/>
                    <a:pt x="37839" y="26253"/>
                  </a:cubicBezTo>
                  <a:cubicBezTo>
                    <a:pt x="38390" y="26253"/>
                    <a:pt x="38663" y="26481"/>
                    <a:pt x="38663" y="26945"/>
                  </a:cubicBezTo>
                  <a:cubicBezTo>
                    <a:pt x="38663" y="27768"/>
                    <a:pt x="38089" y="28813"/>
                    <a:pt x="36941" y="30078"/>
                  </a:cubicBezTo>
                  <a:cubicBezTo>
                    <a:pt x="35794" y="31343"/>
                    <a:pt x="34396" y="31976"/>
                    <a:pt x="32741" y="31976"/>
                  </a:cubicBezTo>
                  <a:cubicBezTo>
                    <a:pt x="31152" y="31976"/>
                    <a:pt x="29799" y="31461"/>
                    <a:pt x="28673" y="30424"/>
                  </a:cubicBezTo>
                  <a:cubicBezTo>
                    <a:pt x="27570" y="29365"/>
                    <a:pt x="26790" y="27894"/>
                    <a:pt x="26327" y="26010"/>
                  </a:cubicBezTo>
                  <a:cubicBezTo>
                    <a:pt x="21362" y="29990"/>
                    <a:pt x="16404" y="31976"/>
                    <a:pt x="11446" y="31976"/>
                  </a:cubicBezTo>
                  <a:cubicBezTo>
                    <a:pt x="7952" y="31976"/>
                    <a:pt x="5171" y="30836"/>
                    <a:pt x="3104" y="28563"/>
                  </a:cubicBezTo>
                  <a:cubicBezTo>
                    <a:pt x="1037" y="26261"/>
                    <a:pt x="0" y="23414"/>
                    <a:pt x="0" y="20015"/>
                  </a:cubicBezTo>
                  <a:cubicBezTo>
                    <a:pt x="0" y="16757"/>
                    <a:pt x="897" y="13572"/>
                    <a:pt x="2692" y="10475"/>
                  </a:cubicBezTo>
                  <a:cubicBezTo>
                    <a:pt x="4509" y="7371"/>
                    <a:pt x="6885" y="4855"/>
                    <a:pt x="9820" y="2928"/>
                  </a:cubicBezTo>
                  <a:cubicBezTo>
                    <a:pt x="12785" y="978"/>
                    <a:pt x="15845" y="0"/>
                    <a:pt x="18986" y="0"/>
                  </a:cubicBezTo>
                  <a:cubicBezTo>
                    <a:pt x="20089" y="0"/>
                    <a:pt x="21170" y="147"/>
                    <a:pt x="22229" y="441"/>
                  </a:cubicBezTo>
                  <a:cubicBezTo>
                    <a:pt x="23281" y="721"/>
                    <a:pt x="24341" y="1214"/>
                    <a:pt x="25400" y="1927"/>
                  </a:cubicBezTo>
                  <a:cubicBezTo>
                    <a:pt x="26452" y="2641"/>
                    <a:pt x="27371" y="3531"/>
                    <a:pt x="28158" y="4612"/>
                  </a:cubicBezTo>
                  <a:cubicBezTo>
                    <a:pt x="28938" y="5693"/>
                    <a:pt x="29571" y="7084"/>
                    <a:pt x="30049" y="8783"/>
                  </a:cubicBezTo>
                  <a:cubicBezTo>
                    <a:pt x="30534" y="10482"/>
                    <a:pt x="30777" y="12402"/>
                    <a:pt x="30777" y="14535"/>
                  </a:cubicBezTo>
                  <a:lnTo>
                    <a:pt x="30777" y="18912"/>
                  </a:lnTo>
                  <a:cubicBezTo>
                    <a:pt x="33808" y="15080"/>
                    <a:pt x="36117" y="10416"/>
                    <a:pt x="37699" y="4921"/>
                  </a:cubicBezTo>
                  <a:cubicBezTo>
                    <a:pt x="37927" y="4097"/>
                    <a:pt x="38111" y="3641"/>
                    <a:pt x="38251" y="3546"/>
                  </a:cubicBezTo>
                  <a:cubicBezTo>
                    <a:pt x="38346" y="3479"/>
                    <a:pt x="38508" y="3443"/>
                    <a:pt x="38736" y="3443"/>
                  </a:cubicBezTo>
                  <a:cubicBezTo>
                    <a:pt x="38964" y="3443"/>
                    <a:pt x="39148" y="3509"/>
                    <a:pt x="39288" y="3649"/>
                  </a:cubicBezTo>
                  <a:cubicBezTo>
                    <a:pt x="39442" y="3759"/>
                    <a:pt x="39538" y="3877"/>
                    <a:pt x="39560" y="3994"/>
                  </a:cubicBezTo>
                  <a:lnTo>
                    <a:pt x="39597" y="4163"/>
                  </a:lnTo>
                  <a:moveTo>
                    <a:pt x="26055" y="24186"/>
                  </a:moveTo>
                  <a:cubicBezTo>
                    <a:pt x="25959" y="23384"/>
                    <a:pt x="25915" y="20751"/>
                    <a:pt x="25915" y="16293"/>
                  </a:cubicBezTo>
                  <a:cubicBezTo>
                    <a:pt x="25915" y="15447"/>
                    <a:pt x="25915" y="14793"/>
                    <a:pt x="25915" y="14329"/>
                  </a:cubicBezTo>
                  <a:cubicBezTo>
                    <a:pt x="25915" y="13851"/>
                    <a:pt x="25893" y="13145"/>
                    <a:pt x="25849" y="12225"/>
                  </a:cubicBezTo>
                  <a:cubicBezTo>
                    <a:pt x="25797" y="11306"/>
                    <a:pt x="25731" y="10563"/>
                    <a:pt x="25643" y="9989"/>
                  </a:cubicBezTo>
                  <a:cubicBezTo>
                    <a:pt x="25576" y="9416"/>
                    <a:pt x="25459" y="8717"/>
                    <a:pt x="25297" y="7885"/>
                  </a:cubicBezTo>
                  <a:cubicBezTo>
                    <a:pt x="25135" y="7062"/>
                    <a:pt x="24936" y="6385"/>
                    <a:pt x="24708" y="5855"/>
                  </a:cubicBezTo>
                  <a:cubicBezTo>
                    <a:pt x="24480" y="5326"/>
                    <a:pt x="24179" y="4759"/>
                    <a:pt x="23811" y="4163"/>
                  </a:cubicBezTo>
                  <a:cubicBezTo>
                    <a:pt x="23465" y="3568"/>
                    <a:pt x="23068" y="3097"/>
                    <a:pt x="22605" y="2751"/>
                  </a:cubicBezTo>
                  <a:cubicBezTo>
                    <a:pt x="22171" y="2405"/>
                    <a:pt x="21626" y="2118"/>
                    <a:pt x="20986" y="1891"/>
                  </a:cubicBezTo>
                  <a:cubicBezTo>
                    <a:pt x="20368" y="1662"/>
                    <a:pt x="19677" y="1545"/>
                    <a:pt x="18919" y="1545"/>
                  </a:cubicBezTo>
                  <a:cubicBezTo>
                    <a:pt x="17978" y="1545"/>
                    <a:pt x="17014" y="1721"/>
                    <a:pt x="16028" y="2067"/>
                  </a:cubicBezTo>
                  <a:cubicBezTo>
                    <a:pt x="15065" y="2383"/>
                    <a:pt x="13961" y="3060"/>
                    <a:pt x="12718" y="4097"/>
                  </a:cubicBezTo>
                  <a:cubicBezTo>
                    <a:pt x="11475" y="5105"/>
                    <a:pt x="10342" y="6414"/>
                    <a:pt x="9305" y="8025"/>
                  </a:cubicBezTo>
                  <a:cubicBezTo>
                    <a:pt x="8224" y="9724"/>
                    <a:pt x="7275" y="12137"/>
                    <a:pt x="6444" y="15263"/>
                  </a:cubicBezTo>
                  <a:cubicBezTo>
                    <a:pt x="5642" y="18360"/>
                    <a:pt x="5237" y="20847"/>
                    <a:pt x="5237" y="22708"/>
                  </a:cubicBezTo>
                  <a:cubicBezTo>
                    <a:pt x="5237" y="25047"/>
                    <a:pt x="5782" y="26915"/>
                    <a:pt x="6863" y="28320"/>
                  </a:cubicBezTo>
                  <a:cubicBezTo>
                    <a:pt x="7944" y="29696"/>
                    <a:pt x="9511" y="30387"/>
                    <a:pt x="11578" y="30387"/>
                  </a:cubicBezTo>
                  <a:cubicBezTo>
                    <a:pt x="16514" y="30387"/>
                    <a:pt x="21339" y="28320"/>
                    <a:pt x="26055" y="241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BF9884DA-2993-B4AA-6C16-C968D5D93A78}"/>
                </a:ext>
              </a:extLst>
            </p:cNvPr>
            <p:cNvSpPr/>
            <p:nvPr/>
          </p:nvSpPr>
          <p:spPr>
            <a:xfrm>
              <a:off x="5964093" y="4079174"/>
              <a:ext cx="16366" cy="70564"/>
            </a:xfrm>
            <a:custGeom>
              <a:avLst/>
              <a:gdLst>
                <a:gd name="connsiteX0" fmla="*/ 0 w 16366"/>
                <a:gd name="connsiteY0" fmla="*/ 35286 h 70564"/>
                <a:gd name="connsiteX1" fmla="*/ 4443 w 16366"/>
                <a:gd name="connsiteY1" fmla="*/ 13748 h 70564"/>
                <a:gd name="connsiteX2" fmla="*/ 8996 w 16366"/>
                <a:gd name="connsiteY2" fmla="*/ 6341 h 70564"/>
                <a:gd name="connsiteX3" fmla="*/ 13402 w 16366"/>
                <a:gd name="connsiteY3" fmla="*/ 1479 h 70564"/>
                <a:gd name="connsiteX4" fmla="*/ 15646 w 16366"/>
                <a:gd name="connsiteY4" fmla="*/ 0 h 70564"/>
                <a:gd name="connsiteX5" fmla="*/ 16367 w 16366"/>
                <a:gd name="connsiteY5" fmla="*/ 684 h 70564"/>
                <a:gd name="connsiteX6" fmla="*/ 15440 w 16366"/>
                <a:gd name="connsiteY6" fmla="*/ 1890 h 70564"/>
                <a:gd name="connsiteX7" fmla="*/ 4097 w 16366"/>
                <a:gd name="connsiteY7" fmla="*/ 35286 h 70564"/>
                <a:gd name="connsiteX8" fmla="*/ 15160 w 16366"/>
                <a:gd name="connsiteY8" fmla="*/ 68292 h 70564"/>
                <a:gd name="connsiteX9" fmla="*/ 16367 w 16366"/>
                <a:gd name="connsiteY9" fmla="*/ 69881 h 70564"/>
                <a:gd name="connsiteX10" fmla="*/ 15646 w 16366"/>
                <a:gd name="connsiteY10" fmla="*/ 70565 h 70564"/>
                <a:gd name="connsiteX11" fmla="*/ 13476 w 16366"/>
                <a:gd name="connsiteY11" fmla="*/ 69153 h 70564"/>
                <a:gd name="connsiteX12" fmla="*/ 9165 w 16366"/>
                <a:gd name="connsiteY12" fmla="*/ 64504 h 70564"/>
                <a:gd name="connsiteX13" fmla="*/ 4649 w 16366"/>
                <a:gd name="connsiteY13" fmla="*/ 57302 h 70564"/>
                <a:gd name="connsiteX14" fmla="*/ 0 w 16366"/>
                <a:gd name="connsiteY14" fmla="*/ 35286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35286"/>
                  </a:moveTo>
                  <a:cubicBezTo>
                    <a:pt x="0" y="27334"/>
                    <a:pt x="1479" y="20155"/>
                    <a:pt x="4443" y="13748"/>
                  </a:cubicBezTo>
                  <a:cubicBezTo>
                    <a:pt x="5708" y="11063"/>
                    <a:pt x="7223" y="8592"/>
                    <a:pt x="8996" y="6341"/>
                  </a:cubicBezTo>
                  <a:cubicBezTo>
                    <a:pt x="10762" y="4082"/>
                    <a:pt x="12233" y="2464"/>
                    <a:pt x="13402" y="1479"/>
                  </a:cubicBezTo>
                  <a:cubicBezTo>
                    <a:pt x="14572" y="493"/>
                    <a:pt x="15322" y="0"/>
                    <a:pt x="15646" y="0"/>
                  </a:cubicBezTo>
                  <a:cubicBezTo>
                    <a:pt x="16102" y="0"/>
                    <a:pt x="16345" y="228"/>
                    <a:pt x="16367" y="684"/>
                  </a:cubicBezTo>
                  <a:cubicBezTo>
                    <a:pt x="16367" y="912"/>
                    <a:pt x="16058" y="1317"/>
                    <a:pt x="15440" y="1890"/>
                  </a:cubicBezTo>
                  <a:cubicBezTo>
                    <a:pt x="7856" y="9607"/>
                    <a:pt x="4075" y="20744"/>
                    <a:pt x="4097" y="35286"/>
                  </a:cubicBezTo>
                  <a:cubicBezTo>
                    <a:pt x="4097" y="49873"/>
                    <a:pt x="7782" y="60870"/>
                    <a:pt x="15160" y="68292"/>
                  </a:cubicBezTo>
                  <a:cubicBezTo>
                    <a:pt x="15962" y="69094"/>
                    <a:pt x="16367" y="69623"/>
                    <a:pt x="16367" y="69881"/>
                  </a:cubicBezTo>
                  <a:cubicBezTo>
                    <a:pt x="16367" y="70337"/>
                    <a:pt x="16124" y="70565"/>
                    <a:pt x="15646" y="70565"/>
                  </a:cubicBezTo>
                  <a:cubicBezTo>
                    <a:pt x="15322" y="70565"/>
                    <a:pt x="14601" y="70094"/>
                    <a:pt x="13476" y="69153"/>
                  </a:cubicBezTo>
                  <a:cubicBezTo>
                    <a:pt x="12351" y="68211"/>
                    <a:pt x="10909" y="66659"/>
                    <a:pt x="9165" y="64504"/>
                  </a:cubicBezTo>
                  <a:cubicBezTo>
                    <a:pt x="7422" y="62348"/>
                    <a:pt x="5914" y="59943"/>
                    <a:pt x="4649" y="57302"/>
                  </a:cubicBezTo>
                  <a:cubicBezTo>
                    <a:pt x="1552" y="50895"/>
                    <a:pt x="0" y="43554"/>
                    <a:pt x="0" y="35286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1CFD5947-800D-471E-017F-15584904FDBD}"/>
                </a:ext>
              </a:extLst>
            </p:cNvPr>
            <p:cNvSpPr/>
            <p:nvPr/>
          </p:nvSpPr>
          <p:spPr>
            <a:xfrm>
              <a:off x="5985543" y="4083889"/>
              <a:ext cx="58162" cy="48210"/>
            </a:xfrm>
            <a:custGeom>
              <a:avLst/>
              <a:gdLst>
                <a:gd name="connsiteX0" fmla="*/ 58163 w 58162"/>
                <a:gd name="connsiteY0" fmla="*/ 794 h 48210"/>
                <a:gd name="connsiteX1" fmla="*/ 57920 w 58162"/>
                <a:gd name="connsiteY1" fmla="*/ 1758 h 48210"/>
                <a:gd name="connsiteX2" fmla="*/ 57472 w 58162"/>
                <a:gd name="connsiteY2" fmla="*/ 2141 h 48210"/>
                <a:gd name="connsiteX3" fmla="*/ 56611 w 58162"/>
                <a:gd name="connsiteY3" fmla="*/ 2207 h 48210"/>
                <a:gd name="connsiteX4" fmla="*/ 47651 w 58162"/>
                <a:gd name="connsiteY4" fmla="*/ 5789 h 48210"/>
                <a:gd name="connsiteX5" fmla="*/ 44143 w 58162"/>
                <a:gd name="connsiteY5" fmla="*/ 9342 h 48210"/>
                <a:gd name="connsiteX6" fmla="*/ 38353 w 58162"/>
                <a:gd name="connsiteY6" fmla="*/ 15609 h 48210"/>
                <a:gd name="connsiteX7" fmla="*/ 33182 w 58162"/>
                <a:gd name="connsiteY7" fmla="*/ 21126 h 48210"/>
                <a:gd name="connsiteX8" fmla="*/ 42282 w 58162"/>
                <a:gd name="connsiteY8" fmla="*/ 42907 h 48210"/>
                <a:gd name="connsiteX9" fmla="*/ 42796 w 58162"/>
                <a:gd name="connsiteY9" fmla="*/ 44143 h 48210"/>
                <a:gd name="connsiteX10" fmla="*/ 43311 w 58162"/>
                <a:gd name="connsiteY10" fmla="*/ 44937 h 48210"/>
                <a:gd name="connsiteX11" fmla="*/ 43966 w 58162"/>
                <a:gd name="connsiteY11" fmla="*/ 45526 h 48210"/>
                <a:gd name="connsiteX12" fmla="*/ 44930 w 58162"/>
                <a:gd name="connsiteY12" fmla="*/ 45835 h 48210"/>
                <a:gd name="connsiteX13" fmla="*/ 46313 w 58162"/>
                <a:gd name="connsiteY13" fmla="*/ 46004 h 48210"/>
                <a:gd name="connsiteX14" fmla="*/ 48343 w 58162"/>
                <a:gd name="connsiteY14" fmla="*/ 46041 h 48210"/>
                <a:gd name="connsiteX15" fmla="*/ 48931 w 58162"/>
                <a:gd name="connsiteY15" fmla="*/ 46077 h 48210"/>
                <a:gd name="connsiteX16" fmla="*/ 49380 w 58162"/>
                <a:gd name="connsiteY16" fmla="*/ 46283 h 48210"/>
                <a:gd name="connsiteX17" fmla="*/ 49615 w 58162"/>
                <a:gd name="connsiteY17" fmla="*/ 46864 h 48210"/>
                <a:gd name="connsiteX18" fmla="*/ 49343 w 58162"/>
                <a:gd name="connsiteY18" fmla="*/ 47828 h 48210"/>
                <a:gd name="connsiteX19" fmla="*/ 48858 w 58162"/>
                <a:gd name="connsiteY19" fmla="*/ 48174 h 48210"/>
                <a:gd name="connsiteX20" fmla="*/ 48277 w 58162"/>
                <a:gd name="connsiteY20" fmla="*/ 48210 h 48210"/>
                <a:gd name="connsiteX21" fmla="*/ 44349 w 58162"/>
                <a:gd name="connsiteY21" fmla="*/ 48107 h 48210"/>
                <a:gd name="connsiteX22" fmla="*/ 40450 w 58162"/>
                <a:gd name="connsiteY22" fmla="*/ 48004 h 48210"/>
                <a:gd name="connsiteX23" fmla="*/ 31564 w 58162"/>
                <a:gd name="connsiteY23" fmla="*/ 48210 h 48210"/>
                <a:gd name="connsiteX24" fmla="*/ 30490 w 58162"/>
                <a:gd name="connsiteY24" fmla="*/ 47350 h 48210"/>
                <a:gd name="connsiteX25" fmla="*/ 30564 w 58162"/>
                <a:gd name="connsiteY25" fmla="*/ 46658 h 48210"/>
                <a:gd name="connsiteX26" fmla="*/ 30909 w 58162"/>
                <a:gd name="connsiteY26" fmla="*/ 46283 h 48210"/>
                <a:gd name="connsiteX27" fmla="*/ 31321 w 58162"/>
                <a:gd name="connsiteY27" fmla="*/ 46107 h 48210"/>
                <a:gd name="connsiteX28" fmla="*/ 31910 w 58162"/>
                <a:gd name="connsiteY28" fmla="*/ 46041 h 48210"/>
                <a:gd name="connsiteX29" fmla="*/ 34146 w 58162"/>
                <a:gd name="connsiteY29" fmla="*/ 45526 h 48210"/>
                <a:gd name="connsiteX30" fmla="*/ 35558 w 58162"/>
                <a:gd name="connsiteY30" fmla="*/ 44694 h 48210"/>
                <a:gd name="connsiteX31" fmla="*/ 36007 w 58162"/>
                <a:gd name="connsiteY31" fmla="*/ 43973 h 48210"/>
                <a:gd name="connsiteX32" fmla="*/ 35661 w 58162"/>
                <a:gd name="connsiteY32" fmla="*/ 42973 h 48210"/>
                <a:gd name="connsiteX33" fmla="*/ 28526 w 58162"/>
                <a:gd name="connsiteY33" fmla="*/ 26121 h 48210"/>
                <a:gd name="connsiteX34" fmla="*/ 22156 w 58162"/>
                <a:gd name="connsiteY34" fmla="*/ 33050 h 48210"/>
                <a:gd name="connsiteX35" fmla="*/ 14954 w 58162"/>
                <a:gd name="connsiteY35" fmla="*/ 40663 h 48210"/>
                <a:gd name="connsiteX36" fmla="*/ 13057 w 58162"/>
                <a:gd name="connsiteY36" fmla="*/ 43834 h 48210"/>
                <a:gd name="connsiteX37" fmla="*/ 15881 w 58162"/>
                <a:gd name="connsiteY37" fmla="*/ 46041 h 48210"/>
                <a:gd name="connsiteX38" fmla="*/ 16742 w 58162"/>
                <a:gd name="connsiteY38" fmla="*/ 46798 h 48210"/>
                <a:gd name="connsiteX39" fmla="*/ 16470 w 58162"/>
                <a:gd name="connsiteY39" fmla="*/ 47799 h 48210"/>
                <a:gd name="connsiteX40" fmla="*/ 15984 w 58162"/>
                <a:gd name="connsiteY40" fmla="*/ 48174 h 48210"/>
                <a:gd name="connsiteX41" fmla="*/ 15469 w 58162"/>
                <a:gd name="connsiteY41" fmla="*/ 48210 h 48210"/>
                <a:gd name="connsiteX42" fmla="*/ 11505 w 58162"/>
                <a:gd name="connsiteY42" fmla="*/ 48107 h 48210"/>
                <a:gd name="connsiteX43" fmla="*/ 7547 w 58162"/>
                <a:gd name="connsiteY43" fmla="*/ 48004 h 48210"/>
                <a:gd name="connsiteX44" fmla="*/ 4200 w 58162"/>
                <a:gd name="connsiteY44" fmla="*/ 48107 h 48210"/>
                <a:gd name="connsiteX45" fmla="*/ 927 w 58162"/>
                <a:gd name="connsiteY45" fmla="*/ 48210 h 48210"/>
                <a:gd name="connsiteX46" fmla="*/ 272 w 58162"/>
                <a:gd name="connsiteY46" fmla="*/ 48004 h 48210"/>
                <a:gd name="connsiteX47" fmla="*/ 29 w 58162"/>
                <a:gd name="connsiteY47" fmla="*/ 47593 h 48210"/>
                <a:gd name="connsiteX48" fmla="*/ 0 w 58162"/>
                <a:gd name="connsiteY48" fmla="*/ 47416 h 48210"/>
                <a:gd name="connsiteX49" fmla="*/ 66 w 58162"/>
                <a:gd name="connsiteY49" fmla="*/ 46658 h 48210"/>
                <a:gd name="connsiteX50" fmla="*/ 449 w 58162"/>
                <a:gd name="connsiteY50" fmla="*/ 46246 h 48210"/>
                <a:gd name="connsiteX51" fmla="*/ 890 w 58162"/>
                <a:gd name="connsiteY51" fmla="*/ 46107 h 48210"/>
                <a:gd name="connsiteX52" fmla="*/ 1545 w 58162"/>
                <a:gd name="connsiteY52" fmla="*/ 46041 h 48210"/>
                <a:gd name="connsiteX53" fmla="*/ 6959 w 58162"/>
                <a:gd name="connsiteY53" fmla="*/ 44731 h 48210"/>
                <a:gd name="connsiteX54" fmla="*/ 11924 w 58162"/>
                <a:gd name="connsiteY54" fmla="*/ 40943 h 48210"/>
                <a:gd name="connsiteX55" fmla="*/ 12365 w 58162"/>
                <a:gd name="connsiteY55" fmla="*/ 40560 h 48210"/>
                <a:gd name="connsiteX56" fmla="*/ 12851 w 58162"/>
                <a:gd name="connsiteY56" fmla="*/ 40178 h 48210"/>
                <a:gd name="connsiteX57" fmla="*/ 27739 w 58162"/>
                <a:gd name="connsiteY57" fmla="*/ 24157 h 48210"/>
                <a:gd name="connsiteX58" fmla="*/ 19397 w 58162"/>
                <a:gd name="connsiteY58" fmla="*/ 4450 h 48210"/>
                <a:gd name="connsiteX59" fmla="*/ 18677 w 58162"/>
                <a:gd name="connsiteY59" fmla="*/ 3170 h 48210"/>
                <a:gd name="connsiteX60" fmla="*/ 17264 w 58162"/>
                <a:gd name="connsiteY60" fmla="*/ 2486 h 48210"/>
                <a:gd name="connsiteX61" fmla="*/ 14123 w 58162"/>
                <a:gd name="connsiteY61" fmla="*/ 2207 h 48210"/>
                <a:gd name="connsiteX62" fmla="*/ 13263 w 58162"/>
                <a:gd name="connsiteY62" fmla="*/ 2170 h 48210"/>
                <a:gd name="connsiteX63" fmla="*/ 12748 w 58162"/>
                <a:gd name="connsiteY63" fmla="*/ 1964 h 48210"/>
                <a:gd name="connsiteX64" fmla="*/ 12505 w 58162"/>
                <a:gd name="connsiteY64" fmla="*/ 1412 h 48210"/>
                <a:gd name="connsiteX65" fmla="*/ 12748 w 58162"/>
                <a:gd name="connsiteY65" fmla="*/ 449 h 48210"/>
                <a:gd name="connsiteX66" fmla="*/ 13233 w 58162"/>
                <a:gd name="connsiteY66" fmla="*/ 74 h 48210"/>
                <a:gd name="connsiteX67" fmla="*/ 13778 w 58162"/>
                <a:gd name="connsiteY67" fmla="*/ 0 h 48210"/>
                <a:gd name="connsiteX68" fmla="*/ 17713 w 58162"/>
                <a:gd name="connsiteY68" fmla="*/ 103 h 48210"/>
                <a:gd name="connsiteX69" fmla="*/ 21670 w 58162"/>
                <a:gd name="connsiteY69" fmla="*/ 206 h 48210"/>
                <a:gd name="connsiteX70" fmla="*/ 26121 w 58162"/>
                <a:gd name="connsiteY70" fmla="*/ 103 h 48210"/>
                <a:gd name="connsiteX71" fmla="*/ 30564 w 58162"/>
                <a:gd name="connsiteY71" fmla="*/ 0 h 48210"/>
                <a:gd name="connsiteX72" fmla="*/ 31630 w 58162"/>
                <a:gd name="connsiteY72" fmla="*/ 861 h 48210"/>
                <a:gd name="connsiteX73" fmla="*/ 31387 w 58162"/>
                <a:gd name="connsiteY73" fmla="*/ 1729 h 48210"/>
                <a:gd name="connsiteX74" fmla="*/ 30909 w 58162"/>
                <a:gd name="connsiteY74" fmla="*/ 2104 h 48210"/>
                <a:gd name="connsiteX75" fmla="*/ 30218 w 58162"/>
                <a:gd name="connsiteY75" fmla="*/ 2207 h 48210"/>
                <a:gd name="connsiteX76" fmla="*/ 27842 w 58162"/>
                <a:gd name="connsiteY76" fmla="*/ 2795 h 48210"/>
                <a:gd name="connsiteX77" fmla="*/ 26430 w 58162"/>
                <a:gd name="connsiteY77" fmla="*/ 3619 h 48210"/>
                <a:gd name="connsiteX78" fmla="*/ 26047 w 58162"/>
                <a:gd name="connsiteY78" fmla="*/ 4244 h 48210"/>
                <a:gd name="connsiteX79" fmla="*/ 26393 w 58162"/>
                <a:gd name="connsiteY79" fmla="*/ 5171 h 48210"/>
                <a:gd name="connsiteX80" fmla="*/ 32322 w 58162"/>
                <a:gd name="connsiteY80" fmla="*/ 19199 h 48210"/>
                <a:gd name="connsiteX81" fmla="*/ 43760 w 58162"/>
                <a:gd name="connsiteY81" fmla="*/ 6929 h 48210"/>
                <a:gd name="connsiteX82" fmla="*/ 45106 w 58162"/>
                <a:gd name="connsiteY82" fmla="*/ 4377 h 48210"/>
                <a:gd name="connsiteX83" fmla="*/ 42282 w 58162"/>
                <a:gd name="connsiteY83" fmla="*/ 2207 h 48210"/>
                <a:gd name="connsiteX84" fmla="*/ 41414 w 58162"/>
                <a:gd name="connsiteY84" fmla="*/ 1412 h 48210"/>
                <a:gd name="connsiteX85" fmla="*/ 41693 w 58162"/>
                <a:gd name="connsiteY85" fmla="*/ 449 h 48210"/>
                <a:gd name="connsiteX86" fmla="*/ 42171 w 58162"/>
                <a:gd name="connsiteY86" fmla="*/ 74 h 48210"/>
                <a:gd name="connsiteX87" fmla="*/ 42760 w 58162"/>
                <a:gd name="connsiteY87" fmla="*/ 0 h 48210"/>
                <a:gd name="connsiteX88" fmla="*/ 46651 w 58162"/>
                <a:gd name="connsiteY88" fmla="*/ 103 h 48210"/>
                <a:gd name="connsiteX89" fmla="*/ 50616 w 58162"/>
                <a:gd name="connsiteY89" fmla="*/ 206 h 48210"/>
                <a:gd name="connsiteX90" fmla="*/ 53963 w 58162"/>
                <a:gd name="connsiteY90" fmla="*/ 103 h 48210"/>
                <a:gd name="connsiteX91" fmla="*/ 57236 w 58162"/>
                <a:gd name="connsiteY91" fmla="*/ 0 h 48210"/>
                <a:gd name="connsiteX92" fmla="*/ 57891 w 58162"/>
                <a:gd name="connsiteY92" fmla="*/ 206 h 48210"/>
                <a:gd name="connsiteX93" fmla="*/ 58126 w 58162"/>
                <a:gd name="connsiteY93" fmla="*/ 589 h 48210"/>
                <a:gd name="connsiteX94" fmla="*/ 58163 w 58162"/>
                <a:gd name="connsiteY94" fmla="*/ 794 h 4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162" h="48210">
                  <a:moveTo>
                    <a:pt x="58163" y="794"/>
                  </a:moveTo>
                  <a:cubicBezTo>
                    <a:pt x="58163" y="1206"/>
                    <a:pt x="58082" y="1530"/>
                    <a:pt x="57920" y="1758"/>
                  </a:cubicBezTo>
                  <a:cubicBezTo>
                    <a:pt x="57780" y="1964"/>
                    <a:pt x="57633" y="2089"/>
                    <a:pt x="57472" y="2141"/>
                  </a:cubicBezTo>
                  <a:cubicBezTo>
                    <a:pt x="57317" y="2163"/>
                    <a:pt x="57030" y="2185"/>
                    <a:pt x="56611" y="2207"/>
                  </a:cubicBezTo>
                  <a:cubicBezTo>
                    <a:pt x="53323" y="2369"/>
                    <a:pt x="50336" y="3560"/>
                    <a:pt x="47651" y="5789"/>
                  </a:cubicBezTo>
                  <a:cubicBezTo>
                    <a:pt x="46982" y="6363"/>
                    <a:pt x="45812" y="7547"/>
                    <a:pt x="44143" y="9342"/>
                  </a:cubicBezTo>
                  <a:cubicBezTo>
                    <a:pt x="42488" y="11129"/>
                    <a:pt x="40553" y="13219"/>
                    <a:pt x="38353" y="15609"/>
                  </a:cubicBezTo>
                  <a:cubicBezTo>
                    <a:pt x="36169" y="18000"/>
                    <a:pt x="34440" y="19839"/>
                    <a:pt x="33182" y="21126"/>
                  </a:cubicBezTo>
                  <a:lnTo>
                    <a:pt x="42282" y="42907"/>
                  </a:lnTo>
                  <a:cubicBezTo>
                    <a:pt x="42532" y="43481"/>
                    <a:pt x="42701" y="43893"/>
                    <a:pt x="42796" y="44143"/>
                  </a:cubicBezTo>
                  <a:cubicBezTo>
                    <a:pt x="42907" y="44371"/>
                    <a:pt x="43083" y="44636"/>
                    <a:pt x="43311" y="44937"/>
                  </a:cubicBezTo>
                  <a:cubicBezTo>
                    <a:pt x="43569" y="45239"/>
                    <a:pt x="43782" y="45430"/>
                    <a:pt x="43966" y="45526"/>
                  </a:cubicBezTo>
                  <a:cubicBezTo>
                    <a:pt x="44172" y="45614"/>
                    <a:pt x="44496" y="45717"/>
                    <a:pt x="44930" y="45835"/>
                  </a:cubicBezTo>
                  <a:cubicBezTo>
                    <a:pt x="45393" y="45923"/>
                    <a:pt x="45849" y="45982"/>
                    <a:pt x="46313" y="46004"/>
                  </a:cubicBezTo>
                  <a:cubicBezTo>
                    <a:pt x="46791" y="46004"/>
                    <a:pt x="47467" y="46018"/>
                    <a:pt x="48343" y="46041"/>
                  </a:cubicBezTo>
                  <a:cubicBezTo>
                    <a:pt x="48615" y="46041"/>
                    <a:pt x="48814" y="46055"/>
                    <a:pt x="48931" y="46077"/>
                  </a:cubicBezTo>
                  <a:cubicBezTo>
                    <a:pt x="49071" y="46077"/>
                    <a:pt x="49218" y="46144"/>
                    <a:pt x="49380" y="46283"/>
                  </a:cubicBezTo>
                  <a:cubicBezTo>
                    <a:pt x="49534" y="46394"/>
                    <a:pt x="49615" y="46592"/>
                    <a:pt x="49615" y="46864"/>
                  </a:cubicBezTo>
                  <a:cubicBezTo>
                    <a:pt x="49615" y="47284"/>
                    <a:pt x="49527" y="47600"/>
                    <a:pt x="49343" y="47828"/>
                  </a:cubicBezTo>
                  <a:cubicBezTo>
                    <a:pt x="49181" y="48041"/>
                    <a:pt x="49020" y="48152"/>
                    <a:pt x="48858" y="48174"/>
                  </a:cubicBezTo>
                  <a:cubicBezTo>
                    <a:pt x="48718" y="48196"/>
                    <a:pt x="48527" y="48210"/>
                    <a:pt x="48277" y="48210"/>
                  </a:cubicBezTo>
                  <a:cubicBezTo>
                    <a:pt x="47681" y="48210"/>
                    <a:pt x="46371" y="48174"/>
                    <a:pt x="44349" y="48107"/>
                  </a:cubicBezTo>
                  <a:cubicBezTo>
                    <a:pt x="42326" y="48041"/>
                    <a:pt x="41024" y="48004"/>
                    <a:pt x="40450" y="48004"/>
                  </a:cubicBezTo>
                  <a:lnTo>
                    <a:pt x="31564" y="48210"/>
                  </a:lnTo>
                  <a:cubicBezTo>
                    <a:pt x="30851" y="48210"/>
                    <a:pt x="30490" y="47924"/>
                    <a:pt x="30490" y="47350"/>
                  </a:cubicBezTo>
                  <a:cubicBezTo>
                    <a:pt x="30490" y="47048"/>
                    <a:pt x="30512" y="46820"/>
                    <a:pt x="30564" y="46658"/>
                  </a:cubicBezTo>
                  <a:cubicBezTo>
                    <a:pt x="30630" y="46474"/>
                    <a:pt x="30748" y="46349"/>
                    <a:pt x="30909" y="46283"/>
                  </a:cubicBezTo>
                  <a:cubicBezTo>
                    <a:pt x="31064" y="46188"/>
                    <a:pt x="31204" y="46129"/>
                    <a:pt x="31321" y="46107"/>
                  </a:cubicBezTo>
                  <a:cubicBezTo>
                    <a:pt x="31432" y="46085"/>
                    <a:pt x="31630" y="46063"/>
                    <a:pt x="31910" y="46041"/>
                  </a:cubicBezTo>
                  <a:cubicBezTo>
                    <a:pt x="32756" y="45945"/>
                    <a:pt x="33506" y="45776"/>
                    <a:pt x="34146" y="45526"/>
                  </a:cubicBezTo>
                  <a:cubicBezTo>
                    <a:pt x="34815" y="45246"/>
                    <a:pt x="35286" y="44967"/>
                    <a:pt x="35558" y="44694"/>
                  </a:cubicBezTo>
                  <a:cubicBezTo>
                    <a:pt x="35860" y="44422"/>
                    <a:pt x="36007" y="44179"/>
                    <a:pt x="36007" y="43973"/>
                  </a:cubicBezTo>
                  <a:lnTo>
                    <a:pt x="35661" y="42973"/>
                  </a:lnTo>
                  <a:lnTo>
                    <a:pt x="28526" y="26121"/>
                  </a:lnTo>
                  <a:lnTo>
                    <a:pt x="22156" y="33050"/>
                  </a:lnTo>
                  <a:lnTo>
                    <a:pt x="14954" y="40663"/>
                  </a:lnTo>
                  <a:cubicBezTo>
                    <a:pt x="13689" y="42017"/>
                    <a:pt x="13057" y="43076"/>
                    <a:pt x="13057" y="43834"/>
                  </a:cubicBezTo>
                  <a:cubicBezTo>
                    <a:pt x="13057" y="45099"/>
                    <a:pt x="13998" y="45835"/>
                    <a:pt x="15881" y="46041"/>
                  </a:cubicBezTo>
                  <a:cubicBezTo>
                    <a:pt x="16455" y="46085"/>
                    <a:pt x="16742" y="46335"/>
                    <a:pt x="16742" y="46798"/>
                  </a:cubicBezTo>
                  <a:cubicBezTo>
                    <a:pt x="16742" y="47232"/>
                    <a:pt x="16654" y="47571"/>
                    <a:pt x="16470" y="47799"/>
                  </a:cubicBezTo>
                  <a:cubicBezTo>
                    <a:pt x="16308" y="48004"/>
                    <a:pt x="16146" y="48130"/>
                    <a:pt x="15984" y="48174"/>
                  </a:cubicBezTo>
                  <a:cubicBezTo>
                    <a:pt x="15845" y="48196"/>
                    <a:pt x="15675" y="48210"/>
                    <a:pt x="15469" y="48210"/>
                  </a:cubicBezTo>
                  <a:cubicBezTo>
                    <a:pt x="14624" y="48210"/>
                    <a:pt x="13299" y="48174"/>
                    <a:pt x="11505" y="48107"/>
                  </a:cubicBezTo>
                  <a:cubicBezTo>
                    <a:pt x="9739" y="48041"/>
                    <a:pt x="8422" y="48004"/>
                    <a:pt x="7547" y="48004"/>
                  </a:cubicBezTo>
                  <a:cubicBezTo>
                    <a:pt x="6812" y="48004"/>
                    <a:pt x="5693" y="48041"/>
                    <a:pt x="4200" y="48107"/>
                  </a:cubicBezTo>
                  <a:cubicBezTo>
                    <a:pt x="2707" y="48174"/>
                    <a:pt x="1618" y="48210"/>
                    <a:pt x="927" y="48210"/>
                  </a:cubicBezTo>
                  <a:cubicBezTo>
                    <a:pt x="655" y="48210"/>
                    <a:pt x="434" y="48144"/>
                    <a:pt x="272" y="48004"/>
                  </a:cubicBezTo>
                  <a:cubicBezTo>
                    <a:pt x="110" y="47865"/>
                    <a:pt x="29" y="47732"/>
                    <a:pt x="29" y="47593"/>
                  </a:cubicBezTo>
                  <a:lnTo>
                    <a:pt x="0" y="47416"/>
                  </a:lnTo>
                  <a:cubicBezTo>
                    <a:pt x="0" y="47100"/>
                    <a:pt x="22" y="46842"/>
                    <a:pt x="66" y="46658"/>
                  </a:cubicBezTo>
                  <a:cubicBezTo>
                    <a:pt x="132" y="46474"/>
                    <a:pt x="265" y="46342"/>
                    <a:pt x="449" y="46246"/>
                  </a:cubicBezTo>
                  <a:cubicBezTo>
                    <a:pt x="655" y="46151"/>
                    <a:pt x="802" y="46107"/>
                    <a:pt x="890" y="46107"/>
                  </a:cubicBezTo>
                  <a:cubicBezTo>
                    <a:pt x="986" y="46085"/>
                    <a:pt x="1199" y="46063"/>
                    <a:pt x="1545" y="46041"/>
                  </a:cubicBezTo>
                  <a:cubicBezTo>
                    <a:pt x="3501" y="45923"/>
                    <a:pt x="5304" y="45489"/>
                    <a:pt x="6959" y="44731"/>
                  </a:cubicBezTo>
                  <a:cubicBezTo>
                    <a:pt x="8636" y="43973"/>
                    <a:pt x="10291" y="42708"/>
                    <a:pt x="11924" y="40943"/>
                  </a:cubicBezTo>
                  <a:cubicBezTo>
                    <a:pt x="12064" y="40825"/>
                    <a:pt x="12211" y="40700"/>
                    <a:pt x="12365" y="40560"/>
                  </a:cubicBezTo>
                  <a:cubicBezTo>
                    <a:pt x="12549" y="40421"/>
                    <a:pt x="12711" y="40296"/>
                    <a:pt x="12851" y="40178"/>
                  </a:cubicBezTo>
                  <a:lnTo>
                    <a:pt x="27739" y="24157"/>
                  </a:lnTo>
                  <a:lnTo>
                    <a:pt x="19397" y="4450"/>
                  </a:lnTo>
                  <a:cubicBezTo>
                    <a:pt x="19147" y="3855"/>
                    <a:pt x="18905" y="3428"/>
                    <a:pt x="18677" y="3170"/>
                  </a:cubicBezTo>
                  <a:cubicBezTo>
                    <a:pt x="18449" y="2898"/>
                    <a:pt x="17978" y="2670"/>
                    <a:pt x="17264" y="2486"/>
                  </a:cubicBezTo>
                  <a:cubicBezTo>
                    <a:pt x="16551" y="2302"/>
                    <a:pt x="15499" y="2207"/>
                    <a:pt x="14123" y="2207"/>
                  </a:cubicBezTo>
                  <a:cubicBezTo>
                    <a:pt x="13733" y="2207"/>
                    <a:pt x="13446" y="2192"/>
                    <a:pt x="13263" y="2170"/>
                  </a:cubicBezTo>
                  <a:cubicBezTo>
                    <a:pt x="13079" y="2148"/>
                    <a:pt x="12910" y="2082"/>
                    <a:pt x="12748" y="1964"/>
                  </a:cubicBezTo>
                  <a:cubicBezTo>
                    <a:pt x="12586" y="1854"/>
                    <a:pt x="12505" y="1670"/>
                    <a:pt x="12505" y="1412"/>
                  </a:cubicBezTo>
                  <a:cubicBezTo>
                    <a:pt x="12505" y="978"/>
                    <a:pt x="12586" y="655"/>
                    <a:pt x="12748" y="449"/>
                  </a:cubicBezTo>
                  <a:cubicBezTo>
                    <a:pt x="12932" y="221"/>
                    <a:pt x="13093" y="96"/>
                    <a:pt x="13233" y="74"/>
                  </a:cubicBezTo>
                  <a:cubicBezTo>
                    <a:pt x="13388" y="22"/>
                    <a:pt x="13572" y="0"/>
                    <a:pt x="13778" y="0"/>
                  </a:cubicBezTo>
                  <a:cubicBezTo>
                    <a:pt x="14359" y="0"/>
                    <a:pt x="15668" y="37"/>
                    <a:pt x="17713" y="103"/>
                  </a:cubicBezTo>
                  <a:cubicBezTo>
                    <a:pt x="19751" y="169"/>
                    <a:pt x="21075" y="206"/>
                    <a:pt x="21670" y="206"/>
                  </a:cubicBezTo>
                  <a:cubicBezTo>
                    <a:pt x="22663" y="206"/>
                    <a:pt x="24142" y="169"/>
                    <a:pt x="26121" y="103"/>
                  </a:cubicBezTo>
                  <a:cubicBezTo>
                    <a:pt x="28114" y="37"/>
                    <a:pt x="29600" y="0"/>
                    <a:pt x="30564" y="0"/>
                  </a:cubicBezTo>
                  <a:cubicBezTo>
                    <a:pt x="31277" y="0"/>
                    <a:pt x="31630" y="287"/>
                    <a:pt x="31630" y="861"/>
                  </a:cubicBezTo>
                  <a:cubicBezTo>
                    <a:pt x="31630" y="1228"/>
                    <a:pt x="31549" y="1515"/>
                    <a:pt x="31387" y="1729"/>
                  </a:cubicBezTo>
                  <a:cubicBezTo>
                    <a:pt x="31226" y="1935"/>
                    <a:pt x="31064" y="2060"/>
                    <a:pt x="30909" y="2104"/>
                  </a:cubicBezTo>
                  <a:cubicBezTo>
                    <a:pt x="30748" y="2148"/>
                    <a:pt x="30520" y="2185"/>
                    <a:pt x="30218" y="2207"/>
                  </a:cubicBezTo>
                  <a:cubicBezTo>
                    <a:pt x="29321" y="2302"/>
                    <a:pt x="28526" y="2494"/>
                    <a:pt x="27842" y="2795"/>
                  </a:cubicBezTo>
                  <a:cubicBezTo>
                    <a:pt x="27173" y="3067"/>
                    <a:pt x="26702" y="3347"/>
                    <a:pt x="26430" y="3619"/>
                  </a:cubicBezTo>
                  <a:cubicBezTo>
                    <a:pt x="26172" y="3877"/>
                    <a:pt x="26047" y="4083"/>
                    <a:pt x="26047" y="4244"/>
                  </a:cubicBezTo>
                  <a:lnTo>
                    <a:pt x="26393" y="5171"/>
                  </a:lnTo>
                  <a:lnTo>
                    <a:pt x="32322" y="19199"/>
                  </a:lnTo>
                  <a:lnTo>
                    <a:pt x="43760" y="6929"/>
                  </a:lnTo>
                  <a:cubicBezTo>
                    <a:pt x="44658" y="5922"/>
                    <a:pt x="45106" y="5068"/>
                    <a:pt x="45106" y="4377"/>
                  </a:cubicBezTo>
                  <a:cubicBezTo>
                    <a:pt x="45106" y="3134"/>
                    <a:pt x="44165" y="2413"/>
                    <a:pt x="42282" y="2207"/>
                  </a:cubicBezTo>
                  <a:cubicBezTo>
                    <a:pt x="41700" y="2111"/>
                    <a:pt x="41414" y="1846"/>
                    <a:pt x="41414" y="1412"/>
                  </a:cubicBezTo>
                  <a:cubicBezTo>
                    <a:pt x="41414" y="978"/>
                    <a:pt x="41509" y="655"/>
                    <a:pt x="41693" y="449"/>
                  </a:cubicBezTo>
                  <a:cubicBezTo>
                    <a:pt x="41877" y="221"/>
                    <a:pt x="42031" y="96"/>
                    <a:pt x="42171" y="74"/>
                  </a:cubicBezTo>
                  <a:cubicBezTo>
                    <a:pt x="42333" y="22"/>
                    <a:pt x="42532" y="0"/>
                    <a:pt x="42760" y="0"/>
                  </a:cubicBezTo>
                  <a:cubicBezTo>
                    <a:pt x="43606" y="0"/>
                    <a:pt x="44908" y="37"/>
                    <a:pt x="46651" y="103"/>
                  </a:cubicBezTo>
                  <a:cubicBezTo>
                    <a:pt x="48424" y="169"/>
                    <a:pt x="49740" y="206"/>
                    <a:pt x="50616" y="206"/>
                  </a:cubicBezTo>
                  <a:cubicBezTo>
                    <a:pt x="51351" y="206"/>
                    <a:pt x="52469" y="169"/>
                    <a:pt x="53963" y="103"/>
                  </a:cubicBezTo>
                  <a:cubicBezTo>
                    <a:pt x="55456" y="37"/>
                    <a:pt x="56545" y="0"/>
                    <a:pt x="57236" y="0"/>
                  </a:cubicBezTo>
                  <a:cubicBezTo>
                    <a:pt x="57508" y="0"/>
                    <a:pt x="57729" y="66"/>
                    <a:pt x="57891" y="206"/>
                  </a:cubicBezTo>
                  <a:cubicBezTo>
                    <a:pt x="58045" y="324"/>
                    <a:pt x="58126" y="449"/>
                    <a:pt x="58126" y="589"/>
                  </a:cubicBezTo>
                  <a:lnTo>
                    <a:pt x="58163" y="794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28AC2A25-6C5C-8AAF-6D1B-86B617396063}"/>
                </a:ext>
              </a:extLst>
            </p:cNvPr>
            <p:cNvSpPr/>
            <p:nvPr/>
          </p:nvSpPr>
          <p:spPr>
            <a:xfrm>
              <a:off x="6050731" y="4079174"/>
              <a:ext cx="16366" cy="70564"/>
            </a:xfrm>
            <a:custGeom>
              <a:avLst/>
              <a:gdLst>
                <a:gd name="connsiteX0" fmla="*/ 0 w 16366"/>
                <a:gd name="connsiteY0" fmla="*/ 69881 h 70564"/>
                <a:gd name="connsiteX1" fmla="*/ 897 w 16366"/>
                <a:gd name="connsiteY1" fmla="*/ 68675 h 70564"/>
                <a:gd name="connsiteX2" fmla="*/ 12270 w 16366"/>
                <a:gd name="connsiteY2" fmla="*/ 35286 h 70564"/>
                <a:gd name="connsiteX3" fmla="*/ 1346 w 16366"/>
                <a:gd name="connsiteY3" fmla="*/ 2339 h 70564"/>
                <a:gd name="connsiteX4" fmla="*/ 0 w 16366"/>
                <a:gd name="connsiteY4" fmla="*/ 684 h 70564"/>
                <a:gd name="connsiteX5" fmla="*/ 691 w 16366"/>
                <a:gd name="connsiteY5" fmla="*/ 0 h 70564"/>
                <a:gd name="connsiteX6" fmla="*/ 2861 w 16366"/>
                <a:gd name="connsiteY6" fmla="*/ 1412 h 70564"/>
                <a:gd name="connsiteX7" fmla="*/ 7165 w 16366"/>
                <a:gd name="connsiteY7" fmla="*/ 6061 h 70564"/>
                <a:gd name="connsiteX8" fmla="*/ 11718 w 16366"/>
                <a:gd name="connsiteY8" fmla="*/ 13263 h 70564"/>
                <a:gd name="connsiteX9" fmla="*/ 16367 w 16366"/>
                <a:gd name="connsiteY9" fmla="*/ 35286 h 70564"/>
                <a:gd name="connsiteX10" fmla="*/ 11924 w 16366"/>
                <a:gd name="connsiteY10" fmla="*/ 56817 h 70564"/>
                <a:gd name="connsiteX11" fmla="*/ 7371 w 16366"/>
                <a:gd name="connsiteY11" fmla="*/ 64224 h 70564"/>
                <a:gd name="connsiteX12" fmla="*/ 2964 w 16366"/>
                <a:gd name="connsiteY12" fmla="*/ 69086 h 70564"/>
                <a:gd name="connsiteX13" fmla="*/ 691 w 16366"/>
                <a:gd name="connsiteY13" fmla="*/ 70565 h 70564"/>
                <a:gd name="connsiteX14" fmla="*/ 0 w 16366"/>
                <a:gd name="connsiteY14" fmla="*/ 69881 h 7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66" h="70564">
                  <a:moveTo>
                    <a:pt x="0" y="69881"/>
                  </a:moveTo>
                  <a:cubicBezTo>
                    <a:pt x="0" y="69653"/>
                    <a:pt x="302" y="69248"/>
                    <a:pt x="897" y="68675"/>
                  </a:cubicBezTo>
                  <a:cubicBezTo>
                    <a:pt x="8481" y="60958"/>
                    <a:pt x="12270" y="49829"/>
                    <a:pt x="12270" y="35286"/>
                  </a:cubicBezTo>
                  <a:cubicBezTo>
                    <a:pt x="12270" y="20699"/>
                    <a:pt x="8628" y="9717"/>
                    <a:pt x="1346" y="2339"/>
                  </a:cubicBezTo>
                  <a:cubicBezTo>
                    <a:pt x="449" y="1493"/>
                    <a:pt x="0" y="941"/>
                    <a:pt x="0" y="684"/>
                  </a:cubicBezTo>
                  <a:cubicBezTo>
                    <a:pt x="0" y="228"/>
                    <a:pt x="228" y="0"/>
                    <a:pt x="691" y="0"/>
                  </a:cubicBezTo>
                  <a:cubicBezTo>
                    <a:pt x="1008" y="0"/>
                    <a:pt x="1736" y="471"/>
                    <a:pt x="2861" y="1412"/>
                  </a:cubicBezTo>
                  <a:cubicBezTo>
                    <a:pt x="4009" y="2354"/>
                    <a:pt x="5443" y="3906"/>
                    <a:pt x="7165" y="6061"/>
                  </a:cubicBezTo>
                  <a:cubicBezTo>
                    <a:pt x="8908" y="8216"/>
                    <a:pt x="10431" y="10622"/>
                    <a:pt x="11718" y="13263"/>
                  </a:cubicBezTo>
                  <a:cubicBezTo>
                    <a:pt x="14815" y="19670"/>
                    <a:pt x="16367" y="27011"/>
                    <a:pt x="16367" y="35286"/>
                  </a:cubicBezTo>
                  <a:cubicBezTo>
                    <a:pt x="16367" y="43231"/>
                    <a:pt x="14888" y="50410"/>
                    <a:pt x="11924" y="56817"/>
                  </a:cubicBezTo>
                  <a:cubicBezTo>
                    <a:pt x="10659" y="59502"/>
                    <a:pt x="9143" y="61973"/>
                    <a:pt x="7371" y="64224"/>
                  </a:cubicBezTo>
                  <a:cubicBezTo>
                    <a:pt x="5605" y="66482"/>
                    <a:pt x="4134" y="68101"/>
                    <a:pt x="2964" y="69086"/>
                  </a:cubicBezTo>
                  <a:cubicBezTo>
                    <a:pt x="1795" y="70072"/>
                    <a:pt x="1037" y="70565"/>
                    <a:pt x="691" y="70565"/>
                  </a:cubicBezTo>
                  <a:cubicBezTo>
                    <a:pt x="228" y="70565"/>
                    <a:pt x="0" y="70337"/>
                    <a:pt x="0" y="69881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37EFE94E-B13B-2B74-1C01-DD69DBE17031}"/>
                </a:ext>
              </a:extLst>
            </p:cNvPr>
            <p:cNvSpPr/>
            <p:nvPr/>
          </p:nvSpPr>
          <p:spPr>
            <a:xfrm>
              <a:off x="5258269" y="3963246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10220DD8-62F5-48A3-4D03-A1DC17AFB605}"/>
                </a:ext>
              </a:extLst>
            </p:cNvPr>
            <p:cNvSpPr/>
            <p:nvPr/>
          </p:nvSpPr>
          <p:spPr>
            <a:xfrm>
              <a:off x="5258269" y="3740708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511079D3-FB23-6813-71ED-496493C4AE7E}"/>
                </a:ext>
              </a:extLst>
            </p:cNvPr>
            <p:cNvSpPr/>
            <p:nvPr/>
          </p:nvSpPr>
          <p:spPr>
            <a:xfrm>
              <a:off x="5258269" y="3518165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6584E5B4-81EA-2B67-BFD4-82500EA9E4AB}"/>
                </a:ext>
              </a:extLst>
            </p:cNvPr>
            <p:cNvSpPr/>
            <p:nvPr/>
          </p:nvSpPr>
          <p:spPr>
            <a:xfrm>
              <a:off x="5258269" y="3295624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2D3A8518-6731-9F4C-0E1B-2FE33C44BB24}"/>
                </a:ext>
              </a:extLst>
            </p:cNvPr>
            <p:cNvSpPr/>
            <p:nvPr/>
          </p:nvSpPr>
          <p:spPr>
            <a:xfrm>
              <a:off x="5258269" y="3073082"/>
              <a:ext cx="1476441" cy="735"/>
            </a:xfrm>
            <a:custGeom>
              <a:avLst/>
              <a:gdLst>
                <a:gd name="connsiteX0" fmla="*/ 0 w 1476441"/>
                <a:gd name="connsiteY0" fmla="*/ 0 h 735"/>
                <a:gd name="connsiteX1" fmla="*/ 1476441 w 147644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41" h="735">
                  <a:moveTo>
                    <a:pt x="0" y="0"/>
                  </a:moveTo>
                  <a:lnTo>
                    <a:pt x="1476441" y="0"/>
                  </a:lnTo>
                </a:path>
              </a:pathLst>
            </a:custGeom>
            <a:noFill/>
            <a:ln w="146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8D22982B-DFEB-AF21-781B-795993F21476}"/>
                </a:ext>
              </a:extLst>
            </p:cNvPr>
            <p:cNvSpPr/>
            <p:nvPr/>
          </p:nvSpPr>
          <p:spPr>
            <a:xfrm>
              <a:off x="5258269" y="3013737"/>
              <a:ext cx="735" cy="977166"/>
            </a:xfrm>
            <a:custGeom>
              <a:avLst/>
              <a:gdLst>
                <a:gd name="connsiteX0" fmla="*/ 0 w 735"/>
                <a:gd name="connsiteY0" fmla="*/ 977167 h 977166"/>
                <a:gd name="connsiteX1" fmla="*/ 0 w 735"/>
                <a:gd name="connsiteY1" fmla="*/ 0 h 977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5" h="977166">
                  <a:moveTo>
                    <a:pt x="0" y="977167"/>
                  </a:move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CD4E6C48-8FF6-2220-9EAF-A3F8ADD7E3CE}"/>
                </a:ext>
              </a:extLst>
            </p:cNvPr>
            <p:cNvSpPr/>
            <p:nvPr/>
          </p:nvSpPr>
          <p:spPr>
            <a:xfrm>
              <a:off x="5258269" y="3963246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32F00741-4559-0636-33ED-C2F06AA9CCE4}"/>
                </a:ext>
              </a:extLst>
            </p:cNvPr>
            <p:cNvSpPr/>
            <p:nvPr/>
          </p:nvSpPr>
          <p:spPr>
            <a:xfrm>
              <a:off x="5258269" y="3740708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FC19B422-EA3A-DECF-C449-B4CDB13396D4}"/>
                </a:ext>
              </a:extLst>
            </p:cNvPr>
            <p:cNvSpPr/>
            <p:nvPr/>
          </p:nvSpPr>
          <p:spPr>
            <a:xfrm>
              <a:off x="5258269" y="3518165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73E8B28F-4755-A548-F4F5-0CE1B50F59D1}"/>
                </a:ext>
              </a:extLst>
            </p:cNvPr>
            <p:cNvSpPr/>
            <p:nvPr/>
          </p:nvSpPr>
          <p:spPr>
            <a:xfrm>
              <a:off x="5258269" y="3295624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023374A9-4485-C21B-63B0-65165C4F12EE}"/>
                </a:ext>
              </a:extLst>
            </p:cNvPr>
            <p:cNvSpPr/>
            <p:nvPr/>
          </p:nvSpPr>
          <p:spPr>
            <a:xfrm>
              <a:off x="5258269" y="3073082"/>
              <a:ext cx="13901" cy="735"/>
            </a:xfrm>
            <a:custGeom>
              <a:avLst/>
              <a:gdLst>
                <a:gd name="connsiteX0" fmla="*/ 0 w 13901"/>
                <a:gd name="connsiteY0" fmla="*/ 0 h 735"/>
                <a:gd name="connsiteX1" fmla="*/ 13901 w 13901"/>
                <a:gd name="connsiteY1" fmla="*/ 0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01" h="735">
                  <a:moveTo>
                    <a:pt x="0" y="0"/>
                  </a:moveTo>
                  <a:lnTo>
                    <a:pt x="13901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852B149E-4BB2-99FB-91BF-A9BF5BA55853}"/>
                </a:ext>
              </a:extLst>
            </p:cNvPr>
            <p:cNvSpPr/>
            <p:nvPr/>
          </p:nvSpPr>
          <p:spPr>
            <a:xfrm>
              <a:off x="5103985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795E5ED3-DD67-D1EF-87E9-973E1628A1C5}"/>
                </a:ext>
              </a:extLst>
            </p:cNvPr>
            <p:cNvSpPr/>
            <p:nvPr/>
          </p:nvSpPr>
          <p:spPr>
            <a:xfrm>
              <a:off x="5145314" y="3977921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8 w 6287"/>
                <a:gd name="connsiteY1" fmla="*/ 0 h 7569"/>
                <a:gd name="connsiteX2" fmla="*/ 6288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8" y="0"/>
                  </a:lnTo>
                  <a:lnTo>
                    <a:pt x="6288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76326A19-E926-3B9A-0C40-D33EEB99BF30}"/>
                </a:ext>
              </a:extLst>
            </p:cNvPr>
            <p:cNvSpPr/>
            <p:nvPr/>
          </p:nvSpPr>
          <p:spPr>
            <a:xfrm>
              <a:off x="5162210" y="3940200"/>
              <a:ext cx="30751" cy="46158"/>
            </a:xfrm>
            <a:custGeom>
              <a:avLst/>
              <a:gdLst>
                <a:gd name="connsiteX0" fmla="*/ 15375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5 w 30751"/>
                <a:gd name="connsiteY4" fmla="*/ 41392 h 46158"/>
                <a:gd name="connsiteX5" fmla="*/ 22378 w 30751"/>
                <a:gd name="connsiteY5" fmla="*/ 36831 h 46158"/>
                <a:gd name="connsiteX6" fmla="*/ 24732 w 30751"/>
                <a:gd name="connsiteY6" fmla="*/ 23090 h 46158"/>
                <a:gd name="connsiteX7" fmla="*/ 22378 w 30751"/>
                <a:gd name="connsiteY7" fmla="*/ 9357 h 46158"/>
                <a:gd name="connsiteX8" fmla="*/ 15375 w 30751"/>
                <a:gd name="connsiteY8" fmla="*/ 4767 h 46158"/>
                <a:gd name="connsiteX9" fmla="*/ 15375 w 30751"/>
                <a:gd name="connsiteY9" fmla="*/ 0 h 46158"/>
                <a:gd name="connsiteX10" fmla="*/ 26788 w 30751"/>
                <a:gd name="connsiteY10" fmla="*/ 5929 h 46158"/>
                <a:gd name="connsiteX11" fmla="*/ 30751 w 30751"/>
                <a:gd name="connsiteY11" fmla="*/ 23090 h 46158"/>
                <a:gd name="connsiteX12" fmla="*/ 26788 w 30751"/>
                <a:gd name="connsiteY12" fmla="*/ 40259 h 46158"/>
                <a:gd name="connsiteX13" fmla="*/ 15375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5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5" y="4767"/>
                  </a:moveTo>
                  <a:cubicBezTo>
                    <a:pt x="12276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6" y="41392"/>
                    <a:pt x="15375" y="41392"/>
                  </a:cubicBezTo>
                  <a:cubicBezTo>
                    <a:pt x="18494" y="41392"/>
                    <a:pt x="20828" y="39869"/>
                    <a:pt x="22378" y="36831"/>
                  </a:cubicBezTo>
                  <a:cubicBezTo>
                    <a:pt x="23947" y="33771"/>
                    <a:pt x="24732" y="29188"/>
                    <a:pt x="24732" y="23090"/>
                  </a:cubicBezTo>
                  <a:cubicBezTo>
                    <a:pt x="24732" y="16977"/>
                    <a:pt x="23947" y="12395"/>
                    <a:pt x="22378" y="9357"/>
                  </a:cubicBezTo>
                  <a:cubicBezTo>
                    <a:pt x="20828" y="6297"/>
                    <a:pt x="18494" y="4767"/>
                    <a:pt x="15375" y="4767"/>
                  </a:cubicBezTo>
                  <a:moveTo>
                    <a:pt x="15375" y="0"/>
                  </a:moveTo>
                  <a:cubicBezTo>
                    <a:pt x="20362" y="0"/>
                    <a:pt x="24166" y="1979"/>
                    <a:pt x="26788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8" y="40259"/>
                  </a:cubicBezTo>
                  <a:cubicBezTo>
                    <a:pt x="24166" y="44194"/>
                    <a:pt x="20362" y="46158"/>
                    <a:pt x="15375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166E785B-F2A3-1557-D45A-A9F7D3D13AB2}"/>
                </a:ext>
              </a:extLst>
            </p:cNvPr>
            <p:cNvSpPr/>
            <p:nvPr/>
          </p:nvSpPr>
          <p:spPr>
            <a:xfrm>
              <a:off x="5201037" y="3940200"/>
              <a:ext cx="30751" cy="46158"/>
            </a:xfrm>
            <a:custGeom>
              <a:avLst/>
              <a:gdLst>
                <a:gd name="connsiteX0" fmla="*/ 15376 w 30751"/>
                <a:gd name="connsiteY0" fmla="*/ 4767 h 46158"/>
                <a:gd name="connsiteX1" fmla="*/ 8373 w 30751"/>
                <a:gd name="connsiteY1" fmla="*/ 9357 h 46158"/>
                <a:gd name="connsiteX2" fmla="*/ 6049 w 30751"/>
                <a:gd name="connsiteY2" fmla="*/ 23090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0 h 46158"/>
                <a:gd name="connsiteX7" fmla="*/ 22378 w 30751"/>
                <a:gd name="connsiteY7" fmla="*/ 9357 h 46158"/>
                <a:gd name="connsiteX8" fmla="*/ 15376 w 30751"/>
                <a:gd name="connsiteY8" fmla="*/ 4767 h 46158"/>
                <a:gd name="connsiteX9" fmla="*/ 15376 w 30751"/>
                <a:gd name="connsiteY9" fmla="*/ 0 h 46158"/>
                <a:gd name="connsiteX10" fmla="*/ 26789 w 30751"/>
                <a:gd name="connsiteY10" fmla="*/ 5929 h 46158"/>
                <a:gd name="connsiteX11" fmla="*/ 30751 w 30751"/>
                <a:gd name="connsiteY11" fmla="*/ 23090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0 h 46158"/>
                <a:gd name="connsiteX16" fmla="*/ 3933 w 30751"/>
                <a:gd name="connsiteY16" fmla="*/ 5929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7"/>
                    <a:pt x="6049" y="23090"/>
                  </a:cubicBezTo>
                  <a:cubicBezTo>
                    <a:pt x="6049" y="29188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88"/>
                    <a:pt x="24733" y="23090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9"/>
                    <a:pt x="26789" y="5929"/>
                  </a:cubicBezTo>
                  <a:cubicBezTo>
                    <a:pt x="29430" y="9864"/>
                    <a:pt x="30751" y="15580"/>
                    <a:pt x="30751" y="23090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3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0"/>
                  </a:cubicBezTo>
                  <a:cubicBezTo>
                    <a:pt x="0" y="15580"/>
                    <a:pt x="1311" y="9864"/>
                    <a:pt x="3933" y="5929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031D87B3-8B10-4211-BB43-16DC0EF425B5}"/>
                </a:ext>
              </a:extLst>
            </p:cNvPr>
            <p:cNvSpPr/>
            <p:nvPr/>
          </p:nvSpPr>
          <p:spPr>
            <a:xfrm>
              <a:off x="5105266" y="3717655"/>
              <a:ext cx="30751" cy="46158"/>
            </a:xfrm>
            <a:custGeom>
              <a:avLst/>
              <a:gdLst>
                <a:gd name="connsiteX0" fmla="*/ 15376 w 30751"/>
                <a:gd name="connsiteY0" fmla="*/ 4774 h 46158"/>
                <a:gd name="connsiteX1" fmla="*/ 8373 w 30751"/>
                <a:gd name="connsiteY1" fmla="*/ 9357 h 46158"/>
                <a:gd name="connsiteX2" fmla="*/ 6049 w 30751"/>
                <a:gd name="connsiteY2" fmla="*/ 23097 h 46158"/>
                <a:gd name="connsiteX3" fmla="*/ 8373 w 30751"/>
                <a:gd name="connsiteY3" fmla="*/ 36831 h 46158"/>
                <a:gd name="connsiteX4" fmla="*/ 15376 w 30751"/>
                <a:gd name="connsiteY4" fmla="*/ 41392 h 46158"/>
                <a:gd name="connsiteX5" fmla="*/ 22378 w 30751"/>
                <a:gd name="connsiteY5" fmla="*/ 36831 h 46158"/>
                <a:gd name="connsiteX6" fmla="*/ 24733 w 30751"/>
                <a:gd name="connsiteY6" fmla="*/ 23097 h 46158"/>
                <a:gd name="connsiteX7" fmla="*/ 22378 w 30751"/>
                <a:gd name="connsiteY7" fmla="*/ 9357 h 46158"/>
                <a:gd name="connsiteX8" fmla="*/ 15376 w 30751"/>
                <a:gd name="connsiteY8" fmla="*/ 4774 h 46158"/>
                <a:gd name="connsiteX9" fmla="*/ 15376 w 30751"/>
                <a:gd name="connsiteY9" fmla="*/ 0 h 46158"/>
                <a:gd name="connsiteX10" fmla="*/ 26789 w 30751"/>
                <a:gd name="connsiteY10" fmla="*/ 5936 h 46158"/>
                <a:gd name="connsiteX11" fmla="*/ 30751 w 30751"/>
                <a:gd name="connsiteY11" fmla="*/ 23097 h 46158"/>
                <a:gd name="connsiteX12" fmla="*/ 26789 w 30751"/>
                <a:gd name="connsiteY12" fmla="*/ 40259 h 46158"/>
                <a:gd name="connsiteX13" fmla="*/ 15376 w 30751"/>
                <a:gd name="connsiteY13" fmla="*/ 46158 h 46158"/>
                <a:gd name="connsiteX14" fmla="*/ 3933 w 30751"/>
                <a:gd name="connsiteY14" fmla="*/ 40259 h 46158"/>
                <a:gd name="connsiteX15" fmla="*/ 0 w 30751"/>
                <a:gd name="connsiteY15" fmla="*/ 23097 h 46158"/>
                <a:gd name="connsiteX16" fmla="*/ 3933 w 30751"/>
                <a:gd name="connsiteY16" fmla="*/ 5936 h 46158"/>
                <a:gd name="connsiteX17" fmla="*/ 15376 w 30751"/>
                <a:gd name="connsiteY17" fmla="*/ 0 h 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8">
                  <a:moveTo>
                    <a:pt x="15376" y="4774"/>
                  </a:moveTo>
                  <a:cubicBezTo>
                    <a:pt x="12277" y="4774"/>
                    <a:pt x="9942" y="6304"/>
                    <a:pt x="8373" y="9357"/>
                  </a:cubicBezTo>
                  <a:cubicBezTo>
                    <a:pt x="6823" y="12395"/>
                    <a:pt x="6049" y="16977"/>
                    <a:pt x="6049" y="23097"/>
                  </a:cubicBezTo>
                  <a:cubicBezTo>
                    <a:pt x="6049" y="29195"/>
                    <a:pt x="6823" y="33771"/>
                    <a:pt x="8373" y="36831"/>
                  </a:cubicBezTo>
                  <a:cubicBezTo>
                    <a:pt x="9942" y="39869"/>
                    <a:pt x="12277" y="41392"/>
                    <a:pt x="15376" y="41392"/>
                  </a:cubicBezTo>
                  <a:cubicBezTo>
                    <a:pt x="18495" y="41392"/>
                    <a:pt x="20829" y="39869"/>
                    <a:pt x="22378" y="36831"/>
                  </a:cubicBezTo>
                  <a:cubicBezTo>
                    <a:pt x="23948" y="33771"/>
                    <a:pt x="24733" y="29195"/>
                    <a:pt x="24733" y="23097"/>
                  </a:cubicBezTo>
                  <a:cubicBezTo>
                    <a:pt x="24733" y="16977"/>
                    <a:pt x="23948" y="12395"/>
                    <a:pt x="22378" y="9357"/>
                  </a:cubicBezTo>
                  <a:cubicBezTo>
                    <a:pt x="20829" y="6304"/>
                    <a:pt x="18495" y="4774"/>
                    <a:pt x="15376" y="4774"/>
                  </a:cubicBezTo>
                  <a:moveTo>
                    <a:pt x="15376" y="0"/>
                  </a:moveTo>
                  <a:cubicBezTo>
                    <a:pt x="20362" y="0"/>
                    <a:pt x="24166" y="1979"/>
                    <a:pt x="26789" y="5936"/>
                  </a:cubicBezTo>
                  <a:cubicBezTo>
                    <a:pt x="29430" y="9872"/>
                    <a:pt x="30751" y="15587"/>
                    <a:pt x="30751" y="23097"/>
                  </a:cubicBezTo>
                  <a:cubicBezTo>
                    <a:pt x="30751" y="30586"/>
                    <a:pt x="29430" y="36309"/>
                    <a:pt x="26789" y="40259"/>
                  </a:cubicBezTo>
                  <a:cubicBezTo>
                    <a:pt x="24166" y="44194"/>
                    <a:pt x="20362" y="46158"/>
                    <a:pt x="15376" y="46158"/>
                  </a:cubicBezTo>
                  <a:cubicBezTo>
                    <a:pt x="10389" y="46158"/>
                    <a:pt x="6575" y="44194"/>
                    <a:pt x="3933" y="40259"/>
                  </a:cubicBezTo>
                  <a:cubicBezTo>
                    <a:pt x="1311" y="36309"/>
                    <a:pt x="0" y="30586"/>
                    <a:pt x="0" y="23097"/>
                  </a:cubicBezTo>
                  <a:cubicBezTo>
                    <a:pt x="0" y="15587"/>
                    <a:pt x="1311" y="9872"/>
                    <a:pt x="3933" y="5936"/>
                  </a:cubicBezTo>
                  <a:cubicBezTo>
                    <a:pt x="6575" y="1979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737CCEDF-678C-C2AE-B4CC-D8F1475354D5}"/>
                </a:ext>
              </a:extLst>
            </p:cNvPr>
            <p:cNvSpPr/>
            <p:nvPr/>
          </p:nvSpPr>
          <p:spPr>
            <a:xfrm>
              <a:off x="5146596" y="3755383"/>
              <a:ext cx="6287" cy="7569"/>
            </a:xfrm>
            <a:custGeom>
              <a:avLst/>
              <a:gdLst>
                <a:gd name="connsiteX0" fmla="*/ 0 w 6287"/>
                <a:gd name="connsiteY0" fmla="*/ 0 h 7569"/>
                <a:gd name="connsiteX1" fmla="*/ 6287 w 6287"/>
                <a:gd name="connsiteY1" fmla="*/ 0 h 7569"/>
                <a:gd name="connsiteX2" fmla="*/ 6287 w 6287"/>
                <a:gd name="connsiteY2" fmla="*/ 7569 h 7569"/>
                <a:gd name="connsiteX3" fmla="*/ 0 w 6287"/>
                <a:gd name="connsiteY3" fmla="*/ 7569 h 7569"/>
                <a:gd name="connsiteX4" fmla="*/ 0 w 6287"/>
                <a:gd name="connsiteY4" fmla="*/ 0 h 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9">
                  <a:moveTo>
                    <a:pt x="0" y="0"/>
                  </a:moveTo>
                  <a:lnTo>
                    <a:pt x="6287" y="0"/>
                  </a:lnTo>
                  <a:lnTo>
                    <a:pt x="6287" y="7569"/>
                  </a:lnTo>
                  <a:lnTo>
                    <a:pt x="0" y="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83FC99DB-B4A1-49BE-1E38-A2FAD4049843}"/>
                </a:ext>
              </a:extLst>
            </p:cNvPr>
            <p:cNvSpPr/>
            <p:nvPr/>
          </p:nvSpPr>
          <p:spPr>
            <a:xfrm>
              <a:off x="5163938" y="3717655"/>
              <a:ext cx="28248" cy="45297"/>
            </a:xfrm>
            <a:custGeom>
              <a:avLst/>
              <a:gdLst>
                <a:gd name="connsiteX0" fmla="*/ 7241 w 28248"/>
                <a:gd name="connsiteY0" fmla="*/ 40229 h 45297"/>
                <a:gd name="connsiteX1" fmla="*/ 28249 w 28248"/>
                <a:gd name="connsiteY1" fmla="*/ 40229 h 45297"/>
                <a:gd name="connsiteX2" fmla="*/ 28249 w 28248"/>
                <a:gd name="connsiteY2" fmla="*/ 45298 h 45297"/>
                <a:gd name="connsiteX3" fmla="*/ 0 w 28248"/>
                <a:gd name="connsiteY3" fmla="*/ 45298 h 45297"/>
                <a:gd name="connsiteX4" fmla="*/ 0 w 28248"/>
                <a:gd name="connsiteY4" fmla="*/ 40229 h 45297"/>
                <a:gd name="connsiteX5" fmla="*/ 9327 w 28248"/>
                <a:gd name="connsiteY5" fmla="*/ 30725 h 45297"/>
                <a:gd name="connsiteX6" fmla="*/ 16777 w 28248"/>
                <a:gd name="connsiteY6" fmla="*/ 23009 h 45297"/>
                <a:gd name="connsiteX7" fmla="*/ 20799 w 28248"/>
                <a:gd name="connsiteY7" fmla="*/ 17522 h 45297"/>
                <a:gd name="connsiteX8" fmla="*/ 21962 w 28248"/>
                <a:gd name="connsiteY8" fmla="*/ 13086 h 45297"/>
                <a:gd name="connsiteX9" fmla="*/ 19459 w 28248"/>
                <a:gd name="connsiteY9" fmla="*/ 7304 h 45297"/>
                <a:gd name="connsiteX10" fmla="*/ 12992 w 28248"/>
                <a:gd name="connsiteY10" fmla="*/ 5068 h 45297"/>
                <a:gd name="connsiteX11" fmla="*/ 7003 w 28248"/>
                <a:gd name="connsiteY11" fmla="*/ 6054 h 45297"/>
                <a:gd name="connsiteX12" fmla="*/ 298 w 28248"/>
                <a:gd name="connsiteY12" fmla="*/ 9033 h 45297"/>
                <a:gd name="connsiteX13" fmla="*/ 298 w 28248"/>
                <a:gd name="connsiteY13" fmla="*/ 2950 h 45297"/>
                <a:gd name="connsiteX14" fmla="*/ 7093 w 28248"/>
                <a:gd name="connsiteY14" fmla="*/ 750 h 45297"/>
                <a:gd name="connsiteX15" fmla="*/ 12873 w 28248"/>
                <a:gd name="connsiteY15" fmla="*/ 0 h 45297"/>
                <a:gd name="connsiteX16" fmla="*/ 23899 w 28248"/>
                <a:gd name="connsiteY16" fmla="*/ 3457 h 45297"/>
                <a:gd name="connsiteX17" fmla="*/ 28010 w 28248"/>
                <a:gd name="connsiteY17" fmla="*/ 12696 h 45297"/>
                <a:gd name="connsiteX18" fmla="*/ 26967 w 28248"/>
                <a:gd name="connsiteY18" fmla="*/ 17912 h 45297"/>
                <a:gd name="connsiteX19" fmla="*/ 23242 w 28248"/>
                <a:gd name="connsiteY19" fmla="*/ 23693 h 45297"/>
                <a:gd name="connsiteX20" fmla="*/ 18504 w 28248"/>
                <a:gd name="connsiteY20" fmla="*/ 28695 h 45297"/>
                <a:gd name="connsiteX21" fmla="*/ 7241 w 28248"/>
                <a:gd name="connsiteY21" fmla="*/ 40229 h 4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248" h="45297">
                  <a:moveTo>
                    <a:pt x="7241" y="40229"/>
                  </a:moveTo>
                  <a:lnTo>
                    <a:pt x="28249" y="40229"/>
                  </a:lnTo>
                  <a:lnTo>
                    <a:pt x="28249" y="45298"/>
                  </a:lnTo>
                  <a:lnTo>
                    <a:pt x="0" y="45298"/>
                  </a:lnTo>
                  <a:lnTo>
                    <a:pt x="0" y="40229"/>
                  </a:lnTo>
                  <a:cubicBezTo>
                    <a:pt x="2285" y="37868"/>
                    <a:pt x="5394" y="34698"/>
                    <a:pt x="9327" y="30725"/>
                  </a:cubicBezTo>
                  <a:cubicBezTo>
                    <a:pt x="13280" y="26731"/>
                    <a:pt x="15764" y="24164"/>
                    <a:pt x="16777" y="23009"/>
                  </a:cubicBezTo>
                  <a:cubicBezTo>
                    <a:pt x="18703" y="20839"/>
                    <a:pt x="20044" y="19015"/>
                    <a:pt x="20799" y="17522"/>
                  </a:cubicBezTo>
                  <a:cubicBezTo>
                    <a:pt x="21574" y="16014"/>
                    <a:pt x="21962" y="14535"/>
                    <a:pt x="21962" y="13086"/>
                  </a:cubicBezTo>
                  <a:cubicBezTo>
                    <a:pt x="21962" y="10725"/>
                    <a:pt x="21128" y="8798"/>
                    <a:pt x="19459" y="7304"/>
                  </a:cubicBezTo>
                  <a:cubicBezTo>
                    <a:pt x="17810" y="5811"/>
                    <a:pt x="15654" y="5068"/>
                    <a:pt x="12992" y="5068"/>
                  </a:cubicBezTo>
                  <a:cubicBezTo>
                    <a:pt x="11105" y="5068"/>
                    <a:pt x="9109" y="5399"/>
                    <a:pt x="7003" y="6054"/>
                  </a:cubicBezTo>
                  <a:cubicBezTo>
                    <a:pt x="4917" y="6709"/>
                    <a:pt x="2682" y="7702"/>
                    <a:pt x="298" y="9033"/>
                  </a:cubicBezTo>
                  <a:lnTo>
                    <a:pt x="298" y="2950"/>
                  </a:lnTo>
                  <a:cubicBezTo>
                    <a:pt x="2722" y="1979"/>
                    <a:pt x="4987" y="1243"/>
                    <a:pt x="7093" y="750"/>
                  </a:cubicBezTo>
                  <a:cubicBezTo>
                    <a:pt x="9198" y="250"/>
                    <a:pt x="11124" y="0"/>
                    <a:pt x="12873" y="0"/>
                  </a:cubicBezTo>
                  <a:cubicBezTo>
                    <a:pt x="17481" y="0"/>
                    <a:pt x="21157" y="1155"/>
                    <a:pt x="23899" y="3457"/>
                  </a:cubicBezTo>
                  <a:cubicBezTo>
                    <a:pt x="26640" y="5760"/>
                    <a:pt x="28010" y="8842"/>
                    <a:pt x="28010" y="12696"/>
                  </a:cubicBezTo>
                  <a:cubicBezTo>
                    <a:pt x="28010" y="14528"/>
                    <a:pt x="27663" y="16264"/>
                    <a:pt x="26967" y="17912"/>
                  </a:cubicBezTo>
                  <a:cubicBezTo>
                    <a:pt x="26292" y="19537"/>
                    <a:pt x="25050" y="21464"/>
                    <a:pt x="23242" y="23693"/>
                  </a:cubicBezTo>
                  <a:cubicBezTo>
                    <a:pt x="22746" y="24267"/>
                    <a:pt x="21167" y="25937"/>
                    <a:pt x="18504" y="28695"/>
                  </a:cubicBezTo>
                  <a:cubicBezTo>
                    <a:pt x="15842" y="31439"/>
                    <a:pt x="12088" y="35279"/>
                    <a:pt x="7241" y="40229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D3E6BCF3-9458-9551-3927-465AC2644DE5}"/>
                </a:ext>
              </a:extLst>
            </p:cNvPr>
            <p:cNvSpPr/>
            <p:nvPr/>
          </p:nvSpPr>
          <p:spPr>
            <a:xfrm>
              <a:off x="5203004" y="3718464"/>
              <a:ext cx="28784" cy="45348"/>
            </a:xfrm>
            <a:custGeom>
              <a:avLst/>
              <a:gdLst>
                <a:gd name="connsiteX0" fmla="*/ 1877 w 28784"/>
                <a:gd name="connsiteY0" fmla="*/ 0 h 45348"/>
                <a:gd name="connsiteX1" fmla="*/ 25507 w 28784"/>
                <a:gd name="connsiteY1" fmla="*/ 0 h 45348"/>
                <a:gd name="connsiteX2" fmla="*/ 25507 w 28784"/>
                <a:gd name="connsiteY2" fmla="*/ 5061 h 45348"/>
                <a:gd name="connsiteX3" fmla="*/ 7390 w 28784"/>
                <a:gd name="connsiteY3" fmla="*/ 5061 h 45348"/>
                <a:gd name="connsiteX4" fmla="*/ 7390 w 28784"/>
                <a:gd name="connsiteY4" fmla="*/ 15970 h 45348"/>
                <a:gd name="connsiteX5" fmla="*/ 10012 w 28784"/>
                <a:gd name="connsiteY5" fmla="*/ 15315 h 45348"/>
                <a:gd name="connsiteX6" fmla="*/ 12634 w 28784"/>
                <a:gd name="connsiteY6" fmla="*/ 15080 h 45348"/>
                <a:gd name="connsiteX7" fmla="*/ 24434 w 28784"/>
                <a:gd name="connsiteY7" fmla="*/ 19162 h 45348"/>
                <a:gd name="connsiteX8" fmla="*/ 28784 w 28784"/>
                <a:gd name="connsiteY8" fmla="*/ 30211 h 45348"/>
                <a:gd name="connsiteX9" fmla="*/ 24315 w 28784"/>
                <a:gd name="connsiteY9" fmla="*/ 41384 h 45348"/>
                <a:gd name="connsiteX10" fmla="*/ 11711 w 28784"/>
                <a:gd name="connsiteY10" fmla="*/ 45349 h 45348"/>
                <a:gd name="connsiteX11" fmla="*/ 5989 w 28784"/>
                <a:gd name="connsiteY11" fmla="*/ 44871 h 45348"/>
                <a:gd name="connsiteX12" fmla="*/ 0 w 28784"/>
                <a:gd name="connsiteY12" fmla="*/ 43444 h 45348"/>
                <a:gd name="connsiteX13" fmla="*/ 0 w 28784"/>
                <a:gd name="connsiteY13" fmla="*/ 37397 h 45348"/>
                <a:gd name="connsiteX14" fmla="*/ 5542 w 28784"/>
                <a:gd name="connsiteY14" fmla="*/ 39567 h 45348"/>
                <a:gd name="connsiteX15" fmla="*/ 11591 w 28784"/>
                <a:gd name="connsiteY15" fmla="*/ 40288 h 45348"/>
                <a:gd name="connsiteX16" fmla="*/ 19756 w 28784"/>
                <a:gd name="connsiteY16" fmla="*/ 37574 h 45348"/>
                <a:gd name="connsiteX17" fmla="*/ 22766 w 28784"/>
                <a:gd name="connsiteY17" fmla="*/ 30211 h 45348"/>
                <a:gd name="connsiteX18" fmla="*/ 19756 w 28784"/>
                <a:gd name="connsiteY18" fmla="*/ 22855 h 45348"/>
                <a:gd name="connsiteX19" fmla="*/ 11591 w 28784"/>
                <a:gd name="connsiteY19" fmla="*/ 20140 h 45348"/>
                <a:gd name="connsiteX20" fmla="*/ 6764 w 28784"/>
                <a:gd name="connsiteY20" fmla="*/ 20677 h 45348"/>
                <a:gd name="connsiteX21" fmla="*/ 1877 w 28784"/>
                <a:gd name="connsiteY21" fmla="*/ 22347 h 45348"/>
                <a:gd name="connsiteX22" fmla="*/ 1877 w 28784"/>
                <a:gd name="connsiteY22" fmla="*/ 0 h 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48">
                  <a:moveTo>
                    <a:pt x="1877" y="0"/>
                  </a:moveTo>
                  <a:lnTo>
                    <a:pt x="25507" y="0"/>
                  </a:lnTo>
                  <a:lnTo>
                    <a:pt x="25507" y="5061"/>
                  </a:lnTo>
                  <a:lnTo>
                    <a:pt x="7390" y="5061"/>
                  </a:lnTo>
                  <a:lnTo>
                    <a:pt x="7390" y="15970"/>
                  </a:lnTo>
                  <a:cubicBezTo>
                    <a:pt x="8264" y="15668"/>
                    <a:pt x="9137" y="15455"/>
                    <a:pt x="10012" y="15315"/>
                  </a:cubicBezTo>
                  <a:cubicBezTo>
                    <a:pt x="10886" y="15161"/>
                    <a:pt x="11760" y="15080"/>
                    <a:pt x="12634" y="15080"/>
                  </a:cubicBezTo>
                  <a:cubicBezTo>
                    <a:pt x="17600" y="15080"/>
                    <a:pt x="21534" y="16440"/>
                    <a:pt x="24434" y="19162"/>
                  </a:cubicBezTo>
                  <a:cubicBezTo>
                    <a:pt x="27334" y="21876"/>
                    <a:pt x="28784" y="25562"/>
                    <a:pt x="28784" y="30211"/>
                  </a:cubicBezTo>
                  <a:cubicBezTo>
                    <a:pt x="28784" y="34999"/>
                    <a:pt x="27295" y="38729"/>
                    <a:pt x="24315" y="41384"/>
                  </a:cubicBezTo>
                  <a:cubicBezTo>
                    <a:pt x="21335" y="44025"/>
                    <a:pt x="17134" y="45349"/>
                    <a:pt x="11711" y="45349"/>
                  </a:cubicBezTo>
                  <a:cubicBezTo>
                    <a:pt x="9843" y="45349"/>
                    <a:pt x="7936" y="45187"/>
                    <a:pt x="5989" y="44871"/>
                  </a:cubicBezTo>
                  <a:cubicBezTo>
                    <a:pt x="4063" y="44555"/>
                    <a:pt x="2066" y="44084"/>
                    <a:pt x="0" y="43444"/>
                  </a:cubicBezTo>
                  <a:lnTo>
                    <a:pt x="0" y="37397"/>
                  </a:lnTo>
                  <a:cubicBezTo>
                    <a:pt x="1788" y="38368"/>
                    <a:pt x="3635" y="39089"/>
                    <a:pt x="5542" y="39567"/>
                  </a:cubicBezTo>
                  <a:cubicBezTo>
                    <a:pt x="7449" y="40045"/>
                    <a:pt x="9466" y="40288"/>
                    <a:pt x="11591" y="40288"/>
                  </a:cubicBezTo>
                  <a:cubicBezTo>
                    <a:pt x="15028" y="40288"/>
                    <a:pt x="17750" y="39383"/>
                    <a:pt x="19756" y="37574"/>
                  </a:cubicBezTo>
                  <a:cubicBezTo>
                    <a:pt x="21762" y="35764"/>
                    <a:pt x="22766" y="33307"/>
                    <a:pt x="22766" y="30211"/>
                  </a:cubicBezTo>
                  <a:cubicBezTo>
                    <a:pt x="22766" y="27114"/>
                    <a:pt x="21762" y="24657"/>
                    <a:pt x="19756" y="22855"/>
                  </a:cubicBezTo>
                  <a:cubicBezTo>
                    <a:pt x="17750" y="21045"/>
                    <a:pt x="15028" y="20140"/>
                    <a:pt x="11591" y="20140"/>
                  </a:cubicBezTo>
                  <a:cubicBezTo>
                    <a:pt x="9982" y="20140"/>
                    <a:pt x="8372" y="20317"/>
                    <a:pt x="6764" y="20677"/>
                  </a:cubicBezTo>
                  <a:cubicBezTo>
                    <a:pt x="5175" y="21038"/>
                    <a:pt x="3546" y="21590"/>
                    <a:pt x="1877" y="22347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C88FE052-83ED-9976-E100-92900373D4A0}"/>
                </a:ext>
              </a:extLst>
            </p:cNvPr>
            <p:cNvSpPr/>
            <p:nvPr/>
          </p:nvSpPr>
          <p:spPr>
            <a:xfrm>
              <a:off x="5103985" y="3495117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ED372248-5FC9-7148-0A06-B23361C7C611}"/>
                </a:ext>
              </a:extLst>
            </p:cNvPr>
            <p:cNvSpPr/>
            <p:nvPr/>
          </p:nvSpPr>
          <p:spPr>
            <a:xfrm>
              <a:off x="5145314" y="3532840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DDA4E6E6-597F-B7AD-E4FD-F1AD0A3D299D}"/>
                </a:ext>
              </a:extLst>
            </p:cNvPr>
            <p:cNvSpPr/>
            <p:nvPr/>
          </p:nvSpPr>
          <p:spPr>
            <a:xfrm>
              <a:off x="5162896" y="3495921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1 h 45352"/>
                <a:gd name="connsiteX8" fmla="*/ 28784 w 28784"/>
                <a:gd name="connsiteY8" fmla="*/ 30216 h 45352"/>
                <a:gd name="connsiteX9" fmla="*/ 24315 w 28784"/>
                <a:gd name="connsiteY9" fmla="*/ 41390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6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5 w 28784"/>
                <a:gd name="connsiteY17" fmla="*/ 30216 h 45352"/>
                <a:gd name="connsiteX18" fmla="*/ 19756 w 28784"/>
                <a:gd name="connsiteY18" fmla="*/ 22855 h 45352"/>
                <a:gd name="connsiteX19" fmla="*/ 11591 w 28784"/>
                <a:gd name="connsiteY19" fmla="*/ 20144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7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1"/>
                  </a:cubicBezTo>
                  <a:cubicBezTo>
                    <a:pt x="27334" y="21882"/>
                    <a:pt x="28784" y="25568"/>
                    <a:pt x="28784" y="30216"/>
                  </a:cubicBezTo>
                  <a:cubicBezTo>
                    <a:pt x="28784" y="35003"/>
                    <a:pt x="27295" y="38728"/>
                    <a:pt x="24315" y="41390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2" y="44558"/>
                    <a:pt x="2066" y="44082"/>
                    <a:pt x="0" y="43446"/>
                  </a:cubicBezTo>
                  <a:lnTo>
                    <a:pt x="0" y="37397"/>
                  </a:lnTo>
                  <a:cubicBezTo>
                    <a:pt x="1787" y="38370"/>
                    <a:pt x="3635" y="39095"/>
                    <a:pt x="5542" y="39572"/>
                  </a:cubicBezTo>
                  <a:cubicBezTo>
                    <a:pt x="7449" y="40049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5" y="33315"/>
                    <a:pt x="22765" y="30216"/>
                  </a:cubicBezTo>
                  <a:cubicBezTo>
                    <a:pt x="22765" y="27117"/>
                    <a:pt x="21762" y="24663"/>
                    <a:pt x="19756" y="22855"/>
                  </a:cubicBezTo>
                  <a:cubicBezTo>
                    <a:pt x="17750" y="21048"/>
                    <a:pt x="15028" y="20144"/>
                    <a:pt x="11591" y="20144"/>
                  </a:cubicBezTo>
                  <a:cubicBezTo>
                    <a:pt x="9982" y="20144"/>
                    <a:pt x="8372" y="20323"/>
                    <a:pt x="6764" y="20680"/>
                  </a:cubicBezTo>
                  <a:cubicBezTo>
                    <a:pt x="5174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AAFC4F7C-E4C9-D3BD-28DF-F842EB40DFFB}"/>
                </a:ext>
              </a:extLst>
            </p:cNvPr>
            <p:cNvSpPr/>
            <p:nvPr/>
          </p:nvSpPr>
          <p:spPr>
            <a:xfrm>
              <a:off x="5201037" y="3495117"/>
              <a:ext cx="30751" cy="46156"/>
            </a:xfrm>
            <a:custGeom>
              <a:avLst/>
              <a:gdLst>
                <a:gd name="connsiteX0" fmla="*/ 15376 w 30751"/>
                <a:gd name="connsiteY0" fmla="*/ 4767 h 46156"/>
                <a:gd name="connsiteX1" fmla="*/ 8373 w 30751"/>
                <a:gd name="connsiteY1" fmla="*/ 9357 h 46156"/>
                <a:gd name="connsiteX2" fmla="*/ 6049 w 30751"/>
                <a:gd name="connsiteY2" fmla="*/ 23093 h 46156"/>
                <a:gd name="connsiteX3" fmla="*/ 8373 w 30751"/>
                <a:gd name="connsiteY3" fmla="*/ 36830 h 46156"/>
                <a:gd name="connsiteX4" fmla="*/ 15376 w 30751"/>
                <a:gd name="connsiteY4" fmla="*/ 41389 h 46156"/>
                <a:gd name="connsiteX5" fmla="*/ 22378 w 30751"/>
                <a:gd name="connsiteY5" fmla="*/ 36830 h 46156"/>
                <a:gd name="connsiteX6" fmla="*/ 24733 w 30751"/>
                <a:gd name="connsiteY6" fmla="*/ 23093 h 46156"/>
                <a:gd name="connsiteX7" fmla="*/ 22378 w 30751"/>
                <a:gd name="connsiteY7" fmla="*/ 9357 h 46156"/>
                <a:gd name="connsiteX8" fmla="*/ 15376 w 30751"/>
                <a:gd name="connsiteY8" fmla="*/ 4767 h 46156"/>
                <a:gd name="connsiteX9" fmla="*/ 15376 w 30751"/>
                <a:gd name="connsiteY9" fmla="*/ 0 h 46156"/>
                <a:gd name="connsiteX10" fmla="*/ 26789 w 30751"/>
                <a:gd name="connsiteY10" fmla="*/ 5930 h 46156"/>
                <a:gd name="connsiteX11" fmla="*/ 30751 w 30751"/>
                <a:gd name="connsiteY11" fmla="*/ 23093 h 46156"/>
                <a:gd name="connsiteX12" fmla="*/ 26789 w 30751"/>
                <a:gd name="connsiteY12" fmla="*/ 40257 h 46156"/>
                <a:gd name="connsiteX13" fmla="*/ 15376 w 30751"/>
                <a:gd name="connsiteY13" fmla="*/ 46157 h 46156"/>
                <a:gd name="connsiteX14" fmla="*/ 3933 w 30751"/>
                <a:gd name="connsiteY14" fmla="*/ 40257 h 46156"/>
                <a:gd name="connsiteX15" fmla="*/ 0 w 30751"/>
                <a:gd name="connsiteY15" fmla="*/ 23093 h 46156"/>
                <a:gd name="connsiteX16" fmla="*/ 3933 w 30751"/>
                <a:gd name="connsiteY16" fmla="*/ 5930 h 46156"/>
                <a:gd name="connsiteX17" fmla="*/ 15376 w 30751"/>
                <a:gd name="connsiteY17" fmla="*/ 0 h 4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6">
                  <a:moveTo>
                    <a:pt x="15376" y="4767"/>
                  </a:moveTo>
                  <a:cubicBezTo>
                    <a:pt x="12277" y="4767"/>
                    <a:pt x="9942" y="6297"/>
                    <a:pt x="8373" y="9357"/>
                  </a:cubicBezTo>
                  <a:cubicBezTo>
                    <a:pt x="6823" y="12395"/>
                    <a:pt x="6049" y="16974"/>
                    <a:pt x="6049" y="23093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3"/>
                  </a:cubicBezTo>
                  <a:cubicBezTo>
                    <a:pt x="24733" y="16974"/>
                    <a:pt x="23948" y="12395"/>
                    <a:pt x="22378" y="9357"/>
                  </a:cubicBezTo>
                  <a:cubicBezTo>
                    <a:pt x="20829" y="6297"/>
                    <a:pt x="18495" y="4767"/>
                    <a:pt x="15376" y="4767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3"/>
                  </a:cubicBezTo>
                  <a:cubicBezTo>
                    <a:pt x="30751" y="30582"/>
                    <a:pt x="29430" y="36304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2"/>
                    <a:pt x="0" y="23093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7636C388-B072-0BE2-2FEB-5544574A9F68}"/>
                </a:ext>
              </a:extLst>
            </p:cNvPr>
            <p:cNvSpPr/>
            <p:nvPr/>
          </p:nvSpPr>
          <p:spPr>
            <a:xfrm>
              <a:off x="5105266" y="3272575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1 h 46157"/>
                <a:gd name="connsiteX4" fmla="*/ 15376 w 30751"/>
                <a:gd name="connsiteY4" fmla="*/ 41389 h 46157"/>
                <a:gd name="connsiteX5" fmla="*/ 22378 w 30751"/>
                <a:gd name="connsiteY5" fmla="*/ 36831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3"/>
                    <a:pt x="6823" y="33772"/>
                    <a:pt x="8373" y="36831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1"/>
                  </a:cubicBezTo>
                  <a:cubicBezTo>
                    <a:pt x="23948" y="33772"/>
                    <a:pt x="24733" y="29193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2" y="0"/>
                    <a:pt x="24166" y="1977"/>
                    <a:pt x="26789" y="5930"/>
                  </a:cubicBezTo>
                  <a:cubicBezTo>
                    <a:pt x="29430" y="9864"/>
                    <a:pt x="30751" y="15584"/>
                    <a:pt x="30751" y="23094"/>
                  </a:cubicBezTo>
                  <a:cubicBezTo>
                    <a:pt x="30751" y="30583"/>
                    <a:pt x="29430" y="36304"/>
                    <a:pt x="26789" y="40257"/>
                  </a:cubicBezTo>
                  <a:cubicBezTo>
                    <a:pt x="24166" y="44190"/>
                    <a:pt x="20362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4"/>
                    <a:pt x="0" y="30583"/>
                    <a:pt x="0" y="23094"/>
                  </a:cubicBezTo>
                  <a:cubicBezTo>
                    <a:pt x="0" y="15584"/>
                    <a:pt x="1311" y="9864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276DA540-6291-4803-CB44-F440A5113C3D}"/>
                </a:ext>
              </a:extLst>
            </p:cNvPr>
            <p:cNvSpPr/>
            <p:nvPr/>
          </p:nvSpPr>
          <p:spPr>
            <a:xfrm>
              <a:off x="5146596" y="3310299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7 w 6287"/>
                <a:gd name="connsiteY1" fmla="*/ 0 h 7568"/>
                <a:gd name="connsiteX2" fmla="*/ 6287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7" y="0"/>
                  </a:lnTo>
                  <a:lnTo>
                    <a:pt x="6287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A1285F59-8202-C0E2-6BD4-F622D07A846A}"/>
                </a:ext>
              </a:extLst>
            </p:cNvPr>
            <p:cNvSpPr/>
            <p:nvPr/>
          </p:nvSpPr>
          <p:spPr>
            <a:xfrm>
              <a:off x="5164475" y="3273379"/>
              <a:ext cx="28605" cy="44488"/>
            </a:xfrm>
            <a:custGeom>
              <a:avLst/>
              <a:gdLst>
                <a:gd name="connsiteX0" fmla="*/ 0 w 28605"/>
                <a:gd name="connsiteY0" fmla="*/ 0 h 44488"/>
                <a:gd name="connsiteX1" fmla="*/ 28606 w 28605"/>
                <a:gd name="connsiteY1" fmla="*/ 0 h 44488"/>
                <a:gd name="connsiteX2" fmla="*/ 28606 w 28605"/>
                <a:gd name="connsiteY2" fmla="*/ 2563 h 44488"/>
                <a:gd name="connsiteX3" fmla="*/ 12455 w 28605"/>
                <a:gd name="connsiteY3" fmla="*/ 44488 h 44488"/>
                <a:gd name="connsiteX4" fmla="*/ 6168 w 28605"/>
                <a:gd name="connsiteY4" fmla="*/ 44488 h 44488"/>
                <a:gd name="connsiteX5" fmla="*/ 21364 w 28605"/>
                <a:gd name="connsiteY5" fmla="*/ 5066 h 44488"/>
                <a:gd name="connsiteX6" fmla="*/ 0 w 28605"/>
                <a:gd name="connsiteY6" fmla="*/ 5066 h 44488"/>
                <a:gd name="connsiteX7" fmla="*/ 0 w 28605"/>
                <a:gd name="connsiteY7" fmla="*/ 0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05" h="44488">
                  <a:moveTo>
                    <a:pt x="0" y="0"/>
                  </a:moveTo>
                  <a:lnTo>
                    <a:pt x="28606" y="0"/>
                  </a:lnTo>
                  <a:lnTo>
                    <a:pt x="28606" y="2563"/>
                  </a:lnTo>
                  <a:lnTo>
                    <a:pt x="12455" y="44488"/>
                  </a:lnTo>
                  <a:lnTo>
                    <a:pt x="6168" y="44488"/>
                  </a:lnTo>
                  <a:lnTo>
                    <a:pt x="21364" y="5066"/>
                  </a:lnTo>
                  <a:lnTo>
                    <a:pt x="0" y="5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771F0C55-C90D-0E95-14E0-9C413ED03079}"/>
                </a:ext>
              </a:extLst>
            </p:cNvPr>
            <p:cNvSpPr/>
            <p:nvPr/>
          </p:nvSpPr>
          <p:spPr>
            <a:xfrm>
              <a:off x="5203004" y="3273379"/>
              <a:ext cx="28784" cy="45352"/>
            </a:xfrm>
            <a:custGeom>
              <a:avLst/>
              <a:gdLst>
                <a:gd name="connsiteX0" fmla="*/ 1877 w 28784"/>
                <a:gd name="connsiteY0" fmla="*/ 0 h 45352"/>
                <a:gd name="connsiteX1" fmla="*/ 25507 w 28784"/>
                <a:gd name="connsiteY1" fmla="*/ 0 h 45352"/>
                <a:gd name="connsiteX2" fmla="*/ 25507 w 28784"/>
                <a:gd name="connsiteY2" fmla="*/ 5066 h 45352"/>
                <a:gd name="connsiteX3" fmla="*/ 7390 w 28784"/>
                <a:gd name="connsiteY3" fmla="*/ 5066 h 45352"/>
                <a:gd name="connsiteX4" fmla="*/ 7390 w 28784"/>
                <a:gd name="connsiteY4" fmla="*/ 15972 h 45352"/>
                <a:gd name="connsiteX5" fmla="*/ 10012 w 28784"/>
                <a:gd name="connsiteY5" fmla="*/ 15316 h 45352"/>
                <a:gd name="connsiteX6" fmla="*/ 12634 w 28784"/>
                <a:gd name="connsiteY6" fmla="*/ 15078 h 45352"/>
                <a:gd name="connsiteX7" fmla="*/ 24434 w 28784"/>
                <a:gd name="connsiteY7" fmla="*/ 19160 h 45352"/>
                <a:gd name="connsiteX8" fmla="*/ 28784 w 28784"/>
                <a:gd name="connsiteY8" fmla="*/ 30215 h 45352"/>
                <a:gd name="connsiteX9" fmla="*/ 24315 w 28784"/>
                <a:gd name="connsiteY9" fmla="*/ 41389 h 45352"/>
                <a:gd name="connsiteX10" fmla="*/ 11711 w 28784"/>
                <a:gd name="connsiteY10" fmla="*/ 45353 h 45352"/>
                <a:gd name="connsiteX11" fmla="*/ 5989 w 28784"/>
                <a:gd name="connsiteY11" fmla="*/ 44876 h 45352"/>
                <a:gd name="connsiteX12" fmla="*/ 0 w 28784"/>
                <a:gd name="connsiteY12" fmla="*/ 43445 h 45352"/>
                <a:gd name="connsiteX13" fmla="*/ 0 w 28784"/>
                <a:gd name="connsiteY13" fmla="*/ 37397 h 45352"/>
                <a:gd name="connsiteX14" fmla="*/ 5542 w 28784"/>
                <a:gd name="connsiteY14" fmla="*/ 39572 h 45352"/>
                <a:gd name="connsiteX15" fmla="*/ 11591 w 28784"/>
                <a:gd name="connsiteY15" fmla="*/ 40287 h 45352"/>
                <a:gd name="connsiteX16" fmla="*/ 19756 w 28784"/>
                <a:gd name="connsiteY16" fmla="*/ 37575 h 45352"/>
                <a:gd name="connsiteX17" fmla="*/ 22766 w 28784"/>
                <a:gd name="connsiteY17" fmla="*/ 30215 h 45352"/>
                <a:gd name="connsiteX18" fmla="*/ 19756 w 28784"/>
                <a:gd name="connsiteY18" fmla="*/ 22855 h 45352"/>
                <a:gd name="connsiteX19" fmla="*/ 11591 w 28784"/>
                <a:gd name="connsiteY19" fmla="*/ 20143 h 45352"/>
                <a:gd name="connsiteX20" fmla="*/ 6764 w 28784"/>
                <a:gd name="connsiteY20" fmla="*/ 20680 h 45352"/>
                <a:gd name="connsiteX21" fmla="*/ 1877 w 28784"/>
                <a:gd name="connsiteY21" fmla="*/ 22349 h 45352"/>
                <a:gd name="connsiteX22" fmla="*/ 1877 w 28784"/>
                <a:gd name="connsiteY22" fmla="*/ 0 h 4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84" h="45352">
                  <a:moveTo>
                    <a:pt x="1877" y="0"/>
                  </a:moveTo>
                  <a:lnTo>
                    <a:pt x="25507" y="0"/>
                  </a:lnTo>
                  <a:lnTo>
                    <a:pt x="25507" y="5066"/>
                  </a:lnTo>
                  <a:lnTo>
                    <a:pt x="7390" y="5066"/>
                  </a:lnTo>
                  <a:lnTo>
                    <a:pt x="7390" y="15972"/>
                  </a:lnTo>
                  <a:cubicBezTo>
                    <a:pt x="8264" y="15674"/>
                    <a:pt x="9137" y="15455"/>
                    <a:pt x="10012" y="15316"/>
                  </a:cubicBezTo>
                  <a:cubicBezTo>
                    <a:pt x="10886" y="15158"/>
                    <a:pt x="11760" y="15078"/>
                    <a:pt x="12634" y="15078"/>
                  </a:cubicBezTo>
                  <a:cubicBezTo>
                    <a:pt x="17600" y="15078"/>
                    <a:pt x="21534" y="16439"/>
                    <a:pt x="24434" y="19160"/>
                  </a:cubicBezTo>
                  <a:cubicBezTo>
                    <a:pt x="27334" y="21882"/>
                    <a:pt x="28784" y="25567"/>
                    <a:pt x="28784" y="30215"/>
                  </a:cubicBezTo>
                  <a:cubicBezTo>
                    <a:pt x="28784" y="35003"/>
                    <a:pt x="27295" y="38727"/>
                    <a:pt x="24315" y="41389"/>
                  </a:cubicBezTo>
                  <a:cubicBezTo>
                    <a:pt x="21335" y="44032"/>
                    <a:pt x="17134" y="45353"/>
                    <a:pt x="11711" y="45353"/>
                  </a:cubicBezTo>
                  <a:cubicBezTo>
                    <a:pt x="9843" y="45353"/>
                    <a:pt x="7936" y="45194"/>
                    <a:pt x="5989" y="44876"/>
                  </a:cubicBezTo>
                  <a:cubicBezTo>
                    <a:pt x="4063" y="44558"/>
                    <a:pt x="2066" y="44082"/>
                    <a:pt x="0" y="43445"/>
                  </a:cubicBezTo>
                  <a:lnTo>
                    <a:pt x="0" y="37397"/>
                  </a:lnTo>
                  <a:cubicBezTo>
                    <a:pt x="1788" y="38370"/>
                    <a:pt x="3635" y="39095"/>
                    <a:pt x="5542" y="39572"/>
                  </a:cubicBezTo>
                  <a:cubicBezTo>
                    <a:pt x="7449" y="40048"/>
                    <a:pt x="9466" y="40287"/>
                    <a:pt x="11591" y="40287"/>
                  </a:cubicBezTo>
                  <a:cubicBezTo>
                    <a:pt x="15028" y="40287"/>
                    <a:pt x="17750" y="39383"/>
                    <a:pt x="19756" y="37575"/>
                  </a:cubicBezTo>
                  <a:cubicBezTo>
                    <a:pt x="21762" y="35768"/>
                    <a:pt x="22766" y="33314"/>
                    <a:pt x="22766" y="30215"/>
                  </a:cubicBezTo>
                  <a:cubicBezTo>
                    <a:pt x="22766" y="27116"/>
                    <a:pt x="21762" y="24663"/>
                    <a:pt x="19756" y="22855"/>
                  </a:cubicBezTo>
                  <a:cubicBezTo>
                    <a:pt x="17750" y="21047"/>
                    <a:pt x="15028" y="20143"/>
                    <a:pt x="11591" y="20143"/>
                  </a:cubicBezTo>
                  <a:cubicBezTo>
                    <a:pt x="9982" y="20143"/>
                    <a:pt x="8372" y="20322"/>
                    <a:pt x="6764" y="20680"/>
                  </a:cubicBezTo>
                  <a:cubicBezTo>
                    <a:pt x="5175" y="21038"/>
                    <a:pt x="3546" y="21594"/>
                    <a:pt x="1877" y="22349"/>
                  </a:cubicBezTo>
                  <a:lnTo>
                    <a:pt x="1877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D2EC25FE-EC35-0018-697C-9277E8C300CC}"/>
                </a:ext>
              </a:extLst>
            </p:cNvPr>
            <p:cNvSpPr/>
            <p:nvPr/>
          </p:nvSpPr>
          <p:spPr>
            <a:xfrm>
              <a:off x="5106666" y="3050838"/>
              <a:ext cx="26490" cy="44488"/>
            </a:xfrm>
            <a:custGeom>
              <a:avLst/>
              <a:gdLst>
                <a:gd name="connsiteX0" fmla="*/ 864 w 26490"/>
                <a:gd name="connsiteY0" fmla="*/ 39423 h 44488"/>
                <a:gd name="connsiteX1" fmla="*/ 10698 w 26490"/>
                <a:gd name="connsiteY1" fmla="*/ 39423 h 44488"/>
                <a:gd name="connsiteX2" fmla="*/ 10698 w 26490"/>
                <a:gd name="connsiteY2" fmla="*/ 5482 h 44488"/>
                <a:gd name="connsiteX3" fmla="*/ 0 w 26490"/>
                <a:gd name="connsiteY3" fmla="*/ 7628 h 44488"/>
                <a:gd name="connsiteX4" fmla="*/ 0 w 26490"/>
                <a:gd name="connsiteY4" fmla="*/ 2145 h 44488"/>
                <a:gd name="connsiteX5" fmla="*/ 10638 w 26490"/>
                <a:gd name="connsiteY5" fmla="*/ 0 h 44488"/>
                <a:gd name="connsiteX6" fmla="*/ 16657 w 26490"/>
                <a:gd name="connsiteY6" fmla="*/ 0 h 44488"/>
                <a:gd name="connsiteX7" fmla="*/ 16657 w 26490"/>
                <a:gd name="connsiteY7" fmla="*/ 39423 h 44488"/>
                <a:gd name="connsiteX8" fmla="*/ 26491 w 26490"/>
                <a:gd name="connsiteY8" fmla="*/ 39423 h 44488"/>
                <a:gd name="connsiteX9" fmla="*/ 26491 w 26490"/>
                <a:gd name="connsiteY9" fmla="*/ 44489 h 44488"/>
                <a:gd name="connsiteX10" fmla="*/ 864 w 26490"/>
                <a:gd name="connsiteY10" fmla="*/ 44489 h 44488"/>
                <a:gd name="connsiteX11" fmla="*/ 864 w 26490"/>
                <a:gd name="connsiteY11" fmla="*/ 39423 h 44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90" h="44488">
                  <a:moveTo>
                    <a:pt x="864" y="39423"/>
                  </a:moveTo>
                  <a:lnTo>
                    <a:pt x="10698" y="39423"/>
                  </a:lnTo>
                  <a:lnTo>
                    <a:pt x="10698" y="5482"/>
                  </a:lnTo>
                  <a:lnTo>
                    <a:pt x="0" y="7628"/>
                  </a:lnTo>
                  <a:lnTo>
                    <a:pt x="0" y="2145"/>
                  </a:lnTo>
                  <a:lnTo>
                    <a:pt x="10638" y="0"/>
                  </a:lnTo>
                  <a:lnTo>
                    <a:pt x="16657" y="0"/>
                  </a:lnTo>
                  <a:lnTo>
                    <a:pt x="16657" y="39423"/>
                  </a:lnTo>
                  <a:lnTo>
                    <a:pt x="26491" y="39423"/>
                  </a:lnTo>
                  <a:lnTo>
                    <a:pt x="26491" y="44489"/>
                  </a:lnTo>
                  <a:lnTo>
                    <a:pt x="864" y="44489"/>
                  </a:lnTo>
                  <a:lnTo>
                    <a:pt x="864" y="39423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FFEA5793-78EC-33AE-271D-98482412EB98}"/>
                </a:ext>
              </a:extLst>
            </p:cNvPr>
            <p:cNvSpPr/>
            <p:nvPr/>
          </p:nvSpPr>
          <p:spPr>
            <a:xfrm>
              <a:off x="5145314" y="3087758"/>
              <a:ext cx="6287" cy="7568"/>
            </a:xfrm>
            <a:custGeom>
              <a:avLst/>
              <a:gdLst>
                <a:gd name="connsiteX0" fmla="*/ 0 w 6287"/>
                <a:gd name="connsiteY0" fmla="*/ 0 h 7568"/>
                <a:gd name="connsiteX1" fmla="*/ 6288 w 6287"/>
                <a:gd name="connsiteY1" fmla="*/ 0 h 7568"/>
                <a:gd name="connsiteX2" fmla="*/ 6288 w 6287"/>
                <a:gd name="connsiteY2" fmla="*/ 7568 h 7568"/>
                <a:gd name="connsiteX3" fmla="*/ 0 w 6287"/>
                <a:gd name="connsiteY3" fmla="*/ 7568 h 7568"/>
                <a:gd name="connsiteX4" fmla="*/ 0 w 6287"/>
                <a:gd name="connsiteY4" fmla="*/ 0 h 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" h="7568">
                  <a:moveTo>
                    <a:pt x="0" y="0"/>
                  </a:moveTo>
                  <a:lnTo>
                    <a:pt x="6288" y="0"/>
                  </a:lnTo>
                  <a:lnTo>
                    <a:pt x="6288" y="7568"/>
                  </a:lnTo>
                  <a:lnTo>
                    <a:pt x="0" y="7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F90306A4-3B1D-120D-D759-7AE02922AE8A}"/>
                </a:ext>
              </a:extLst>
            </p:cNvPr>
            <p:cNvSpPr/>
            <p:nvPr/>
          </p:nvSpPr>
          <p:spPr>
            <a:xfrm>
              <a:off x="5162210" y="3050034"/>
              <a:ext cx="30751" cy="46157"/>
            </a:xfrm>
            <a:custGeom>
              <a:avLst/>
              <a:gdLst>
                <a:gd name="connsiteX0" fmla="*/ 15375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5 w 30751"/>
                <a:gd name="connsiteY4" fmla="*/ 41389 h 46157"/>
                <a:gd name="connsiteX5" fmla="*/ 22378 w 30751"/>
                <a:gd name="connsiteY5" fmla="*/ 36830 h 46157"/>
                <a:gd name="connsiteX6" fmla="*/ 24732 w 30751"/>
                <a:gd name="connsiteY6" fmla="*/ 23094 h 46157"/>
                <a:gd name="connsiteX7" fmla="*/ 22378 w 30751"/>
                <a:gd name="connsiteY7" fmla="*/ 9357 h 46157"/>
                <a:gd name="connsiteX8" fmla="*/ 15375 w 30751"/>
                <a:gd name="connsiteY8" fmla="*/ 4768 h 46157"/>
                <a:gd name="connsiteX9" fmla="*/ 15375 w 30751"/>
                <a:gd name="connsiteY9" fmla="*/ 0 h 46157"/>
                <a:gd name="connsiteX10" fmla="*/ 26788 w 30751"/>
                <a:gd name="connsiteY10" fmla="*/ 5930 h 46157"/>
                <a:gd name="connsiteX11" fmla="*/ 30751 w 30751"/>
                <a:gd name="connsiteY11" fmla="*/ 23094 h 46157"/>
                <a:gd name="connsiteX12" fmla="*/ 26788 w 30751"/>
                <a:gd name="connsiteY12" fmla="*/ 40257 h 46157"/>
                <a:gd name="connsiteX13" fmla="*/ 15375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5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5" y="4768"/>
                  </a:moveTo>
                  <a:cubicBezTo>
                    <a:pt x="12276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6" y="41389"/>
                    <a:pt x="15375" y="41389"/>
                  </a:cubicBezTo>
                  <a:cubicBezTo>
                    <a:pt x="18494" y="41389"/>
                    <a:pt x="20828" y="39870"/>
                    <a:pt x="22378" y="36830"/>
                  </a:cubicBezTo>
                  <a:cubicBezTo>
                    <a:pt x="23947" y="33771"/>
                    <a:pt x="24732" y="29192"/>
                    <a:pt x="24732" y="23094"/>
                  </a:cubicBezTo>
                  <a:cubicBezTo>
                    <a:pt x="24732" y="16975"/>
                    <a:pt x="23947" y="12396"/>
                    <a:pt x="22378" y="9357"/>
                  </a:cubicBezTo>
                  <a:cubicBezTo>
                    <a:pt x="20828" y="6297"/>
                    <a:pt x="18494" y="4768"/>
                    <a:pt x="15375" y="4768"/>
                  </a:cubicBezTo>
                  <a:moveTo>
                    <a:pt x="15375" y="0"/>
                  </a:moveTo>
                  <a:cubicBezTo>
                    <a:pt x="20362" y="0"/>
                    <a:pt x="24166" y="1977"/>
                    <a:pt x="26788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8" y="40257"/>
                  </a:cubicBezTo>
                  <a:cubicBezTo>
                    <a:pt x="24166" y="44190"/>
                    <a:pt x="20362" y="46157"/>
                    <a:pt x="15375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5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3DC6D8B4-D05F-D49B-ACED-388224522D19}"/>
                </a:ext>
              </a:extLst>
            </p:cNvPr>
            <p:cNvSpPr/>
            <p:nvPr/>
          </p:nvSpPr>
          <p:spPr>
            <a:xfrm>
              <a:off x="5201037" y="3050034"/>
              <a:ext cx="30751" cy="46157"/>
            </a:xfrm>
            <a:custGeom>
              <a:avLst/>
              <a:gdLst>
                <a:gd name="connsiteX0" fmla="*/ 15376 w 30751"/>
                <a:gd name="connsiteY0" fmla="*/ 4768 h 46157"/>
                <a:gd name="connsiteX1" fmla="*/ 8373 w 30751"/>
                <a:gd name="connsiteY1" fmla="*/ 9357 h 46157"/>
                <a:gd name="connsiteX2" fmla="*/ 6049 w 30751"/>
                <a:gd name="connsiteY2" fmla="*/ 23094 h 46157"/>
                <a:gd name="connsiteX3" fmla="*/ 8373 w 30751"/>
                <a:gd name="connsiteY3" fmla="*/ 36830 h 46157"/>
                <a:gd name="connsiteX4" fmla="*/ 15376 w 30751"/>
                <a:gd name="connsiteY4" fmla="*/ 41389 h 46157"/>
                <a:gd name="connsiteX5" fmla="*/ 22378 w 30751"/>
                <a:gd name="connsiteY5" fmla="*/ 36830 h 46157"/>
                <a:gd name="connsiteX6" fmla="*/ 24733 w 30751"/>
                <a:gd name="connsiteY6" fmla="*/ 23094 h 46157"/>
                <a:gd name="connsiteX7" fmla="*/ 22378 w 30751"/>
                <a:gd name="connsiteY7" fmla="*/ 9357 h 46157"/>
                <a:gd name="connsiteX8" fmla="*/ 15376 w 30751"/>
                <a:gd name="connsiteY8" fmla="*/ 4768 h 46157"/>
                <a:gd name="connsiteX9" fmla="*/ 15376 w 30751"/>
                <a:gd name="connsiteY9" fmla="*/ 0 h 46157"/>
                <a:gd name="connsiteX10" fmla="*/ 26789 w 30751"/>
                <a:gd name="connsiteY10" fmla="*/ 5930 h 46157"/>
                <a:gd name="connsiteX11" fmla="*/ 30751 w 30751"/>
                <a:gd name="connsiteY11" fmla="*/ 23094 h 46157"/>
                <a:gd name="connsiteX12" fmla="*/ 26789 w 30751"/>
                <a:gd name="connsiteY12" fmla="*/ 40257 h 46157"/>
                <a:gd name="connsiteX13" fmla="*/ 15376 w 30751"/>
                <a:gd name="connsiteY13" fmla="*/ 46157 h 46157"/>
                <a:gd name="connsiteX14" fmla="*/ 3933 w 30751"/>
                <a:gd name="connsiteY14" fmla="*/ 40257 h 46157"/>
                <a:gd name="connsiteX15" fmla="*/ 0 w 30751"/>
                <a:gd name="connsiteY15" fmla="*/ 23094 h 46157"/>
                <a:gd name="connsiteX16" fmla="*/ 3933 w 30751"/>
                <a:gd name="connsiteY16" fmla="*/ 5930 h 46157"/>
                <a:gd name="connsiteX17" fmla="*/ 15376 w 30751"/>
                <a:gd name="connsiteY17" fmla="*/ 0 h 4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751" h="46157">
                  <a:moveTo>
                    <a:pt x="15376" y="4768"/>
                  </a:moveTo>
                  <a:cubicBezTo>
                    <a:pt x="12277" y="4768"/>
                    <a:pt x="9942" y="6297"/>
                    <a:pt x="8373" y="9357"/>
                  </a:cubicBezTo>
                  <a:cubicBezTo>
                    <a:pt x="6823" y="12396"/>
                    <a:pt x="6049" y="16975"/>
                    <a:pt x="6049" y="23094"/>
                  </a:cubicBezTo>
                  <a:cubicBezTo>
                    <a:pt x="6049" y="29192"/>
                    <a:pt x="6823" y="33771"/>
                    <a:pt x="8373" y="36830"/>
                  </a:cubicBezTo>
                  <a:cubicBezTo>
                    <a:pt x="9942" y="39870"/>
                    <a:pt x="12277" y="41389"/>
                    <a:pt x="15376" y="41389"/>
                  </a:cubicBezTo>
                  <a:cubicBezTo>
                    <a:pt x="18495" y="41389"/>
                    <a:pt x="20829" y="39870"/>
                    <a:pt x="22378" y="36830"/>
                  </a:cubicBezTo>
                  <a:cubicBezTo>
                    <a:pt x="23948" y="33771"/>
                    <a:pt x="24733" y="29192"/>
                    <a:pt x="24733" y="23094"/>
                  </a:cubicBezTo>
                  <a:cubicBezTo>
                    <a:pt x="24733" y="16975"/>
                    <a:pt x="23948" y="12396"/>
                    <a:pt x="22378" y="9357"/>
                  </a:cubicBezTo>
                  <a:cubicBezTo>
                    <a:pt x="20829" y="6297"/>
                    <a:pt x="18495" y="4768"/>
                    <a:pt x="15376" y="4768"/>
                  </a:cubicBezTo>
                  <a:moveTo>
                    <a:pt x="15376" y="0"/>
                  </a:moveTo>
                  <a:cubicBezTo>
                    <a:pt x="20363" y="0"/>
                    <a:pt x="24166" y="1977"/>
                    <a:pt x="26789" y="5930"/>
                  </a:cubicBezTo>
                  <a:cubicBezTo>
                    <a:pt x="29430" y="9863"/>
                    <a:pt x="30751" y="15584"/>
                    <a:pt x="30751" y="23094"/>
                  </a:cubicBezTo>
                  <a:cubicBezTo>
                    <a:pt x="30751" y="30583"/>
                    <a:pt x="29430" y="36303"/>
                    <a:pt x="26789" y="40257"/>
                  </a:cubicBezTo>
                  <a:cubicBezTo>
                    <a:pt x="24166" y="44190"/>
                    <a:pt x="20363" y="46157"/>
                    <a:pt x="15376" y="46157"/>
                  </a:cubicBezTo>
                  <a:cubicBezTo>
                    <a:pt x="10389" y="46157"/>
                    <a:pt x="6575" y="44190"/>
                    <a:pt x="3933" y="40257"/>
                  </a:cubicBezTo>
                  <a:cubicBezTo>
                    <a:pt x="1311" y="36303"/>
                    <a:pt x="0" y="30583"/>
                    <a:pt x="0" y="23094"/>
                  </a:cubicBezTo>
                  <a:cubicBezTo>
                    <a:pt x="0" y="15584"/>
                    <a:pt x="1311" y="9863"/>
                    <a:pt x="3933" y="5930"/>
                  </a:cubicBezTo>
                  <a:cubicBezTo>
                    <a:pt x="6575" y="1977"/>
                    <a:pt x="10389" y="0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2C28E785-D957-76CC-BF01-4A47E1BD3758}"/>
                </a:ext>
              </a:extLst>
            </p:cNvPr>
            <p:cNvSpPr/>
            <p:nvPr/>
          </p:nvSpPr>
          <p:spPr>
            <a:xfrm>
              <a:off x="5018518" y="3594400"/>
              <a:ext cx="7260" cy="17969"/>
            </a:xfrm>
            <a:custGeom>
              <a:avLst/>
              <a:gdLst>
                <a:gd name="connsiteX0" fmla="*/ 6271 w 7260"/>
                <a:gd name="connsiteY0" fmla="*/ 0 h 17969"/>
                <a:gd name="connsiteX1" fmla="*/ 7260 w 7260"/>
                <a:gd name="connsiteY1" fmla="*/ 602 h 17969"/>
                <a:gd name="connsiteX2" fmla="*/ 3063 w 7260"/>
                <a:gd name="connsiteY2" fmla="*/ 8997 h 17969"/>
                <a:gd name="connsiteX3" fmla="*/ 7260 w 7260"/>
                <a:gd name="connsiteY3" fmla="*/ 17391 h 17969"/>
                <a:gd name="connsiteX4" fmla="*/ 6271 w 7260"/>
                <a:gd name="connsiteY4" fmla="*/ 17970 h 17969"/>
                <a:gd name="connsiteX5" fmla="*/ 0 w 7260"/>
                <a:gd name="connsiteY5" fmla="*/ 8997 h 17969"/>
                <a:gd name="connsiteX6" fmla="*/ 6271 w 7260"/>
                <a:gd name="connsiteY6" fmla="*/ 0 h 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0" h="17969">
                  <a:moveTo>
                    <a:pt x="6271" y="0"/>
                  </a:moveTo>
                  <a:lnTo>
                    <a:pt x="7260" y="602"/>
                  </a:lnTo>
                  <a:cubicBezTo>
                    <a:pt x="6183" y="3095"/>
                    <a:pt x="4784" y="5894"/>
                    <a:pt x="3063" y="8997"/>
                  </a:cubicBezTo>
                  <a:cubicBezTo>
                    <a:pt x="4784" y="12100"/>
                    <a:pt x="6183" y="14898"/>
                    <a:pt x="7260" y="17391"/>
                  </a:cubicBezTo>
                  <a:lnTo>
                    <a:pt x="6271" y="17970"/>
                  </a:lnTo>
                  <a:cubicBezTo>
                    <a:pt x="3908" y="15252"/>
                    <a:pt x="1817" y="12261"/>
                    <a:pt x="0" y="8997"/>
                  </a:cubicBezTo>
                  <a:cubicBezTo>
                    <a:pt x="1833" y="5700"/>
                    <a:pt x="3924" y="2701"/>
                    <a:pt x="6271" y="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AA3DE558-A96C-2BDF-5C6E-EFF9CA4BED2F}"/>
                </a:ext>
              </a:extLst>
            </p:cNvPr>
            <p:cNvSpPr/>
            <p:nvPr/>
          </p:nvSpPr>
          <p:spPr>
            <a:xfrm>
              <a:off x="5033288" y="3590024"/>
              <a:ext cx="44864" cy="36870"/>
            </a:xfrm>
            <a:custGeom>
              <a:avLst/>
              <a:gdLst>
                <a:gd name="connsiteX0" fmla="*/ 11268 w 44864"/>
                <a:gd name="connsiteY0" fmla="*/ 0 h 36870"/>
                <a:gd name="connsiteX1" fmla="*/ 21158 w 44864"/>
                <a:gd name="connsiteY1" fmla="*/ 2550 h 36870"/>
                <a:gd name="connsiteX2" fmla="*/ 29014 w 44864"/>
                <a:gd name="connsiteY2" fmla="*/ 9028 h 36870"/>
                <a:gd name="connsiteX3" fmla="*/ 31978 w 44864"/>
                <a:gd name="connsiteY3" fmla="*/ 17022 h 36870"/>
                <a:gd name="connsiteX4" fmla="*/ 30668 w 44864"/>
                <a:gd name="connsiteY4" fmla="*/ 21054 h 36870"/>
                <a:gd name="connsiteX5" fmla="*/ 27429 w 44864"/>
                <a:gd name="connsiteY5" fmla="*/ 23501 h 36870"/>
                <a:gd name="connsiteX6" fmla="*/ 35389 w 44864"/>
                <a:gd name="connsiteY6" fmla="*/ 25568 h 36870"/>
                <a:gd name="connsiteX7" fmla="*/ 41557 w 44864"/>
                <a:gd name="connsiteY7" fmla="*/ 26981 h 36870"/>
                <a:gd name="connsiteX8" fmla="*/ 42005 w 44864"/>
                <a:gd name="connsiteY8" fmla="*/ 26912 h 36870"/>
                <a:gd name="connsiteX9" fmla="*/ 42315 w 44864"/>
                <a:gd name="connsiteY9" fmla="*/ 26533 h 36870"/>
                <a:gd name="connsiteX10" fmla="*/ 42591 w 44864"/>
                <a:gd name="connsiteY10" fmla="*/ 25465 h 36870"/>
                <a:gd name="connsiteX11" fmla="*/ 42694 w 44864"/>
                <a:gd name="connsiteY11" fmla="*/ 23432 h 36870"/>
                <a:gd name="connsiteX12" fmla="*/ 42694 w 44864"/>
                <a:gd name="connsiteY12" fmla="*/ 22536 h 36870"/>
                <a:gd name="connsiteX13" fmla="*/ 42901 w 44864"/>
                <a:gd name="connsiteY13" fmla="*/ 22019 h 36870"/>
                <a:gd name="connsiteX14" fmla="*/ 43452 w 44864"/>
                <a:gd name="connsiteY14" fmla="*/ 21743 h 36870"/>
                <a:gd name="connsiteX15" fmla="*/ 44865 w 44864"/>
                <a:gd name="connsiteY15" fmla="*/ 23018 h 36870"/>
                <a:gd name="connsiteX16" fmla="*/ 44762 w 44864"/>
                <a:gd name="connsiteY16" fmla="*/ 26499 h 36870"/>
                <a:gd name="connsiteX17" fmla="*/ 44658 w 44864"/>
                <a:gd name="connsiteY17" fmla="*/ 30013 h 36870"/>
                <a:gd name="connsiteX18" fmla="*/ 44762 w 44864"/>
                <a:gd name="connsiteY18" fmla="*/ 33011 h 36870"/>
                <a:gd name="connsiteX19" fmla="*/ 44865 w 44864"/>
                <a:gd name="connsiteY19" fmla="*/ 35940 h 36870"/>
                <a:gd name="connsiteX20" fmla="*/ 44038 w 44864"/>
                <a:gd name="connsiteY20" fmla="*/ 36871 h 36870"/>
                <a:gd name="connsiteX21" fmla="*/ 43246 w 44864"/>
                <a:gd name="connsiteY21" fmla="*/ 36733 h 36870"/>
                <a:gd name="connsiteX22" fmla="*/ 42832 w 44864"/>
                <a:gd name="connsiteY22" fmla="*/ 36354 h 36870"/>
                <a:gd name="connsiteX23" fmla="*/ 42694 w 44864"/>
                <a:gd name="connsiteY23" fmla="*/ 35837 h 36870"/>
                <a:gd name="connsiteX24" fmla="*/ 42694 w 44864"/>
                <a:gd name="connsiteY24" fmla="*/ 35216 h 36870"/>
                <a:gd name="connsiteX25" fmla="*/ 42419 w 44864"/>
                <a:gd name="connsiteY25" fmla="*/ 32943 h 36870"/>
                <a:gd name="connsiteX26" fmla="*/ 41660 w 44864"/>
                <a:gd name="connsiteY26" fmla="*/ 32012 h 36870"/>
                <a:gd name="connsiteX27" fmla="*/ 39800 w 44864"/>
                <a:gd name="connsiteY27" fmla="*/ 31427 h 36870"/>
                <a:gd name="connsiteX28" fmla="*/ 8373 w 44864"/>
                <a:gd name="connsiteY28" fmla="*/ 23501 h 36870"/>
                <a:gd name="connsiteX29" fmla="*/ 4790 w 44864"/>
                <a:gd name="connsiteY29" fmla="*/ 23018 h 36870"/>
                <a:gd name="connsiteX30" fmla="*/ 2240 w 44864"/>
                <a:gd name="connsiteY30" fmla="*/ 23604 h 36870"/>
                <a:gd name="connsiteX31" fmla="*/ 1551 w 44864"/>
                <a:gd name="connsiteY31" fmla="*/ 25223 h 36870"/>
                <a:gd name="connsiteX32" fmla="*/ 3687 w 44864"/>
                <a:gd name="connsiteY32" fmla="*/ 28187 h 36870"/>
                <a:gd name="connsiteX33" fmla="*/ 9959 w 44864"/>
                <a:gd name="connsiteY33" fmla="*/ 30358 h 36870"/>
                <a:gd name="connsiteX34" fmla="*/ 11337 w 44864"/>
                <a:gd name="connsiteY34" fmla="*/ 30875 h 36870"/>
                <a:gd name="connsiteX35" fmla="*/ 11578 w 44864"/>
                <a:gd name="connsiteY35" fmla="*/ 31564 h 36870"/>
                <a:gd name="connsiteX36" fmla="*/ 10854 w 44864"/>
                <a:gd name="connsiteY36" fmla="*/ 32425 h 36870"/>
                <a:gd name="connsiteX37" fmla="*/ 9579 w 44864"/>
                <a:gd name="connsiteY37" fmla="*/ 32150 h 36870"/>
                <a:gd name="connsiteX38" fmla="*/ 6788 w 44864"/>
                <a:gd name="connsiteY38" fmla="*/ 31357 h 36870"/>
                <a:gd name="connsiteX39" fmla="*/ 4032 w 44864"/>
                <a:gd name="connsiteY39" fmla="*/ 30220 h 36870"/>
                <a:gd name="connsiteX40" fmla="*/ 2826 w 44864"/>
                <a:gd name="connsiteY40" fmla="*/ 29565 h 36870"/>
                <a:gd name="connsiteX41" fmla="*/ 1585 w 44864"/>
                <a:gd name="connsiteY41" fmla="*/ 28635 h 36870"/>
                <a:gd name="connsiteX42" fmla="*/ 414 w 44864"/>
                <a:gd name="connsiteY42" fmla="*/ 27050 h 36870"/>
                <a:gd name="connsiteX43" fmla="*/ 0 w 44864"/>
                <a:gd name="connsiteY43" fmla="*/ 24983 h 36870"/>
                <a:gd name="connsiteX44" fmla="*/ 1309 w 44864"/>
                <a:gd name="connsiteY44" fmla="*/ 20951 h 36870"/>
                <a:gd name="connsiteX45" fmla="*/ 5272 w 44864"/>
                <a:gd name="connsiteY45" fmla="*/ 18642 h 36870"/>
                <a:gd name="connsiteX46" fmla="*/ 1482 w 44864"/>
                <a:gd name="connsiteY46" fmla="*/ 14266 h 36870"/>
                <a:gd name="connsiteX47" fmla="*/ 0 w 44864"/>
                <a:gd name="connsiteY47" fmla="*/ 9407 h 36870"/>
                <a:gd name="connsiteX48" fmla="*/ 3170 w 44864"/>
                <a:gd name="connsiteY48" fmla="*/ 2688 h 36870"/>
                <a:gd name="connsiteX49" fmla="*/ 11268 w 44864"/>
                <a:gd name="connsiteY49" fmla="*/ 0 h 36870"/>
                <a:gd name="connsiteX50" fmla="*/ 8167 w 44864"/>
                <a:gd name="connsiteY50" fmla="*/ 5100 h 36870"/>
                <a:gd name="connsiteX51" fmla="*/ 3308 w 44864"/>
                <a:gd name="connsiteY51" fmla="*/ 6306 h 36870"/>
                <a:gd name="connsiteX52" fmla="*/ 1551 w 44864"/>
                <a:gd name="connsiteY52" fmla="*/ 9614 h 36870"/>
                <a:gd name="connsiteX53" fmla="*/ 4238 w 44864"/>
                <a:gd name="connsiteY53" fmla="*/ 15334 h 36870"/>
                <a:gd name="connsiteX54" fmla="*/ 9166 w 44864"/>
                <a:gd name="connsiteY54" fmla="*/ 18987 h 36870"/>
                <a:gd name="connsiteX55" fmla="*/ 22984 w 44864"/>
                <a:gd name="connsiteY55" fmla="*/ 22467 h 36870"/>
                <a:gd name="connsiteX56" fmla="*/ 24121 w 44864"/>
                <a:gd name="connsiteY56" fmla="*/ 22674 h 36870"/>
                <a:gd name="connsiteX57" fmla="*/ 24948 w 44864"/>
                <a:gd name="connsiteY57" fmla="*/ 22570 h 36870"/>
                <a:gd name="connsiteX58" fmla="*/ 26499 w 44864"/>
                <a:gd name="connsiteY58" fmla="*/ 22054 h 36870"/>
                <a:gd name="connsiteX59" fmla="*/ 28325 w 44864"/>
                <a:gd name="connsiteY59" fmla="*/ 21089 h 36870"/>
                <a:gd name="connsiteX60" fmla="*/ 29772 w 44864"/>
                <a:gd name="connsiteY60" fmla="*/ 19469 h 36870"/>
                <a:gd name="connsiteX61" fmla="*/ 30392 w 44864"/>
                <a:gd name="connsiteY61" fmla="*/ 17091 h 36870"/>
                <a:gd name="connsiteX62" fmla="*/ 28532 w 44864"/>
                <a:gd name="connsiteY62" fmla="*/ 12715 h 36870"/>
                <a:gd name="connsiteX63" fmla="*/ 23156 w 44864"/>
                <a:gd name="connsiteY63" fmla="*/ 8684 h 36870"/>
                <a:gd name="connsiteX64" fmla="*/ 15989 w 44864"/>
                <a:gd name="connsiteY64" fmla="*/ 6375 h 36870"/>
                <a:gd name="connsiteX65" fmla="*/ 8167 w 44864"/>
                <a:gd name="connsiteY65" fmla="*/ 5100 h 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4864" h="36870">
                  <a:moveTo>
                    <a:pt x="11268" y="0"/>
                  </a:moveTo>
                  <a:cubicBezTo>
                    <a:pt x="14622" y="0"/>
                    <a:pt x="17918" y="850"/>
                    <a:pt x="21158" y="2550"/>
                  </a:cubicBezTo>
                  <a:cubicBezTo>
                    <a:pt x="24397" y="4227"/>
                    <a:pt x="27016" y="6386"/>
                    <a:pt x="29014" y="9028"/>
                  </a:cubicBezTo>
                  <a:cubicBezTo>
                    <a:pt x="30990" y="11670"/>
                    <a:pt x="31978" y="14335"/>
                    <a:pt x="31978" y="17022"/>
                  </a:cubicBezTo>
                  <a:cubicBezTo>
                    <a:pt x="31978" y="18630"/>
                    <a:pt x="31541" y="19974"/>
                    <a:pt x="30668" y="21054"/>
                  </a:cubicBezTo>
                  <a:cubicBezTo>
                    <a:pt x="29772" y="22111"/>
                    <a:pt x="28693" y="22926"/>
                    <a:pt x="27429" y="23501"/>
                  </a:cubicBezTo>
                  <a:cubicBezTo>
                    <a:pt x="28991" y="23937"/>
                    <a:pt x="31644" y="24626"/>
                    <a:pt x="35389" y="25568"/>
                  </a:cubicBezTo>
                  <a:cubicBezTo>
                    <a:pt x="39133" y="26511"/>
                    <a:pt x="41189" y="26981"/>
                    <a:pt x="41557" y="26981"/>
                  </a:cubicBezTo>
                  <a:cubicBezTo>
                    <a:pt x="41764" y="26981"/>
                    <a:pt x="41913" y="26959"/>
                    <a:pt x="42005" y="26912"/>
                  </a:cubicBezTo>
                  <a:cubicBezTo>
                    <a:pt x="42097" y="26866"/>
                    <a:pt x="42200" y="26740"/>
                    <a:pt x="42315" y="26533"/>
                  </a:cubicBezTo>
                  <a:cubicBezTo>
                    <a:pt x="42453" y="26327"/>
                    <a:pt x="42545" y="25970"/>
                    <a:pt x="42591" y="25465"/>
                  </a:cubicBezTo>
                  <a:cubicBezTo>
                    <a:pt x="42660" y="24959"/>
                    <a:pt x="42694" y="24282"/>
                    <a:pt x="42694" y="23432"/>
                  </a:cubicBezTo>
                  <a:cubicBezTo>
                    <a:pt x="42694" y="22995"/>
                    <a:pt x="42694" y="22697"/>
                    <a:pt x="42694" y="22536"/>
                  </a:cubicBezTo>
                  <a:cubicBezTo>
                    <a:pt x="42717" y="22352"/>
                    <a:pt x="42786" y="22180"/>
                    <a:pt x="42901" y="22019"/>
                  </a:cubicBezTo>
                  <a:cubicBezTo>
                    <a:pt x="43016" y="21835"/>
                    <a:pt x="43200" y="21743"/>
                    <a:pt x="43452" y="21743"/>
                  </a:cubicBezTo>
                  <a:cubicBezTo>
                    <a:pt x="44394" y="21743"/>
                    <a:pt x="44865" y="22168"/>
                    <a:pt x="44865" y="23018"/>
                  </a:cubicBezTo>
                  <a:cubicBezTo>
                    <a:pt x="44865" y="23776"/>
                    <a:pt x="44830" y="24936"/>
                    <a:pt x="44762" y="26499"/>
                  </a:cubicBezTo>
                  <a:cubicBezTo>
                    <a:pt x="44693" y="28060"/>
                    <a:pt x="44658" y="29232"/>
                    <a:pt x="44658" y="30013"/>
                  </a:cubicBezTo>
                  <a:cubicBezTo>
                    <a:pt x="44658" y="30679"/>
                    <a:pt x="44693" y="31679"/>
                    <a:pt x="44762" y="33011"/>
                  </a:cubicBezTo>
                  <a:cubicBezTo>
                    <a:pt x="44830" y="34343"/>
                    <a:pt x="44865" y="35320"/>
                    <a:pt x="44865" y="35940"/>
                  </a:cubicBezTo>
                  <a:cubicBezTo>
                    <a:pt x="44865" y="36560"/>
                    <a:pt x="44589" y="36871"/>
                    <a:pt x="44038" y="36871"/>
                  </a:cubicBezTo>
                  <a:cubicBezTo>
                    <a:pt x="43716" y="36871"/>
                    <a:pt x="43452" y="36825"/>
                    <a:pt x="43246" y="36733"/>
                  </a:cubicBezTo>
                  <a:cubicBezTo>
                    <a:pt x="43062" y="36664"/>
                    <a:pt x="42924" y="36537"/>
                    <a:pt x="42832" y="36354"/>
                  </a:cubicBezTo>
                  <a:cubicBezTo>
                    <a:pt x="42763" y="36170"/>
                    <a:pt x="42717" y="35998"/>
                    <a:pt x="42694" y="35837"/>
                  </a:cubicBezTo>
                  <a:cubicBezTo>
                    <a:pt x="42694" y="35700"/>
                    <a:pt x="42694" y="35492"/>
                    <a:pt x="42694" y="35216"/>
                  </a:cubicBezTo>
                  <a:cubicBezTo>
                    <a:pt x="42694" y="34160"/>
                    <a:pt x="42602" y="33402"/>
                    <a:pt x="42419" y="32943"/>
                  </a:cubicBezTo>
                  <a:cubicBezTo>
                    <a:pt x="42258" y="32483"/>
                    <a:pt x="42005" y="32173"/>
                    <a:pt x="41660" y="32012"/>
                  </a:cubicBezTo>
                  <a:cubicBezTo>
                    <a:pt x="41339" y="31828"/>
                    <a:pt x="40719" y="31633"/>
                    <a:pt x="39800" y="31427"/>
                  </a:cubicBezTo>
                  <a:lnTo>
                    <a:pt x="8373" y="23501"/>
                  </a:lnTo>
                  <a:cubicBezTo>
                    <a:pt x="6972" y="23179"/>
                    <a:pt x="5778" y="23018"/>
                    <a:pt x="4790" y="23018"/>
                  </a:cubicBezTo>
                  <a:cubicBezTo>
                    <a:pt x="3549" y="23018"/>
                    <a:pt x="2699" y="23214"/>
                    <a:pt x="2240" y="23604"/>
                  </a:cubicBezTo>
                  <a:cubicBezTo>
                    <a:pt x="1780" y="23995"/>
                    <a:pt x="1551" y="24534"/>
                    <a:pt x="1551" y="25223"/>
                  </a:cubicBezTo>
                  <a:cubicBezTo>
                    <a:pt x="1551" y="26418"/>
                    <a:pt x="2263" y="27406"/>
                    <a:pt x="3687" y="28187"/>
                  </a:cubicBezTo>
                  <a:cubicBezTo>
                    <a:pt x="5111" y="28968"/>
                    <a:pt x="7202" y="29692"/>
                    <a:pt x="9959" y="30358"/>
                  </a:cubicBezTo>
                  <a:cubicBezTo>
                    <a:pt x="10717" y="30564"/>
                    <a:pt x="11176" y="30737"/>
                    <a:pt x="11337" y="30875"/>
                  </a:cubicBezTo>
                  <a:cubicBezTo>
                    <a:pt x="11498" y="30990"/>
                    <a:pt x="11578" y="31219"/>
                    <a:pt x="11578" y="31564"/>
                  </a:cubicBezTo>
                  <a:cubicBezTo>
                    <a:pt x="11555" y="32139"/>
                    <a:pt x="11314" y="32425"/>
                    <a:pt x="10854" y="32425"/>
                  </a:cubicBezTo>
                  <a:cubicBezTo>
                    <a:pt x="10740" y="32425"/>
                    <a:pt x="10315" y="32334"/>
                    <a:pt x="9579" y="32150"/>
                  </a:cubicBezTo>
                  <a:cubicBezTo>
                    <a:pt x="8821" y="31966"/>
                    <a:pt x="7891" y="31702"/>
                    <a:pt x="6788" y="31357"/>
                  </a:cubicBezTo>
                  <a:cubicBezTo>
                    <a:pt x="5663" y="30990"/>
                    <a:pt x="4744" y="30611"/>
                    <a:pt x="4032" y="30220"/>
                  </a:cubicBezTo>
                  <a:cubicBezTo>
                    <a:pt x="3549" y="29990"/>
                    <a:pt x="3147" y="29772"/>
                    <a:pt x="2826" y="29565"/>
                  </a:cubicBezTo>
                  <a:cubicBezTo>
                    <a:pt x="2504" y="29359"/>
                    <a:pt x="2091" y="29048"/>
                    <a:pt x="1585" y="28635"/>
                  </a:cubicBezTo>
                  <a:cubicBezTo>
                    <a:pt x="1080" y="28199"/>
                    <a:pt x="689" y="27670"/>
                    <a:pt x="414" y="27050"/>
                  </a:cubicBezTo>
                  <a:cubicBezTo>
                    <a:pt x="138" y="26430"/>
                    <a:pt x="0" y="25740"/>
                    <a:pt x="0" y="24983"/>
                  </a:cubicBezTo>
                  <a:cubicBezTo>
                    <a:pt x="0" y="23512"/>
                    <a:pt x="436" y="22168"/>
                    <a:pt x="1309" y="20951"/>
                  </a:cubicBezTo>
                  <a:cubicBezTo>
                    <a:pt x="2182" y="19734"/>
                    <a:pt x="3503" y="18963"/>
                    <a:pt x="5272" y="18642"/>
                  </a:cubicBezTo>
                  <a:cubicBezTo>
                    <a:pt x="3733" y="17333"/>
                    <a:pt x="2470" y="15874"/>
                    <a:pt x="1482" y="14266"/>
                  </a:cubicBezTo>
                  <a:cubicBezTo>
                    <a:pt x="494" y="12658"/>
                    <a:pt x="0" y="11038"/>
                    <a:pt x="0" y="9407"/>
                  </a:cubicBezTo>
                  <a:cubicBezTo>
                    <a:pt x="0" y="6697"/>
                    <a:pt x="1057" y="4457"/>
                    <a:pt x="3170" y="2688"/>
                  </a:cubicBezTo>
                  <a:cubicBezTo>
                    <a:pt x="5261" y="896"/>
                    <a:pt x="7960" y="0"/>
                    <a:pt x="11268" y="0"/>
                  </a:cubicBezTo>
                  <a:moveTo>
                    <a:pt x="8167" y="5100"/>
                  </a:moveTo>
                  <a:cubicBezTo>
                    <a:pt x="6076" y="5100"/>
                    <a:pt x="4457" y="5502"/>
                    <a:pt x="3308" y="6306"/>
                  </a:cubicBezTo>
                  <a:cubicBezTo>
                    <a:pt x="2137" y="7087"/>
                    <a:pt x="1551" y="8189"/>
                    <a:pt x="1551" y="9614"/>
                  </a:cubicBezTo>
                  <a:cubicBezTo>
                    <a:pt x="1551" y="11383"/>
                    <a:pt x="2447" y="13290"/>
                    <a:pt x="4238" y="15334"/>
                  </a:cubicBezTo>
                  <a:cubicBezTo>
                    <a:pt x="5938" y="17355"/>
                    <a:pt x="7581" y="18573"/>
                    <a:pt x="9166" y="18987"/>
                  </a:cubicBezTo>
                  <a:lnTo>
                    <a:pt x="22984" y="22467"/>
                  </a:lnTo>
                  <a:lnTo>
                    <a:pt x="24121" y="22674"/>
                  </a:lnTo>
                  <a:cubicBezTo>
                    <a:pt x="24259" y="22674"/>
                    <a:pt x="24535" y="22639"/>
                    <a:pt x="24948" y="22570"/>
                  </a:cubicBezTo>
                  <a:cubicBezTo>
                    <a:pt x="25339" y="22478"/>
                    <a:pt x="25855" y="22306"/>
                    <a:pt x="26499" y="22054"/>
                  </a:cubicBezTo>
                  <a:cubicBezTo>
                    <a:pt x="27142" y="21778"/>
                    <a:pt x="27751" y="21456"/>
                    <a:pt x="28325" y="21089"/>
                  </a:cubicBezTo>
                  <a:cubicBezTo>
                    <a:pt x="28876" y="20698"/>
                    <a:pt x="29359" y="20158"/>
                    <a:pt x="29772" y="19469"/>
                  </a:cubicBezTo>
                  <a:cubicBezTo>
                    <a:pt x="30186" y="18757"/>
                    <a:pt x="30392" y="17965"/>
                    <a:pt x="30392" y="17091"/>
                  </a:cubicBezTo>
                  <a:cubicBezTo>
                    <a:pt x="30392" y="15690"/>
                    <a:pt x="29772" y="14231"/>
                    <a:pt x="28532" y="12715"/>
                  </a:cubicBezTo>
                  <a:cubicBezTo>
                    <a:pt x="27291" y="11176"/>
                    <a:pt x="25499" y="9832"/>
                    <a:pt x="23156" y="8684"/>
                  </a:cubicBezTo>
                  <a:cubicBezTo>
                    <a:pt x="21640" y="7972"/>
                    <a:pt x="19251" y="7202"/>
                    <a:pt x="15989" y="6375"/>
                  </a:cubicBezTo>
                  <a:cubicBezTo>
                    <a:pt x="12704" y="5525"/>
                    <a:pt x="10096" y="5100"/>
                    <a:pt x="8167" y="5100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493C6203-DDD0-6097-0BC8-735D667D1E57}"/>
                </a:ext>
              </a:extLst>
            </p:cNvPr>
            <p:cNvSpPr/>
            <p:nvPr/>
          </p:nvSpPr>
          <p:spPr>
            <a:xfrm>
              <a:off x="5011545" y="3574012"/>
              <a:ext cx="70571" cy="16367"/>
            </a:xfrm>
            <a:custGeom>
              <a:avLst/>
              <a:gdLst>
                <a:gd name="connsiteX0" fmla="*/ 35286 w 70571"/>
                <a:gd name="connsiteY0" fmla="*/ 16368 h 16367"/>
                <a:gd name="connsiteX1" fmla="*/ 13749 w 70571"/>
                <a:gd name="connsiteY1" fmla="*/ 11922 h 16367"/>
                <a:gd name="connsiteX2" fmla="*/ 6340 w 70571"/>
                <a:gd name="connsiteY2" fmla="*/ 7374 h 16367"/>
                <a:gd name="connsiteX3" fmla="*/ 1482 w 70571"/>
                <a:gd name="connsiteY3" fmla="*/ 2964 h 16367"/>
                <a:gd name="connsiteX4" fmla="*/ 0 w 70571"/>
                <a:gd name="connsiteY4" fmla="*/ 724 h 16367"/>
                <a:gd name="connsiteX5" fmla="*/ 689 w 70571"/>
                <a:gd name="connsiteY5" fmla="*/ 0 h 16367"/>
                <a:gd name="connsiteX6" fmla="*/ 1895 w 70571"/>
                <a:gd name="connsiteY6" fmla="*/ 931 h 16367"/>
                <a:gd name="connsiteX7" fmla="*/ 35286 w 70571"/>
                <a:gd name="connsiteY7" fmla="*/ 12267 h 16367"/>
                <a:gd name="connsiteX8" fmla="*/ 68297 w 70571"/>
                <a:gd name="connsiteY8" fmla="*/ 1206 h 16367"/>
                <a:gd name="connsiteX9" fmla="*/ 69882 w 70571"/>
                <a:gd name="connsiteY9" fmla="*/ 0 h 16367"/>
                <a:gd name="connsiteX10" fmla="*/ 70571 w 70571"/>
                <a:gd name="connsiteY10" fmla="*/ 724 h 16367"/>
                <a:gd name="connsiteX11" fmla="*/ 69158 w 70571"/>
                <a:gd name="connsiteY11" fmla="*/ 2895 h 16367"/>
                <a:gd name="connsiteX12" fmla="*/ 64506 w 70571"/>
                <a:gd name="connsiteY12" fmla="*/ 7202 h 16367"/>
                <a:gd name="connsiteX13" fmla="*/ 57305 w 70571"/>
                <a:gd name="connsiteY13" fmla="*/ 11716 h 16367"/>
                <a:gd name="connsiteX14" fmla="*/ 35286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35286" y="16368"/>
                  </a:moveTo>
                  <a:cubicBezTo>
                    <a:pt x="27337" y="16368"/>
                    <a:pt x="20158" y="14886"/>
                    <a:pt x="13749" y="11922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0"/>
                    <a:pt x="66665" y="5456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7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DA418AAE-F39B-6B16-20BC-4F7C145D63E4}"/>
                </a:ext>
              </a:extLst>
            </p:cNvPr>
            <p:cNvSpPr/>
            <p:nvPr/>
          </p:nvSpPr>
          <p:spPr>
            <a:xfrm>
              <a:off x="5033288" y="3527927"/>
              <a:ext cx="31977" cy="39593"/>
            </a:xfrm>
            <a:custGeom>
              <a:avLst/>
              <a:gdLst>
                <a:gd name="connsiteX0" fmla="*/ 4170 w 31977"/>
                <a:gd name="connsiteY0" fmla="*/ 0 h 39593"/>
                <a:gd name="connsiteX1" fmla="*/ 5134 w 31977"/>
                <a:gd name="connsiteY1" fmla="*/ 207 h 39593"/>
                <a:gd name="connsiteX2" fmla="*/ 7581 w 31977"/>
                <a:gd name="connsiteY2" fmla="*/ 965 h 39593"/>
                <a:gd name="connsiteX3" fmla="*/ 11337 w 31977"/>
                <a:gd name="connsiteY3" fmla="*/ 2413 h 39593"/>
                <a:gd name="connsiteX4" fmla="*/ 15816 w 31977"/>
                <a:gd name="connsiteY4" fmla="*/ 4756 h 39593"/>
                <a:gd name="connsiteX5" fmla="*/ 20744 w 31977"/>
                <a:gd name="connsiteY5" fmla="*/ 8133 h 39593"/>
                <a:gd name="connsiteX6" fmla="*/ 21743 w 31977"/>
                <a:gd name="connsiteY6" fmla="*/ 8753 h 39593"/>
                <a:gd name="connsiteX7" fmla="*/ 23225 w 31977"/>
                <a:gd name="connsiteY7" fmla="*/ 8822 h 39593"/>
                <a:gd name="connsiteX8" fmla="*/ 30392 w 31977"/>
                <a:gd name="connsiteY8" fmla="*/ 6651 h 39593"/>
                <a:gd name="connsiteX9" fmla="*/ 30392 w 31977"/>
                <a:gd name="connsiteY9" fmla="*/ 6375 h 39593"/>
                <a:gd name="connsiteX10" fmla="*/ 30186 w 31977"/>
                <a:gd name="connsiteY10" fmla="*/ 5652 h 39593"/>
                <a:gd name="connsiteX11" fmla="*/ 29669 w 31977"/>
                <a:gd name="connsiteY11" fmla="*/ 4618 h 39593"/>
                <a:gd name="connsiteX12" fmla="*/ 28635 w 31977"/>
                <a:gd name="connsiteY12" fmla="*/ 3584 h 39593"/>
                <a:gd name="connsiteX13" fmla="*/ 26947 w 31977"/>
                <a:gd name="connsiteY13" fmla="*/ 2688 h 39593"/>
                <a:gd name="connsiteX14" fmla="*/ 26257 w 31977"/>
                <a:gd name="connsiteY14" fmla="*/ 1758 h 39593"/>
                <a:gd name="connsiteX15" fmla="*/ 26947 w 31977"/>
                <a:gd name="connsiteY15" fmla="*/ 931 h 39593"/>
                <a:gd name="connsiteX16" fmla="*/ 30082 w 31977"/>
                <a:gd name="connsiteY16" fmla="*/ 2654 h 39593"/>
                <a:gd name="connsiteX17" fmla="*/ 31978 w 31977"/>
                <a:gd name="connsiteY17" fmla="*/ 6858 h 39593"/>
                <a:gd name="connsiteX18" fmla="*/ 30427 w 31977"/>
                <a:gd name="connsiteY18" fmla="*/ 10923 h 39593"/>
                <a:gd name="connsiteX19" fmla="*/ 26016 w 31977"/>
                <a:gd name="connsiteY19" fmla="*/ 13267 h 39593"/>
                <a:gd name="connsiteX20" fmla="*/ 31978 w 31977"/>
                <a:gd name="connsiteY20" fmla="*/ 28153 h 39593"/>
                <a:gd name="connsiteX21" fmla="*/ 28566 w 31977"/>
                <a:gd name="connsiteY21" fmla="*/ 36492 h 39593"/>
                <a:gd name="connsiteX22" fmla="*/ 20020 w 31977"/>
                <a:gd name="connsiteY22" fmla="*/ 39593 h 39593"/>
                <a:gd name="connsiteX23" fmla="*/ 10475 w 31977"/>
                <a:gd name="connsiteY23" fmla="*/ 36905 h 39593"/>
                <a:gd name="connsiteX24" fmla="*/ 2929 w 31977"/>
                <a:gd name="connsiteY24" fmla="*/ 29772 h 39593"/>
                <a:gd name="connsiteX25" fmla="*/ 0 w 31977"/>
                <a:gd name="connsiteY25" fmla="*/ 20607 h 39593"/>
                <a:gd name="connsiteX26" fmla="*/ 448 w 31977"/>
                <a:gd name="connsiteY26" fmla="*/ 17367 h 39593"/>
                <a:gd name="connsiteX27" fmla="*/ 1930 w 31977"/>
                <a:gd name="connsiteY27" fmla="*/ 14198 h 39593"/>
                <a:gd name="connsiteX28" fmla="*/ 4618 w 31977"/>
                <a:gd name="connsiteY28" fmla="*/ 11441 h 39593"/>
                <a:gd name="connsiteX29" fmla="*/ 8787 w 31977"/>
                <a:gd name="connsiteY29" fmla="*/ 9546 h 39593"/>
                <a:gd name="connsiteX30" fmla="*/ 14542 w 31977"/>
                <a:gd name="connsiteY30" fmla="*/ 8822 h 39593"/>
                <a:gd name="connsiteX31" fmla="*/ 18918 w 31977"/>
                <a:gd name="connsiteY31" fmla="*/ 8822 h 39593"/>
                <a:gd name="connsiteX32" fmla="*/ 4928 w 31977"/>
                <a:gd name="connsiteY32" fmla="*/ 1896 h 39593"/>
                <a:gd name="connsiteX33" fmla="*/ 3549 w 31977"/>
                <a:gd name="connsiteY33" fmla="*/ 1344 h 39593"/>
                <a:gd name="connsiteX34" fmla="*/ 3446 w 31977"/>
                <a:gd name="connsiteY34" fmla="*/ 862 h 39593"/>
                <a:gd name="connsiteX35" fmla="*/ 3653 w 31977"/>
                <a:gd name="connsiteY35" fmla="*/ 310 h 39593"/>
                <a:gd name="connsiteX36" fmla="*/ 3997 w 31977"/>
                <a:gd name="connsiteY36" fmla="*/ 35 h 39593"/>
                <a:gd name="connsiteX37" fmla="*/ 4170 w 31977"/>
                <a:gd name="connsiteY37" fmla="*/ 0 h 39593"/>
                <a:gd name="connsiteX38" fmla="*/ 24190 w 31977"/>
                <a:gd name="connsiteY38" fmla="*/ 13543 h 39593"/>
                <a:gd name="connsiteX39" fmla="*/ 16299 w 31977"/>
                <a:gd name="connsiteY39" fmla="*/ 13680 h 39593"/>
                <a:gd name="connsiteX40" fmla="*/ 14335 w 31977"/>
                <a:gd name="connsiteY40" fmla="*/ 13680 h 39593"/>
                <a:gd name="connsiteX41" fmla="*/ 12233 w 31977"/>
                <a:gd name="connsiteY41" fmla="*/ 13750 h 39593"/>
                <a:gd name="connsiteX42" fmla="*/ 9993 w 31977"/>
                <a:gd name="connsiteY42" fmla="*/ 13956 h 39593"/>
                <a:gd name="connsiteX43" fmla="*/ 7891 w 31977"/>
                <a:gd name="connsiteY43" fmla="*/ 14301 h 39593"/>
                <a:gd name="connsiteX44" fmla="*/ 5858 w 31977"/>
                <a:gd name="connsiteY44" fmla="*/ 14886 h 39593"/>
                <a:gd name="connsiteX45" fmla="*/ 4170 w 31977"/>
                <a:gd name="connsiteY45" fmla="*/ 15782 h 39593"/>
                <a:gd name="connsiteX46" fmla="*/ 2757 w 31977"/>
                <a:gd name="connsiteY46" fmla="*/ 16988 h 39593"/>
                <a:gd name="connsiteX47" fmla="*/ 1895 w 31977"/>
                <a:gd name="connsiteY47" fmla="*/ 18608 h 39593"/>
                <a:gd name="connsiteX48" fmla="*/ 1551 w 31977"/>
                <a:gd name="connsiteY48" fmla="*/ 20675 h 39593"/>
                <a:gd name="connsiteX49" fmla="*/ 2068 w 31977"/>
                <a:gd name="connsiteY49" fmla="*/ 23570 h 39593"/>
                <a:gd name="connsiteX50" fmla="*/ 4101 w 31977"/>
                <a:gd name="connsiteY50" fmla="*/ 26878 h 39593"/>
                <a:gd name="connsiteX51" fmla="*/ 8029 w 31977"/>
                <a:gd name="connsiteY51" fmla="*/ 30289 h 39593"/>
                <a:gd name="connsiteX52" fmla="*/ 15265 w 31977"/>
                <a:gd name="connsiteY52" fmla="*/ 33149 h 39593"/>
                <a:gd name="connsiteX53" fmla="*/ 22708 w 31977"/>
                <a:gd name="connsiteY53" fmla="*/ 34356 h 39593"/>
                <a:gd name="connsiteX54" fmla="*/ 28325 w 31977"/>
                <a:gd name="connsiteY54" fmla="*/ 32736 h 39593"/>
                <a:gd name="connsiteX55" fmla="*/ 30392 w 31977"/>
                <a:gd name="connsiteY55" fmla="*/ 28015 h 39593"/>
                <a:gd name="connsiteX56" fmla="*/ 24190 w 31977"/>
                <a:gd name="connsiteY56" fmla="*/ 13543 h 3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1977" h="39593">
                  <a:moveTo>
                    <a:pt x="4170" y="0"/>
                  </a:moveTo>
                  <a:cubicBezTo>
                    <a:pt x="4399" y="46"/>
                    <a:pt x="4721" y="115"/>
                    <a:pt x="5134" y="207"/>
                  </a:cubicBezTo>
                  <a:cubicBezTo>
                    <a:pt x="5525" y="299"/>
                    <a:pt x="6340" y="552"/>
                    <a:pt x="7581" y="965"/>
                  </a:cubicBezTo>
                  <a:cubicBezTo>
                    <a:pt x="8821" y="1379"/>
                    <a:pt x="10073" y="1861"/>
                    <a:pt x="11337" y="2413"/>
                  </a:cubicBezTo>
                  <a:cubicBezTo>
                    <a:pt x="12577" y="2941"/>
                    <a:pt x="14071" y="3722"/>
                    <a:pt x="15816" y="4756"/>
                  </a:cubicBezTo>
                  <a:cubicBezTo>
                    <a:pt x="17539" y="5766"/>
                    <a:pt x="19182" y="6892"/>
                    <a:pt x="20744" y="8133"/>
                  </a:cubicBezTo>
                  <a:cubicBezTo>
                    <a:pt x="21158" y="8478"/>
                    <a:pt x="21491" y="8684"/>
                    <a:pt x="21743" y="8753"/>
                  </a:cubicBezTo>
                  <a:cubicBezTo>
                    <a:pt x="21973" y="8799"/>
                    <a:pt x="22467" y="8822"/>
                    <a:pt x="23225" y="8822"/>
                  </a:cubicBezTo>
                  <a:cubicBezTo>
                    <a:pt x="28003" y="8822"/>
                    <a:pt x="30392" y="8098"/>
                    <a:pt x="30392" y="6651"/>
                  </a:cubicBezTo>
                  <a:cubicBezTo>
                    <a:pt x="30392" y="6582"/>
                    <a:pt x="30392" y="6490"/>
                    <a:pt x="30392" y="6375"/>
                  </a:cubicBezTo>
                  <a:cubicBezTo>
                    <a:pt x="30370" y="6238"/>
                    <a:pt x="30301" y="5996"/>
                    <a:pt x="30186" y="5652"/>
                  </a:cubicBezTo>
                  <a:cubicBezTo>
                    <a:pt x="30048" y="5284"/>
                    <a:pt x="29876" y="4939"/>
                    <a:pt x="29669" y="4618"/>
                  </a:cubicBezTo>
                  <a:cubicBezTo>
                    <a:pt x="29439" y="4297"/>
                    <a:pt x="29095" y="3952"/>
                    <a:pt x="28635" y="3584"/>
                  </a:cubicBezTo>
                  <a:cubicBezTo>
                    <a:pt x="28153" y="3217"/>
                    <a:pt x="27590" y="2918"/>
                    <a:pt x="26947" y="2688"/>
                  </a:cubicBezTo>
                  <a:cubicBezTo>
                    <a:pt x="26487" y="2481"/>
                    <a:pt x="26257" y="2171"/>
                    <a:pt x="26257" y="1758"/>
                  </a:cubicBezTo>
                  <a:cubicBezTo>
                    <a:pt x="26257" y="1206"/>
                    <a:pt x="26487" y="931"/>
                    <a:pt x="26947" y="931"/>
                  </a:cubicBezTo>
                  <a:cubicBezTo>
                    <a:pt x="27774" y="931"/>
                    <a:pt x="28819" y="1505"/>
                    <a:pt x="30082" y="2654"/>
                  </a:cubicBezTo>
                  <a:cubicBezTo>
                    <a:pt x="31346" y="3802"/>
                    <a:pt x="31978" y="5204"/>
                    <a:pt x="31978" y="6858"/>
                  </a:cubicBezTo>
                  <a:cubicBezTo>
                    <a:pt x="31978" y="8443"/>
                    <a:pt x="31461" y="9798"/>
                    <a:pt x="30427" y="10923"/>
                  </a:cubicBezTo>
                  <a:cubicBezTo>
                    <a:pt x="29370" y="12026"/>
                    <a:pt x="27900" y="12807"/>
                    <a:pt x="26016" y="13267"/>
                  </a:cubicBezTo>
                  <a:cubicBezTo>
                    <a:pt x="29990" y="18229"/>
                    <a:pt x="31978" y="23191"/>
                    <a:pt x="31978" y="28153"/>
                  </a:cubicBezTo>
                  <a:cubicBezTo>
                    <a:pt x="31978" y="31645"/>
                    <a:pt x="30840" y="34424"/>
                    <a:pt x="28566" y="36492"/>
                  </a:cubicBezTo>
                  <a:cubicBezTo>
                    <a:pt x="26269" y="38560"/>
                    <a:pt x="23420" y="39593"/>
                    <a:pt x="20020" y="39593"/>
                  </a:cubicBezTo>
                  <a:cubicBezTo>
                    <a:pt x="16758" y="39593"/>
                    <a:pt x="13577" y="38697"/>
                    <a:pt x="10475" y="36905"/>
                  </a:cubicBezTo>
                  <a:cubicBezTo>
                    <a:pt x="7374" y="35090"/>
                    <a:pt x="4859" y="32713"/>
                    <a:pt x="2929" y="29772"/>
                  </a:cubicBezTo>
                  <a:cubicBezTo>
                    <a:pt x="976" y="26809"/>
                    <a:pt x="0" y="23754"/>
                    <a:pt x="0" y="20607"/>
                  </a:cubicBezTo>
                  <a:cubicBezTo>
                    <a:pt x="0" y="19504"/>
                    <a:pt x="149" y="18424"/>
                    <a:pt x="448" y="17367"/>
                  </a:cubicBezTo>
                  <a:cubicBezTo>
                    <a:pt x="724" y="16310"/>
                    <a:pt x="1218" y="15254"/>
                    <a:pt x="1930" y="14198"/>
                  </a:cubicBezTo>
                  <a:cubicBezTo>
                    <a:pt x="2642" y="13141"/>
                    <a:pt x="3538" y="12222"/>
                    <a:pt x="4618" y="11441"/>
                  </a:cubicBezTo>
                  <a:cubicBezTo>
                    <a:pt x="5697" y="10659"/>
                    <a:pt x="7087" y="10028"/>
                    <a:pt x="8787" y="9546"/>
                  </a:cubicBezTo>
                  <a:cubicBezTo>
                    <a:pt x="10487" y="9063"/>
                    <a:pt x="12405" y="8822"/>
                    <a:pt x="14542" y="8822"/>
                  </a:cubicBezTo>
                  <a:lnTo>
                    <a:pt x="18918" y="8822"/>
                  </a:lnTo>
                  <a:cubicBezTo>
                    <a:pt x="15081" y="5789"/>
                    <a:pt x="10418" y="3481"/>
                    <a:pt x="4928" y="1896"/>
                  </a:cubicBezTo>
                  <a:cubicBezTo>
                    <a:pt x="4101" y="1666"/>
                    <a:pt x="3641" y="1482"/>
                    <a:pt x="3549" y="1344"/>
                  </a:cubicBezTo>
                  <a:cubicBezTo>
                    <a:pt x="3480" y="1252"/>
                    <a:pt x="3446" y="1092"/>
                    <a:pt x="3446" y="862"/>
                  </a:cubicBezTo>
                  <a:cubicBezTo>
                    <a:pt x="3446" y="632"/>
                    <a:pt x="3515" y="448"/>
                    <a:pt x="3653" y="310"/>
                  </a:cubicBezTo>
                  <a:cubicBezTo>
                    <a:pt x="3767" y="149"/>
                    <a:pt x="3882" y="57"/>
                    <a:pt x="3997" y="35"/>
                  </a:cubicBezTo>
                  <a:lnTo>
                    <a:pt x="4170" y="0"/>
                  </a:lnTo>
                  <a:moveTo>
                    <a:pt x="24190" y="13543"/>
                  </a:moveTo>
                  <a:cubicBezTo>
                    <a:pt x="23386" y="13635"/>
                    <a:pt x="20756" y="13680"/>
                    <a:pt x="16299" y="13680"/>
                  </a:cubicBezTo>
                  <a:cubicBezTo>
                    <a:pt x="15449" y="13680"/>
                    <a:pt x="14794" y="13680"/>
                    <a:pt x="14335" y="13680"/>
                  </a:cubicBezTo>
                  <a:cubicBezTo>
                    <a:pt x="13852" y="13680"/>
                    <a:pt x="13152" y="13703"/>
                    <a:pt x="12233" y="13750"/>
                  </a:cubicBezTo>
                  <a:cubicBezTo>
                    <a:pt x="11314" y="13795"/>
                    <a:pt x="10567" y="13864"/>
                    <a:pt x="9993" y="13956"/>
                  </a:cubicBezTo>
                  <a:cubicBezTo>
                    <a:pt x="9419" y="14025"/>
                    <a:pt x="8718" y="14139"/>
                    <a:pt x="7891" y="14301"/>
                  </a:cubicBezTo>
                  <a:cubicBezTo>
                    <a:pt x="7064" y="14462"/>
                    <a:pt x="6386" y="14657"/>
                    <a:pt x="5858" y="14886"/>
                  </a:cubicBezTo>
                  <a:cubicBezTo>
                    <a:pt x="5330" y="15116"/>
                    <a:pt x="4767" y="15415"/>
                    <a:pt x="4170" y="15782"/>
                  </a:cubicBezTo>
                  <a:cubicBezTo>
                    <a:pt x="3572" y="16127"/>
                    <a:pt x="3101" y="16529"/>
                    <a:pt x="2757" y="16988"/>
                  </a:cubicBezTo>
                  <a:cubicBezTo>
                    <a:pt x="2412" y="17425"/>
                    <a:pt x="2125" y="17965"/>
                    <a:pt x="1895" y="18608"/>
                  </a:cubicBezTo>
                  <a:cubicBezTo>
                    <a:pt x="1666" y="19228"/>
                    <a:pt x="1551" y="19918"/>
                    <a:pt x="1551" y="20675"/>
                  </a:cubicBezTo>
                  <a:cubicBezTo>
                    <a:pt x="1551" y="21617"/>
                    <a:pt x="1723" y="22582"/>
                    <a:pt x="2068" y="23570"/>
                  </a:cubicBezTo>
                  <a:cubicBezTo>
                    <a:pt x="2389" y="24535"/>
                    <a:pt x="3067" y="25637"/>
                    <a:pt x="4101" y="26878"/>
                  </a:cubicBezTo>
                  <a:cubicBezTo>
                    <a:pt x="5111" y="28119"/>
                    <a:pt x="6421" y="29256"/>
                    <a:pt x="8029" y="30289"/>
                  </a:cubicBezTo>
                  <a:cubicBezTo>
                    <a:pt x="9729" y="31369"/>
                    <a:pt x="12141" y="32322"/>
                    <a:pt x="15265" y="33149"/>
                  </a:cubicBezTo>
                  <a:cubicBezTo>
                    <a:pt x="18366" y="33953"/>
                    <a:pt x="20847" y="34356"/>
                    <a:pt x="22708" y="34356"/>
                  </a:cubicBezTo>
                  <a:cubicBezTo>
                    <a:pt x="25051" y="34356"/>
                    <a:pt x="26924" y="33816"/>
                    <a:pt x="28325" y="32736"/>
                  </a:cubicBezTo>
                  <a:cubicBezTo>
                    <a:pt x="29703" y="31656"/>
                    <a:pt x="30392" y="30083"/>
                    <a:pt x="30392" y="28015"/>
                  </a:cubicBezTo>
                  <a:cubicBezTo>
                    <a:pt x="30392" y="23076"/>
                    <a:pt x="28325" y="18252"/>
                    <a:pt x="24190" y="13543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35433AE6-F7CF-7143-0EC7-DA74AB5F8D9F}"/>
                </a:ext>
              </a:extLst>
            </p:cNvPr>
            <p:cNvSpPr/>
            <p:nvPr/>
          </p:nvSpPr>
          <p:spPr>
            <a:xfrm>
              <a:off x="5011545" y="3502208"/>
              <a:ext cx="70571" cy="16368"/>
            </a:xfrm>
            <a:custGeom>
              <a:avLst/>
              <a:gdLst>
                <a:gd name="connsiteX0" fmla="*/ 35286 w 70571"/>
                <a:gd name="connsiteY0" fmla="*/ 16368 h 16368"/>
                <a:gd name="connsiteX1" fmla="*/ 13749 w 70571"/>
                <a:gd name="connsiteY1" fmla="*/ 11923 h 16368"/>
                <a:gd name="connsiteX2" fmla="*/ 6340 w 70571"/>
                <a:gd name="connsiteY2" fmla="*/ 7374 h 16368"/>
                <a:gd name="connsiteX3" fmla="*/ 1482 w 70571"/>
                <a:gd name="connsiteY3" fmla="*/ 2964 h 16368"/>
                <a:gd name="connsiteX4" fmla="*/ 0 w 70571"/>
                <a:gd name="connsiteY4" fmla="*/ 724 h 16368"/>
                <a:gd name="connsiteX5" fmla="*/ 689 w 70571"/>
                <a:gd name="connsiteY5" fmla="*/ 0 h 16368"/>
                <a:gd name="connsiteX6" fmla="*/ 1895 w 70571"/>
                <a:gd name="connsiteY6" fmla="*/ 931 h 16368"/>
                <a:gd name="connsiteX7" fmla="*/ 35286 w 70571"/>
                <a:gd name="connsiteY7" fmla="*/ 12267 h 16368"/>
                <a:gd name="connsiteX8" fmla="*/ 68297 w 70571"/>
                <a:gd name="connsiteY8" fmla="*/ 1206 h 16368"/>
                <a:gd name="connsiteX9" fmla="*/ 69882 w 70571"/>
                <a:gd name="connsiteY9" fmla="*/ 0 h 16368"/>
                <a:gd name="connsiteX10" fmla="*/ 70571 w 70571"/>
                <a:gd name="connsiteY10" fmla="*/ 724 h 16368"/>
                <a:gd name="connsiteX11" fmla="*/ 69158 w 70571"/>
                <a:gd name="connsiteY11" fmla="*/ 2895 h 16368"/>
                <a:gd name="connsiteX12" fmla="*/ 64506 w 70571"/>
                <a:gd name="connsiteY12" fmla="*/ 7202 h 16368"/>
                <a:gd name="connsiteX13" fmla="*/ 57305 w 70571"/>
                <a:gd name="connsiteY13" fmla="*/ 11716 h 16368"/>
                <a:gd name="connsiteX14" fmla="*/ 35286 w 70571"/>
                <a:gd name="connsiteY14" fmla="*/ 16368 h 1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8">
                  <a:moveTo>
                    <a:pt x="35286" y="16368"/>
                  </a:moveTo>
                  <a:cubicBezTo>
                    <a:pt x="27337" y="16368"/>
                    <a:pt x="20158" y="14887"/>
                    <a:pt x="13749" y="11923"/>
                  </a:cubicBezTo>
                  <a:cubicBezTo>
                    <a:pt x="11061" y="10659"/>
                    <a:pt x="8592" y="9143"/>
                    <a:pt x="6340" y="7374"/>
                  </a:cubicBezTo>
                  <a:cubicBezTo>
                    <a:pt x="4089" y="5605"/>
                    <a:pt x="2470" y="4135"/>
                    <a:pt x="1482" y="2964"/>
                  </a:cubicBezTo>
                  <a:cubicBezTo>
                    <a:pt x="494" y="1792"/>
                    <a:pt x="0" y="1045"/>
                    <a:pt x="0" y="724"/>
                  </a:cubicBezTo>
                  <a:cubicBezTo>
                    <a:pt x="0" y="264"/>
                    <a:pt x="230" y="23"/>
                    <a:pt x="689" y="0"/>
                  </a:cubicBezTo>
                  <a:cubicBezTo>
                    <a:pt x="919" y="0"/>
                    <a:pt x="1321" y="310"/>
                    <a:pt x="1895" y="931"/>
                  </a:cubicBezTo>
                  <a:cubicBezTo>
                    <a:pt x="9614" y="8511"/>
                    <a:pt x="20744" y="12290"/>
                    <a:pt x="35286" y="12267"/>
                  </a:cubicBezTo>
                  <a:cubicBezTo>
                    <a:pt x="49873" y="12267"/>
                    <a:pt x="60877" y="8581"/>
                    <a:pt x="68297" y="1206"/>
                  </a:cubicBezTo>
                  <a:cubicBezTo>
                    <a:pt x="69101" y="402"/>
                    <a:pt x="69629" y="0"/>
                    <a:pt x="69882" y="0"/>
                  </a:cubicBezTo>
                  <a:cubicBezTo>
                    <a:pt x="70342" y="0"/>
                    <a:pt x="70571" y="241"/>
                    <a:pt x="70571" y="724"/>
                  </a:cubicBezTo>
                  <a:cubicBezTo>
                    <a:pt x="70571" y="1045"/>
                    <a:pt x="70101" y="1769"/>
                    <a:pt x="69158" y="2895"/>
                  </a:cubicBezTo>
                  <a:cubicBezTo>
                    <a:pt x="68216" y="4021"/>
                    <a:pt x="66665" y="5457"/>
                    <a:pt x="64506" y="7202"/>
                  </a:cubicBezTo>
                  <a:cubicBezTo>
                    <a:pt x="62347" y="8948"/>
                    <a:pt x="59946" y="10453"/>
                    <a:pt x="57305" y="11716"/>
                  </a:cubicBezTo>
                  <a:cubicBezTo>
                    <a:pt x="50895" y="14818"/>
                    <a:pt x="43556" y="16368"/>
                    <a:pt x="35286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DB42F4B1-E56C-6035-46B0-547D0661DEBF}"/>
                </a:ext>
              </a:extLst>
            </p:cNvPr>
            <p:cNvSpPr/>
            <p:nvPr/>
          </p:nvSpPr>
          <p:spPr>
            <a:xfrm>
              <a:off x="5016266" y="3438962"/>
              <a:ext cx="48207" cy="58166"/>
            </a:xfrm>
            <a:custGeom>
              <a:avLst/>
              <a:gdLst>
                <a:gd name="connsiteX0" fmla="*/ 793 w 48207"/>
                <a:gd name="connsiteY0" fmla="*/ 0 h 58166"/>
                <a:gd name="connsiteX1" fmla="*/ 1757 w 48207"/>
                <a:gd name="connsiteY1" fmla="*/ 241 h 58166"/>
                <a:gd name="connsiteX2" fmla="*/ 2136 w 48207"/>
                <a:gd name="connsiteY2" fmla="*/ 689 h 58166"/>
                <a:gd name="connsiteX3" fmla="*/ 2205 w 48207"/>
                <a:gd name="connsiteY3" fmla="*/ 1551 h 58166"/>
                <a:gd name="connsiteX4" fmla="*/ 5789 w 48207"/>
                <a:gd name="connsiteY4" fmla="*/ 10510 h 58166"/>
                <a:gd name="connsiteX5" fmla="*/ 9338 w 48207"/>
                <a:gd name="connsiteY5" fmla="*/ 14025 h 58166"/>
                <a:gd name="connsiteX6" fmla="*/ 15610 w 48207"/>
                <a:gd name="connsiteY6" fmla="*/ 19814 h 58166"/>
                <a:gd name="connsiteX7" fmla="*/ 21123 w 48207"/>
                <a:gd name="connsiteY7" fmla="*/ 24983 h 58166"/>
                <a:gd name="connsiteX8" fmla="*/ 42901 w 48207"/>
                <a:gd name="connsiteY8" fmla="*/ 15886 h 58166"/>
                <a:gd name="connsiteX9" fmla="*/ 44141 w 48207"/>
                <a:gd name="connsiteY9" fmla="*/ 15369 h 58166"/>
                <a:gd name="connsiteX10" fmla="*/ 44934 w 48207"/>
                <a:gd name="connsiteY10" fmla="*/ 14852 h 58166"/>
                <a:gd name="connsiteX11" fmla="*/ 45520 w 48207"/>
                <a:gd name="connsiteY11" fmla="*/ 14197 h 58166"/>
                <a:gd name="connsiteX12" fmla="*/ 45830 w 48207"/>
                <a:gd name="connsiteY12" fmla="*/ 13233 h 58166"/>
                <a:gd name="connsiteX13" fmla="*/ 46002 w 48207"/>
                <a:gd name="connsiteY13" fmla="*/ 11854 h 58166"/>
                <a:gd name="connsiteX14" fmla="*/ 46037 w 48207"/>
                <a:gd name="connsiteY14" fmla="*/ 9821 h 58166"/>
                <a:gd name="connsiteX15" fmla="*/ 46071 w 48207"/>
                <a:gd name="connsiteY15" fmla="*/ 9235 h 58166"/>
                <a:gd name="connsiteX16" fmla="*/ 46278 w 48207"/>
                <a:gd name="connsiteY16" fmla="*/ 8787 h 58166"/>
                <a:gd name="connsiteX17" fmla="*/ 46864 w 48207"/>
                <a:gd name="connsiteY17" fmla="*/ 8546 h 58166"/>
                <a:gd name="connsiteX18" fmla="*/ 47828 w 48207"/>
                <a:gd name="connsiteY18" fmla="*/ 8822 h 58166"/>
                <a:gd name="connsiteX19" fmla="*/ 48173 w 48207"/>
                <a:gd name="connsiteY19" fmla="*/ 9304 h 58166"/>
                <a:gd name="connsiteX20" fmla="*/ 48208 w 48207"/>
                <a:gd name="connsiteY20" fmla="*/ 9890 h 58166"/>
                <a:gd name="connsiteX21" fmla="*/ 48104 w 48207"/>
                <a:gd name="connsiteY21" fmla="*/ 13818 h 58166"/>
                <a:gd name="connsiteX22" fmla="*/ 48001 w 48207"/>
                <a:gd name="connsiteY22" fmla="*/ 17712 h 58166"/>
                <a:gd name="connsiteX23" fmla="*/ 48208 w 48207"/>
                <a:gd name="connsiteY23" fmla="*/ 26603 h 58166"/>
                <a:gd name="connsiteX24" fmla="*/ 47346 w 48207"/>
                <a:gd name="connsiteY24" fmla="*/ 27671 h 58166"/>
                <a:gd name="connsiteX25" fmla="*/ 46657 w 48207"/>
                <a:gd name="connsiteY25" fmla="*/ 27601 h 58166"/>
                <a:gd name="connsiteX26" fmla="*/ 46278 w 48207"/>
                <a:gd name="connsiteY26" fmla="*/ 27257 h 58166"/>
                <a:gd name="connsiteX27" fmla="*/ 46106 w 48207"/>
                <a:gd name="connsiteY27" fmla="*/ 26844 h 58166"/>
                <a:gd name="connsiteX28" fmla="*/ 46037 w 48207"/>
                <a:gd name="connsiteY28" fmla="*/ 26258 h 58166"/>
                <a:gd name="connsiteX29" fmla="*/ 45520 w 48207"/>
                <a:gd name="connsiteY29" fmla="*/ 24018 h 58166"/>
                <a:gd name="connsiteX30" fmla="*/ 44693 w 48207"/>
                <a:gd name="connsiteY30" fmla="*/ 22605 h 58166"/>
                <a:gd name="connsiteX31" fmla="*/ 43969 w 48207"/>
                <a:gd name="connsiteY31" fmla="*/ 22157 h 58166"/>
                <a:gd name="connsiteX32" fmla="*/ 42970 w 48207"/>
                <a:gd name="connsiteY32" fmla="*/ 22502 h 58166"/>
                <a:gd name="connsiteX33" fmla="*/ 26120 w 48207"/>
                <a:gd name="connsiteY33" fmla="*/ 29635 h 58166"/>
                <a:gd name="connsiteX34" fmla="*/ 33046 w 48207"/>
                <a:gd name="connsiteY34" fmla="*/ 36009 h 58166"/>
                <a:gd name="connsiteX35" fmla="*/ 40661 w 48207"/>
                <a:gd name="connsiteY35" fmla="*/ 43211 h 58166"/>
                <a:gd name="connsiteX36" fmla="*/ 43831 w 48207"/>
                <a:gd name="connsiteY36" fmla="*/ 45106 h 58166"/>
                <a:gd name="connsiteX37" fmla="*/ 46037 w 48207"/>
                <a:gd name="connsiteY37" fmla="*/ 42281 h 58166"/>
                <a:gd name="connsiteX38" fmla="*/ 46795 w 48207"/>
                <a:gd name="connsiteY38" fmla="*/ 41419 h 58166"/>
                <a:gd name="connsiteX39" fmla="*/ 47794 w 48207"/>
                <a:gd name="connsiteY39" fmla="*/ 41695 h 58166"/>
                <a:gd name="connsiteX40" fmla="*/ 48173 w 48207"/>
                <a:gd name="connsiteY40" fmla="*/ 42178 h 58166"/>
                <a:gd name="connsiteX41" fmla="*/ 48208 w 48207"/>
                <a:gd name="connsiteY41" fmla="*/ 42694 h 58166"/>
                <a:gd name="connsiteX42" fmla="*/ 48104 w 48207"/>
                <a:gd name="connsiteY42" fmla="*/ 46657 h 58166"/>
                <a:gd name="connsiteX43" fmla="*/ 48001 w 48207"/>
                <a:gd name="connsiteY43" fmla="*/ 50620 h 58166"/>
                <a:gd name="connsiteX44" fmla="*/ 48104 w 48207"/>
                <a:gd name="connsiteY44" fmla="*/ 53962 h 58166"/>
                <a:gd name="connsiteX45" fmla="*/ 48208 w 48207"/>
                <a:gd name="connsiteY45" fmla="*/ 57236 h 58166"/>
                <a:gd name="connsiteX46" fmla="*/ 48001 w 48207"/>
                <a:gd name="connsiteY46" fmla="*/ 57891 h 58166"/>
                <a:gd name="connsiteX47" fmla="*/ 47587 w 48207"/>
                <a:gd name="connsiteY47" fmla="*/ 58132 h 58166"/>
                <a:gd name="connsiteX48" fmla="*/ 47415 w 48207"/>
                <a:gd name="connsiteY48" fmla="*/ 58167 h 58166"/>
                <a:gd name="connsiteX49" fmla="*/ 46657 w 48207"/>
                <a:gd name="connsiteY49" fmla="*/ 58098 h 58166"/>
                <a:gd name="connsiteX50" fmla="*/ 46243 w 48207"/>
                <a:gd name="connsiteY50" fmla="*/ 57719 h 58166"/>
                <a:gd name="connsiteX51" fmla="*/ 46106 w 48207"/>
                <a:gd name="connsiteY51" fmla="*/ 57271 h 58166"/>
                <a:gd name="connsiteX52" fmla="*/ 46037 w 48207"/>
                <a:gd name="connsiteY52" fmla="*/ 56616 h 58166"/>
                <a:gd name="connsiteX53" fmla="*/ 44727 w 48207"/>
                <a:gd name="connsiteY53" fmla="*/ 51206 h 58166"/>
                <a:gd name="connsiteX54" fmla="*/ 40937 w 48207"/>
                <a:gd name="connsiteY54" fmla="*/ 46243 h 58166"/>
                <a:gd name="connsiteX55" fmla="*/ 40558 w 48207"/>
                <a:gd name="connsiteY55" fmla="*/ 45796 h 58166"/>
                <a:gd name="connsiteX56" fmla="*/ 40179 w 48207"/>
                <a:gd name="connsiteY56" fmla="*/ 45313 h 58166"/>
                <a:gd name="connsiteX57" fmla="*/ 24155 w 48207"/>
                <a:gd name="connsiteY57" fmla="*/ 30427 h 58166"/>
                <a:gd name="connsiteX58" fmla="*/ 4445 w 48207"/>
                <a:gd name="connsiteY58" fmla="*/ 38766 h 58166"/>
                <a:gd name="connsiteX59" fmla="*/ 3170 w 48207"/>
                <a:gd name="connsiteY59" fmla="*/ 39490 h 58166"/>
                <a:gd name="connsiteX60" fmla="*/ 2481 w 48207"/>
                <a:gd name="connsiteY60" fmla="*/ 40902 h 58166"/>
                <a:gd name="connsiteX61" fmla="*/ 2205 w 48207"/>
                <a:gd name="connsiteY61" fmla="*/ 44038 h 58166"/>
                <a:gd name="connsiteX62" fmla="*/ 2171 w 48207"/>
                <a:gd name="connsiteY62" fmla="*/ 44900 h 58166"/>
                <a:gd name="connsiteX63" fmla="*/ 1964 w 48207"/>
                <a:gd name="connsiteY63" fmla="*/ 45417 h 58166"/>
                <a:gd name="connsiteX64" fmla="*/ 1413 w 48207"/>
                <a:gd name="connsiteY64" fmla="*/ 45658 h 58166"/>
                <a:gd name="connsiteX65" fmla="*/ 448 w 48207"/>
                <a:gd name="connsiteY65" fmla="*/ 45417 h 58166"/>
                <a:gd name="connsiteX66" fmla="*/ 69 w 48207"/>
                <a:gd name="connsiteY66" fmla="*/ 44934 h 58166"/>
                <a:gd name="connsiteX67" fmla="*/ 0 w 48207"/>
                <a:gd name="connsiteY67" fmla="*/ 44383 h 58166"/>
                <a:gd name="connsiteX68" fmla="*/ 103 w 48207"/>
                <a:gd name="connsiteY68" fmla="*/ 40454 h 58166"/>
                <a:gd name="connsiteX69" fmla="*/ 207 w 48207"/>
                <a:gd name="connsiteY69" fmla="*/ 36492 h 58166"/>
                <a:gd name="connsiteX70" fmla="*/ 103 w 48207"/>
                <a:gd name="connsiteY70" fmla="*/ 32047 h 58166"/>
                <a:gd name="connsiteX71" fmla="*/ 0 w 48207"/>
                <a:gd name="connsiteY71" fmla="*/ 27601 h 58166"/>
                <a:gd name="connsiteX72" fmla="*/ 861 w 48207"/>
                <a:gd name="connsiteY72" fmla="*/ 26533 h 58166"/>
                <a:gd name="connsiteX73" fmla="*/ 1723 w 48207"/>
                <a:gd name="connsiteY73" fmla="*/ 26775 h 58166"/>
                <a:gd name="connsiteX74" fmla="*/ 2102 w 48207"/>
                <a:gd name="connsiteY74" fmla="*/ 27257 h 58166"/>
                <a:gd name="connsiteX75" fmla="*/ 2205 w 48207"/>
                <a:gd name="connsiteY75" fmla="*/ 27946 h 58166"/>
                <a:gd name="connsiteX76" fmla="*/ 2791 w 48207"/>
                <a:gd name="connsiteY76" fmla="*/ 30324 h 58166"/>
                <a:gd name="connsiteX77" fmla="*/ 3618 w 48207"/>
                <a:gd name="connsiteY77" fmla="*/ 31737 h 58166"/>
                <a:gd name="connsiteX78" fmla="*/ 4238 w 48207"/>
                <a:gd name="connsiteY78" fmla="*/ 32116 h 58166"/>
                <a:gd name="connsiteX79" fmla="*/ 5169 w 48207"/>
                <a:gd name="connsiteY79" fmla="*/ 31771 h 58166"/>
                <a:gd name="connsiteX80" fmla="*/ 19193 w 48207"/>
                <a:gd name="connsiteY80" fmla="*/ 25844 h 58166"/>
                <a:gd name="connsiteX81" fmla="*/ 6926 w 48207"/>
                <a:gd name="connsiteY81" fmla="*/ 14404 h 58166"/>
                <a:gd name="connsiteX82" fmla="*/ 4376 w 48207"/>
                <a:gd name="connsiteY82" fmla="*/ 13060 h 58166"/>
                <a:gd name="connsiteX83" fmla="*/ 2205 w 48207"/>
                <a:gd name="connsiteY83" fmla="*/ 15886 h 58166"/>
                <a:gd name="connsiteX84" fmla="*/ 1413 w 48207"/>
                <a:gd name="connsiteY84" fmla="*/ 16747 h 58166"/>
                <a:gd name="connsiteX85" fmla="*/ 448 w 48207"/>
                <a:gd name="connsiteY85" fmla="*/ 16471 h 58166"/>
                <a:gd name="connsiteX86" fmla="*/ 69 w 48207"/>
                <a:gd name="connsiteY86" fmla="*/ 15989 h 58166"/>
                <a:gd name="connsiteX87" fmla="*/ 0 w 48207"/>
                <a:gd name="connsiteY87" fmla="*/ 15403 h 58166"/>
                <a:gd name="connsiteX88" fmla="*/ 103 w 48207"/>
                <a:gd name="connsiteY88" fmla="*/ 11510 h 58166"/>
                <a:gd name="connsiteX89" fmla="*/ 207 w 48207"/>
                <a:gd name="connsiteY89" fmla="*/ 7546 h 58166"/>
                <a:gd name="connsiteX90" fmla="*/ 103 w 48207"/>
                <a:gd name="connsiteY90" fmla="*/ 4204 h 58166"/>
                <a:gd name="connsiteX91" fmla="*/ 0 w 48207"/>
                <a:gd name="connsiteY91" fmla="*/ 931 h 58166"/>
                <a:gd name="connsiteX92" fmla="*/ 207 w 48207"/>
                <a:gd name="connsiteY92" fmla="*/ 276 h 58166"/>
                <a:gd name="connsiteX93" fmla="*/ 586 w 48207"/>
                <a:gd name="connsiteY93" fmla="*/ 35 h 58166"/>
                <a:gd name="connsiteX94" fmla="*/ 793 w 48207"/>
                <a:gd name="connsiteY94" fmla="*/ 0 h 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8207" h="58166">
                  <a:moveTo>
                    <a:pt x="793" y="0"/>
                  </a:moveTo>
                  <a:cubicBezTo>
                    <a:pt x="1206" y="0"/>
                    <a:pt x="1528" y="80"/>
                    <a:pt x="1757" y="241"/>
                  </a:cubicBezTo>
                  <a:cubicBezTo>
                    <a:pt x="1964" y="379"/>
                    <a:pt x="2090" y="528"/>
                    <a:pt x="2136" y="689"/>
                  </a:cubicBezTo>
                  <a:cubicBezTo>
                    <a:pt x="2159" y="850"/>
                    <a:pt x="2182" y="1137"/>
                    <a:pt x="2205" y="1551"/>
                  </a:cubicBezTo>
                  <a:cubicBezTo>
                    <a:pt x="2366" y="4836"/>
                    <a:pt x="3561" y="7822"/>
                    <a:pt x="5789" y="10510"/>
                  </a:cubicBezTo>
                  <a:cubicBezTo>
                    <a:pt x="6363" y="11177"/>
                    <a:pt x="7546" y="12348"/>
                    <a:pt x="9338" y="14025"/>
                  </a:cubicBezTo>
                  <a:cubicBezTo>
                    <a:pt x="11130" y="15679"/>
                    <a:pt x="13221" y="17609"/>
                    <a:pt x="15610" y="19814"/>
                  </a:cubicBezTo>
                  <a:cubicBezTo>
                    <a:pt x="17999" y="21996"/>
                    <a:pt x="19837" y="23719"/>
                    <a:pt x="21123" y="24983"/>
                  </a:cubicBezTo>
                  <a:lnTo>
                    <a:pt x="42901" y="15886"/>
                  </a:lnTo>
                  <a:cubicBezTo>
                    <a:pt x="43475" y="15633"/>
                    <a:pt x="43889" y="15461"/>
                    <a:pt x="44141" y="15369"/>
                  </a:cubicBezTo>
                  <a:cubicBezTo>
                    <a:pt x="44371" y="15254"/>
                    <a:pt x="44635" y="15082"/>
                    <a:pt x="44934" y="14852"/>
                  </a:cubicBezTo>
                  <a:cubicBezTo>
                    <a:pt x="45233" y="14599"/>
                    <a:pt x="45428" y="14381"/>
                    <a:pt x="45520" y="14197"/>
                  </a:cubicBezTo>
                  <a:cubicBezTo>
                    <a:pt x="45612" y="13990"/>
                    <a:pt x="45715" y="13669"/>
                    <a:pt x="45830" y="13233"/>
                  </a:cubicBezTo>
                  <a:cubicBezTo>
                    <a:pt x="45922" y="12773"/>
                    <a:pt x="45979" y="12314"/>
                    <a:pt x="46002" y="11854"/>
                  </a:cubicBezTo>
                  <a:cubicBezTo>
                    <a:pt x="46002" y="11371"/>
                    <a:pt x="46014" y="10694"/>
                    <a:pt x="46037" y="9821"/>
                  </a:cubicBezTo>
                  <a:cubicBezTo>
                    <a:pt x="46037" y="9545"/>
                    <a:pt x="46048" y="9350"/>
                    <a:pt x="46071" y="9235"/>
                  </a:cubicBezTo>
                  <a:cubicBezTo>
                    <a:pt x="46071" y="9098"/>
                    <a:pt x="46140" y="8948"/>
                    <a:pt x="46278" y="8787"/>
                  </a:cubicBezTo>
                  <a:cubicBezTo>
                    <a:pt x="46393" y="8626"/>
                    <a:pt x="46588" y="8546"/>
                    <a:pt x="46864" y="8546"/>
                  </a:cubicBezTo>
                  <a:cubicBezTo>
                    <a:pt x="47277" y="8546"/>
                    <a:pt x="47599" y="8638"/>
                    <a:pt x="47828" y="8822"/>
                  </a:cubicBezTo>
                  <a:cubicBezTo>
                    <a:pt x="48035" y="8983"/>
                    <a:pt x="48150" y="9143"/>
                    <a:pt x="48173" y="9304"/>
                  </a:cubicBezTo>
                  <a:cubicBezTo>
                    <a:pt x="48196" y="9442"/>
                    <a:pt x="48208" y="9638"/>
                    <a:pt x="48208" y="9890"/>
                  </a:cubicBezTo>
                  <a:cubicBezTo>
                    <a:pt x="48208" y="10487"/>
                    <a:pt x="48173" y="11797"/>
                    <a:pt x="48104" y="13818"/>
                  </a:cubicBezTo>
                  <a:cubicBezTo>
                    <a:pt x="48035" y="15840"/>
                    <a:pt x="48001" y="17138"/>
                    <a:pt x="48001" y="17712"/>
                  </a:cubicBezTo>
                  <a:lnTo>
                    <a:pt x="48208" y="26603"/>
                  </a:lnTo>
                  <a:cubicBezTo>
                    <a:pt x="48208" y="27315"/>
                    <a:pt x="47920" y="27671"/>
                    <a:pt x="47346" y="27671"/>
                  </a:cubicBezTo>
                  <a:cubicBezTo>
                    <a:pt x="47047" y="27671"/>
                    <a:pt x="46818" y="27648"/>
                    <a:pt x="46657" y="27601"/>
                  </a:cubicBezTo>
                  <a:cubicBezTo>
                    <a:pt x="46473" y="27533"/>
                    <a:pt x="46347" y="27418"/>
                    <a:pt x="46278" y="27257"/>
                  </a:cubicBezTo>
                  <a:cubicBezTo>
                    <a:pt x="46186" y="27096"/>
                    <a:pt x="46129" y="26959"/>
                    <a:pt x="46106" y="26844"/>
                  </a:cubicBezTo>
                  <a:cubicBezTo>
                    <a:pt x="46083" y="26728"/>
                    <a:pt x="46060" y="26533"/>
                    <a:pt x="46037" y="26258"/>
                  </a:cubicBezTo>
                  <a:cubicBezTo>
                    <a:pt x="45945" y="25408"/>
                    <a:pt x="45772" y="24661"/>
                    <a:pt x="45520" y="24018"/>
                  </a:cubicBezTo>
                  <a:cubicBezTo>
                    <a:pt x="45244" y="23352"/>
                    <a:pt x="44968" y="22881"/>
                    <a:pt x="44693" y="22605"/>
                  </a:cubicBezTo>
                  <a:cubicBezTo>
                    <a:pt x="44417" y="22307"/>
                    <a:pt x="44176" y="22157"/>
                    <a:pt x="43969" y="22157"/>
                  </a:cubicBezTo>
                  <a:lnTo>
                    <a:pt x="42970" y="22502"/>
                  </a:lnTo>
                  <a:lnTo>
                    <a:pt x="26120" y="29635"/>
                  </a:lnTo>
                  <a:lnTo>
                    <a:pt x="33046" y="36009"/>
                  </a:lnTo>
                  <a:lnTo>
                    <a:pt x="40661" y="43211"/>
                  </a:lnTo>
                  <a:cubicBezTo>
                    <a:pt x="42016" y="44474"/>
                    <a:pt x="43073" y="45106"/>
                    <a:pt x="43831" y="45106"/>
                  </a:cubicBezTo>
                  <a:cubicBezTo>
                    <a:pt x="45095" y="45106"/>
                    <a:pt x="45830" y="44165"/>
                    <a:pt x="46037" y="42281"/>
                  </a:cubicBezTo>
                  <a:cubicBezTo>
                    <a:pt x="46083" y="41706"/>
                    <a:pt x="46335" y="41419"/>
                    <a:pt x="46795" y="41419"/>
                  </a:cubicBezTo>
                  <a:cubicBezTo>
                    <a:pt x="47231" y="41419"/>
                    <a:pt x="47564" y="41511"/>
                    <a:pt x="47794" y="41695"/>
                  </a:cubicBezTo>
                  <a:cubicBezTo>
                    <a:pt x="48001" y="41856"/>
                    <a:pt x="48127" y="42017"/>
                    <a:pt x="48173" y="42178"/>
                  </a:cubicBezTo>
                  <a:cubicBezTo>
                    <a:pt x="48196" y="42315"/>
                    <a:pt x="48208" y="42488"/>
                    <a:pt x="48208" y="42694"/>
                  </a:cubicBezTo>
                  <a:cubicBezTo>
                    <a:pt x="48208" y="43544"/>
                    <a:pt x="48173" y="44865"/>
                    <a:pt x="48104" y="46657"/>
                  </a:cubicBezTo>
                  <a:cubicBezTo>
                    <a:pt x="48035" y="48426"/>
                    <a:pt x="48001" y="49747"/>
                    <a:pt x="48001" y="50620"/>
                  </a:cubicBezTo>
                  <a:cubicBezTo>
                    <a:pt x="48001" y="51355"/>
                    <a:pt x="48035" y="52470"/>
                    <a:pt x="48104" y="53962"/>
                  </a:cubicBezTo>
                  <a:cubicBezTo>
                    <a:pt x="48173" y="55455"/>
                    <a:pt x="48208" y="56547"/>
                    <a:pt x="48208" y="57236"/>
                  </a:cubicBezTo>
                  <a:cubicBezTo>
                    <a:pt x="48208" y="57512"/>
                    <a:pt x="48139" y="57730"/>
                    <a:pt x="48001" y="57891"/>
                  </a:cubicBezTo>
                  <a:cubicBezTo>
                    <a:pt x="47863" y="58052"/>
                    <a:pt x="47725" y="58132"/>
                    <a:pt x="47587" y="58132"/>
                  </a:cubicBezTo>
                  <a:lnTo>
                    <a:pt x="47415" y="58167"/>
                  </a:lnTo>
                  <a:cubicBezTo>
                    <a:pt x="47093" y="58167"/>
                    <a:pt x="46841" y="58144"/>
                    <a:pt x="46657" y="58098"/>
                  </a:cubicBezTo>
                  <a:cubicBezTo>
                    <a:pt x="46473" y="58028"/>
                    <a:pt x="46335" y="57902"/>
                    <a:pt x="46243" y="57719"/>
                  </a:cubicBezTo>
                  <a:cubicBezTo>
                    <a:pt x="46151" y="57512"/>
                    <a:pt x="46106" y="57363"/>
                    <a:pt x="46106" y="57271"/>
                  </a:cubicBezTo>
                  <a:cubicBezTo>
                    <a:pt x="46083" y="57179"/>
                    <a:pt x="46060" y="56960"/>
                    <a:pt x="46037" y="56616"/>
                  </a:cubicBezTo>
                  <a:cubicBezTo>
                    <a:pt x="45922" y="54663"/>
                    <a:pt x="45485" y="52860"/>
                    <a:pt x="44727" y="51206"/>
                  </a:cubicBezTo>
                  <a:cubicBezTo>
                    <a:pt x="43969" y="49529"/>
                    <a:pt x="42706" y="47874"/>
                    <a:pt x="40937" y="46243"/>
                  </a:cubicBezTo>
                  <a:cubicBezTo>
                    <a:pt x="40822" y="46106"/>
                    <a:pt x="40696" y="45957"/>
                    <a:pt x="40558" y="45796"/>
                  </a:cubicBezTo>
                  <a:cubicBezTo>
                    <a:pt x="40420" y="45612"/>
                    <a:pt x="40293" y="45450"/>
                    <a:pt x="40179" y="45313"/>
                  </a:cubicBezTo>
                  <a:lnTo>
                    <a:pt x="24155" y="30427"/>
                  </a:lnTo>
                  <a:lnTo>
                    <a:pt x="4445" y="38766"/>
                  </a:lnTo>
                  <a:cubicBezTo>
                    <a:pt x="3848" y="39019"/>
                    <a:pt x="3423" y="39260"/>
                    <a:pt x="3170" y="39490"/>
                  </a:cubicBezTo>
                  <a:cubicBezTo>
                    <a:pt x="2895" y="39720"/>
                    <a:pt x="2665" y="40190"/>
                    <a:pt x="2481" y="40902"/>
                  </a:cubicBezTo>
                  <a:cubicBezTo>
                    <a:pt x="2297" y="41614"/>
                    <a:pt x="2205" y="42660"/>
                    <a:pt x="2205" y="44038"/>
                  </a:cubicBezTo>
                  <a:cubicBezTo>
                    <a:pt x="2205" y="44429"/>
                    <a:pt x="2194" y="44716"/>
                    <a:pt x="2171" y="44900"/>
                  </a:cubicBezTo>
                  <a:cubicBezTo>
                    <a:pt x="2148" y="45083"/>
                    <a:pt x="2079" y="45256"/>
                    <a:pt x="1964" y="45417"/>
                  </a:cubicBezTo>
                  <a:cubicBezTo>
                    <a:pt x="1849" y="45578"/>
                    <a:pt x="1665" y="45658"/>
                    <a:pt x="1413" y="45658"/>
                  </a:cubicBezTo>
                  <a:cubicBezTo>
                    <a:pt x="976" y="45658"/>
                    <a:pt x="655" y="45578"/>
                    <a:pt x="448" y="45417"/>
                  </a:cubicBezTo>
                  <a:cubicBezTo>
                    <a:pt x="218" y="45233"/>
                    <a:pt x="92" y="45072"/>
                    <a:pt x="69" y="44934"/>
                  </a:cubicBezTo>
                  <a:cubicBezTo>
                    <a:pt x="23" y="44773"/>
                    <a:pt x="0" y="44590"/>
                    <a:pt x="0" y="44383"/>
                  </a:cubicBezTo>
                  <a:cubicBezTo>
                    <a:pt x="0" y="43809"/>
                    <a:pt x="34" y="42499"/>
                    <a:pt x="103" y="40454"/>
                  </a:cubicBezTo>
                  <a:cubicBezTo>
                    <a:pt x="172" y="38410"/>
                    <a:pt x="207" y="37089"/>
                    <a:pt x="207" y="36492"/>
                  </a:cubicBezTo>
                  <a:cubicBezTo>
                    <a:pt x="207" y="35504"/>
                    <a:pt x="172" y="34022"/>
                    <a:pt x="103" y="32047"/>
                  </a:cubicBezTo>
                  <a:cubicBezTo>
                    <a:pt x="34" y="30048"/>
                    <a:pt x="0" y="28567"/>
                    <a:pt x="0" y="27601"/>
                  </a:cubicBezTo>
                  <a:cubicBezTo>
                    <a:pt x="0" y="26889"/>
                    <a:pt x="287" y="26533"/>
                    <a:pt x="861" y="26533"/>
                  </a:cubicBezTo>
                  <a:cubicBezTo>
                    <a:pt x="1229" y="26533"/>
                    <a:pt x="1516" y="26614"/>
                    <a:pt x="1723" y="26775"/>
                  </a:cubicBezTo>
                  <a:cubicBezTo>
                    <a:pt x="1930" y="26936"/>
                    <a:pt x="2056" y="27096"/>
                    <a:pt x="2102" y="27257"/>
                  </a:cubicBezTo>
                  <a:cubicBezTo>
                    <a:pt x="2148" y="27418"/>
                    <a:pt x="2182" y="27648"/>
                    <a:pt x="2205" y="27946"/>
                  </a:cubicBezTo>
                  <a:cubicBezTo>
                    <a:pt x="2297" y="28842"/>
                    <a:pt x="2492" y="29635"/>
                    <a:pt x="2791" y="30324"/>
                  </a:cubicBezTo>
                  <a:cubicBezTo>
                    <a:pt x="3067" y="30990"/>
                    <a:pt x="3342" y="31461"/>
                    <a:pt x="3618" y="31737"/>
                  </a:cubicBezTo>
                  <a:cubicBezTo>
                    <a:pt x="3871" y="31989"/>
                    <a:pt x="4078" y="32116"/>
                    <a:pt x="4238" y="32116"/>
                  </a:cubicBezTo>
                  <a:lnTo>
                    <a:pt x="5169" y="31771"/>
                  </a:lnTo>
                  <a:lnTo>
                    <a:pt x="19193" y="25844"/>
                  </a:lnTo>
                  <a:lnTo>
                    <a:pt x="6926" y="14404"/>
                  </a:lnTo>
                  <a:cubicBezTo>
                    <a:pt x="5915" y="13508"/>
                    <a:pt x="5065" y="13060"/>
                    <a:pt x="4376" y="13060"/>
                  </a:cubicBezTo>
                  <a:cubicBezTo>
                    <a:pt x="3136" y="13060"/>
                    <a:pt x="2412" y="14002"/>
                    <a:pt x="2205" y="15886"/>
                  </a:cubicBezTo>
                  <a:cubicBezTo>
                    <a:pt x="2113" y="16460"/>
                    <a:pt x="1849" y="16747"/>
                    <a:pt x="1413" y="16747"/>
                  </a:cubicBezTo>
                  <a:cubicBezTo>
                    <a:pt x="976" y="16747"/>
                    <a:pt x="655" y="16655"/>
                    <a:pt x="448" y="16471"/>
                  </a:cubicBezTo>
                  <a:cubicBezTo>
                    <a:pt x="218" y="16287"/>
                    <a:pt x="92" y="16126"/>
                    <a:pt x="69" y="15989"/>
                  </a:cubicBezTo>
                  <a:cubicBezTo>
                    <a:pt x="23" y="15828"/>
                    <a:pt x="0" y="15633"/>
                    <a:pt x="0" y="15403"/>
                  </a:cubicBezTo>
                  <a:cubicBezTo>
                    <a:pt x="0" y="14554"/>
                    <a:pt x="34" y="13255"/>
                    <a:pt x="103" y="11510"/>
                  </a:cubicBezTo>
                  <a:cubicBezTo>
                    <a:pt x="172" y="9741"/>
                    <a:pt x="207" y="8420"/>
                    <a:pt x="207" y="7546"/>
                  </a:cubicBezTo>
                  <a:cubicBezTo>
                    <a:pt x="207" y="6812"/>
                    <a:pt x="172" y="5697"/>
                    <a:pt x="103" y="4204"/>
                  </a:cubicBezTo>
                  <a:cubicBezTo>
                    <a:pt x="34" y="2711"/>
                    <a:pt x="0" y="1620"/>
                    <a:pt x="0" y="931"/>
                  </a:cubicBezTo>
                  <a:cubicBezTo>
                    <a:pt x="0" y="655"/>
                    <a:pt x="69" y="437"/>
                    <a:pt x="207" y="276"/>
                  </a:cubicBezTo>
                  <a:cubicBezTo>
                    <a:pt x="322" y="115"/>
                    <a:pt x="448" y="35"/>
                    <a:pt x="586" y="35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6675B26A-7C8B-0BB9-3E05-D9374B94BB2B}"/>
                </a:ext>
              </a:extLst>
            </p:cNvPr>
            <p:cNvSpPr/>
            <p:nvPr/>
          </p:nvSpPr>
          <p:spPr>
            <a:xfrm>
              <a:off x="5011545" y="3415571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4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E9E66FFB-FE47-66C6-D81F-7D76C73360F0}"/>
                </a:ext>
              </a:extLst>
            </p:cNvPr>
            <p:cNvSpPr/>
            <p:nvPr/>
          </p:nvSpPr>
          <p:spPr>
            <a:xfrm>
              <a:off x="5011545" y="3388475"/>
              <a:ext cx="70571" cy="16367"/>
            </a:xfrm>
            <a:custGeom>
              <a:avLst/>
              <a:gdLst>
                <a:gd name="connsiteX0" fmla="*/ 69882 w 70571"/>
                <a:gd name="connsiteY0" fmla="*/ 16368 h 16367"/>
                <a:gd name="connsiteX1" fmla="*/ 68676 w 70571"/>
                <a:gd name="connsiteY1" fmla="*/ 15472 h 16367"/>
                <a:gd name="connsiteX2" fmla="*/ 35286 w 70571"/>
                <a:gd name="connsiteY2" fmla="*/ 4100 h 16367"/>
                <a:gd name="connsiteX3" fmla="*/ 2343 w 70571"/>
                <a:gd name="connsiteY3" fmla="*/ 15024 h 16367"/>
                <a:gd name="connsiteX4" fmla="*/ 689 w 70571"/>
                <a:gd name="connsiteY4" fmla="*/ 16368 h 16367"/>
                <a:gd name="connsiteX5" fmla="*/ 0 w 70571"/>
                <a:gd name="connsiteY5" fmla="*/ 15678 h 16367"/>
                <a:gd name="connsiteX6" fmla="*/ 1413 w 70571"/>
                <a:gd name="connsiteY6" fmla="*/ 13508 h 16367"/>
                <a:gd name="connsiteX7" fmla="*/ 6065 w 70571"/>
                <a:gd name="connsiteY7" fmla="*/ 9200 h 16367"/>
                <a:gd name="connsiteX8" fmla="*/ 13267 w 70571"/>
                <a:gd name="connsiteY8" fmla="*/ 4652 h 16367"/>
                <a:gd name="connsiteX9" fmla="*/ 35286 w 70571"/>
                <a:gd name="connsiteY9" fmla="*/ 0 h 16367"/>
                <a:gd name="connsiteX10" fmla="*/ 56822 w 70571"/>
                <a:gd name="connsiteY10" fmla="*/ 4445 h 16367"/>
                <a:gd name="connsiteX11" fmla="*/ 64231 w 70571"/>
                <a:gd name="connsiteY11" fmla="*/ 8993 h 16367"/>
                <a:gd name="connsiteX12" fmla="*/ 69089 w 70571"/>
                <a:gd name="connsiteY12" fmla="*/ 13404 h 16367"/>
                <a:gd name="connsiteX13" fmla="*/ 70571 w 70571"/>
                <a:gd name="connsiteY13" fmla="*/ 15678 h 16367"/>
                <a:gd name="connsiteX14" fmla="*/ 69882 w 70571"/>
                <a:gd name="connsiteY14" fmla="*/ 16368 h 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71" h="16367">
                  <a:moveTo>
                    <a:pt x="69882" y="16368"/>
                  </a:moveTo>
                  <a:cubicBezTo>
                    <a:pt x="69652" y="16368"/>
                    <a:pt x="69250" y="16069"/>
                    <a:pt x="68676" y="15472"/>
                  </a:cubicBezTo>
                  <a:cubicBezTo>
                    <a:pt x="60957" y="7891"/>
                    <a:pt x="49827" y="4100"/>
                    <a:pt x="35286" y="4100"/>
                  </a:cubicBezTo>
                  <a:cubicBezTo>
                    <a:pt x="20698" y="4100"/>
                    <a:pt x="9717" y="7741"/>
                    <a:pt x="2343" y="15024"/>
                  </a:cubicBezTo>
                  <a:cubicBezTo>
                    <a:pt x="1493" y="15920"/>
                    <a:pt x="942" y="16368"/>
                    <a:pt x="689" y="16368"/>
                  </a:cubicBezTo>
                  <a:cubicBezTo>
                    <a:pt x="230" y="16368"/>
                    <a:pt x="0" y="16138"/>
                    <a:pt x="0" y="15678"/>
                  </a:cubicBezTo>
                  <a:cubicBezTo>
                    <a:pt x="0" y="15357"/>
                    <a:pt x="471" y="14633"/>
                    <a:pt x="1413" y="13508"/>
                  </a:cubicBezTo>
                  <a:cubicBezTo>
                    <a:pt x="2355" y="12359"/>
                    <a:pt x="3905" y="10923"/>
                    <a:pt x="6065" y="9200"/>
                  </a:cubicBezTo>
                  <a:cubicBezTo>
                    <a:pt x="8224" y="7454"/>
                    <a:pt x="10625" y="5938"/>
                    <a:pt x="13267" y="4652"/>
                  </a:cubicBezTo>
                  <a:cubicBezTo>
                    <a:pt x="19676" y="1551"/>
                    <a:pt x="27016" y="0"/>
                    <a:pt x="35286" y="0"/>
                  </a:cubicBezTo>
                  <a:cubicBezTo>
                    <a:pt x="43234" y="0"/>
                    <a:pt x="50413" y="1481"/>
                    <a:pt x="56822" y="4445"/>
                  </a:cubicBezTo>
                  <a:cubicBezTo>
                    <a:pt x="59510" y="5708"/>
                    <a:pt x="61979" y="7224"/>
                    <a:pt x="64231" y="8993"/>
                  </a:cubicBezTo>
                  <a:cubicBezTo>
                    <a:pt x="66482" y="10762"/>
                    <a:pt x="68101" y="12232"/>
                    <a:pt x="69089" y="13404"/>
                  </a:cubicBezTo>
                  <a:cubicBezTo>
                    <a:pt x="70077" y="14576"/>
                    <a:pt x="70571" y="15333"/>
                    <a:pt x="70571" y="15678"/>
                  </a:cubicBezTo>
                  <a:cubicBezTo>
                    <a:pt x="70571" y="16138"/>
                    <a:pt x="70342" y="16368"/>
                    <a:pt x="69882" y="16368"/>
                  </a:cubicBezTo>
                  <a:close/>
                </a:path>
              </a:pathLst>
            </a:custGeom>
            <a:solidFill>
              <a:srgbClr val="000000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543" name="Group 1542">
            <a:extLst>
              <a:ext uri="{FF2B5EF4-FFF2-40B4-BE49-F238E27FC236}">
                <a16:creationId xmlns:a16="http://schemas.microsoft.com/office/drawing/2014/main" id="{473AC9B2-F341-6245-8C13-20BD58AC028D}"/>
              </a:ext>
            </a:extLst>
          </p:cNvPr>
          <p:cNvGrpSpPr/>
          <p:nvPr/>
        </p:nvGrpSpPr>
        <p:grpSpPr>
          <a:xfrm>
            <a:off x="5339476" y="3039921"/>
            <a:ext cx="1314025" cy="923325"/>
            <a:chOff x="5339476" y="3039921"/>
            <a:chExt cx="1314025" cy="923325"/>
          </a:xfrm>
        </p:grpSpPr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50A99B3B-B420-325E-444A-A117FECF20AF}"/>
                </a:ext>
              </a:extLst>
            </p:cNvPr>
            <p:cNvSpPr/>
            <p:nvPr/>
          </p:nvSpPr>
          <p:spPr>
            <a:xfrm>
              <a:off x="5339476" y="3077711"/>
              <a:ext cx="13140" cy="885534"/>
            </a:xfrm>
            <a:custGeom>
              <a:avLst/>
              <a:gdLst>
                <a:gd name="connsiteX0" fmla="*/ 0 w 13140"/>
                <a:gd name="connsiteY0" fmla="*/ 0 h 885534"/>
                <a:gd name="connsiteX1" fmla="*/ 0 w 13140"/>
                <a:gd name="connsiteY1" fmla="*/ 885534 h 885534"/>
                <a:gd name="connsiteX2" fmla="*/ 13141 w 13140"/>
                <a:gd name="connsiteY2" fmla="*/ 885534 h 885534"/>
                <a:gd name="connsiteX3" fmla="*/ 13141 w 13140"/>
                <a:gd name="connsiteY3" fmla="*/ 0 h 885534"/>
                <a:gd name="connsiteX4" fmla="*/ 0 w 13140"/>
                <a:gd name="connsiteY4" fmla="*/ 0 h 885534"/>
                <a:gd name="connsiteX5" fmla="*/ 0 w 13140"/>
                <a:gd name="connsiteY5" fmla="*/ 0 h 8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5534">
                  <a:moveTo>
                    <a:pt x="0" y="0"/>
                  </a:moveTo>
                  <a:lnTo>
                    <a:pt x="0" y="885534"/>
                  </a:lnTo>
                  <a:lnTo>
                    <a:pt x="13141" y="88553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35DCAD4E-FC8C-73C1-20A5-646AA1A4343D}"/>
                </a:ext>
              </a:extLst>
            </p:cNvPr>
            <p:cNvSpPr/>
            <p:nvPr/>
          </p:nvSpPr>
          <p:spPr>
            <a:xfrm>
              <a:off x="5339476" y="3077711"/>
              <a:ext cx="13140" cy="885534"/>
            </a:xfrm>
            <a:custGeom>
              <a:avLst/>
              <a:gdLst>
                <a:gd name="connsiteX0" fmla="*/ 0 w 13140"/>
                <a:gd name="connsiteY0" fmla="*/ 0 h 885534"/>
                <a:gd name="connsiteX1" fmla="*/ 0 w 13140"/>
                <a:gd name="connsiteY1" fmla="*/ 885534 h 885534"/>
                <a:gd name="connsiteX2" fmla="*/ 13141 w 13140"/>
                <a:gd name="connsiteY2" fmla="*/ 885534 h 885534"/>
                <a:gd name="connsiteX3" fmla="*/ 13141 w 13140"/>
                <a:gd name="connsiteY3" fmla="*/ 0 h 885534"/>
                <a:gd name="connsiteX4" fmla="*/ 0 w 13140"/>
                <a:gd name="connsiteY4" fmla="*/ 0 h 8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5534">
                  <a:moveTo>
                    <a:pt x="0" y="0"/>
                  </a:moveTo>
                  <a:lnTo>
                    <a:pt x="0" y="885534"/>
                  </a:lnTo>
                  <a:lnTo>
                    <a:pt x="13141" y="88553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330F7707-6E35-6097-3BA0-543A29C75AF3}"/>
                </a:ext>
              </a:extLst>
            </p:cNvPr>
            <p:cNvSpPr/>
            <p:nvPr/>
          </p:nvSpPr>
          <p:spPr>
            <a:xfrm>
              <a:off x="5352616" y="3074328"/>
              <a:ext cx="13140" cy="888917"/>
            </a:xfrm>
            <a:custGeom>
              <a:avLst/>
              <a:gdLst>
                <a:gd name="connsiteX0" fmla="*/ 0 w 13140"/>
                <a:gd name="connsiteY0" fmla="*/ 0 h 888917"/>
                <a:gd name="connsiteX1" fmla="*/ 0 w 13140"/>
                <a:gd name="connsiteY1" fmla="*/ 888917 h 888917"/>
                <a:gd name="connsiteX2" fmla="*/ 13141 w 13140"/>
                <a:gd name="connsiteY2" fmla="*/ 888917 h 888917"/>
                <a:gd name="connsiteX3" fmla="*/ 13141 w 13140"/>
                <a:gd name="connsiteY3" fmla="*/ 0 h 888917"/>
                <a:gd name="connsiteX4" fmla="*/ 0 w 13140"/>
                <a:gd name="connsiteY4" fmla="*/ 0 h 888917"/>
                <a:gd name="connsiteX5" fmla="*/ 0 w 13140"/>
                <a:gd name="connsiteY5" fmla="*/ 0 h 88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8917">
                  <a:moveTo>
                    <a:pt x="0" y="0"/>
                  </a:moveTo>
                  <a:lnTo>
                    <a:pt x="0" y="888917"/>
                  </a:lnTo>
                  <a:lnTo>
                    <a:pt x="13141" y="88891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822BCF93-33C8-B2C7-26D6-F76F5A74E552}"/>
                </a:ext>
              </a:extLst>
            </p:cNvPr>
            <p:cNvSpPr/>
            <p:nvPr/>
          </p:nvSpPr>
          <p:spPr>
            <a:xfrm>
              <a:off x="5352616" y="3074328"/>
              <a:ext cx="13140" cy="888917"/>
            </a:xfrm>
            <a:custGeom>
              <a:avLst/>
              <a:gdLst>
                <a:gd name="connsiteX0" fmla="*/ 0 w 13140"/>
                <a:gd name="connsiteY0" fmla="*/ 0 h 888917"/>
                <a:gd name="connsiteX1" fmla="*/ 0 w 13140"/>
                <a:gd name="connsiteY1" fmla="*/ 888917 h 888917"/>
                <a:gd name="connsiteX2" fmla="*/ 13141 w 13140"/>
                <a:gd name="connsiteY2" fmla="*/ 888917 h 888917"/>
                <a:gd name="connsiteX3" fmla="*/ 13141 w 13140"/>
                <a:gd name="connsiteY3" fmla="*/ 0 h 888917"/>
                <a:gd name="connsiteX4" fmla="*/ 0 w 13140"/>
                <a:gd name="connsiteY4" fmla="*/ 0 h 88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8917">
                  <a:moveTo>
                    <a:pt x="0" y="0"/>
                  </a:moveTo>
                  <a:lnTo>
                    <a:pt x="0" y="888917"/>
                  </a:lnTo>
                  <a:lnTo>
                    <a:pt x="13141" y="88891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404E279F-EB91-CB1B-E098-EF26AD972B16}"/>
                </a:ext>
              </a:extLst>
            </p:cNvPr>
            <p:cNvSpPr/>
            <p:nvPr/>
          </p:nvSpPr>
          <p:spPr>
            <a:xfrm>
              <a:off x="5365757" y="3094179"/>
              <a:ext cx="13139" cy="869066"/>
            </a:xfrm>
            <a:custGeom>
              <a:avLst/>
              <a:gdLst>
                <a:gd name="connsiteX0" fmla="*/ 0 w 13139"/>
                <a:gd name="connsiteY0" fmla="*/ 0 h 869066"/>
                <a:gd name="connsiteX1" fmla="*/ 0 w 13139"/>
                <a:gd name="connsiteY1" fmla="*/ 869067 h 869066"/>
                <a:gd name="connsiteX2" fmla="*/ 13140 w 13139"/>
                <a:gd name="connsiteY2" fmla="*/ 869067 h 869066"/>
                <a:gd name="connsiteX3" fmla="*/ 13140 w 13139"/>
                <a:gd name="connsiteY3" fmla="*/ 0 h 869066"/>
                <a:gd name="connsiteX4" fmla="*/ 0 w 13139"/>
                <a:gd name="connsiteY4" fmla="*/ 0 h 869066"/>
                <a:gd name="connsiteX5" fmla="*/ 0 w 13139"/>
                <a:gd name="connsiteY5" fmla="*/ 0 h 8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69066">
                  <a:moveTo>
                    <a:pt x="0" y="0"/>
                  </a:moveTo>
                  <a:lnTo>
                    <a:pt x="0" y="869067"/>
                  </a:lnTo>
                  <a:lnTo>
                    <a:pt x="13140" y="869067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E7E2413D-7E7E-D645-C6C2-7678961D7166}"/>
                </a:ext>
              </a:extLst>
            </p:cNvPr>
            <p:cNvSpPr/>
            <p:nvPr/>
          </p:nvSpPr>
          <p:spPr>
            <a:xfrm>
              <a:off x="5365757" y="3094179"/>
              <a:ext cx="13139" cy="869066"/>
            </a:xfrm>
            <a:custGeom>
              <a:avLst/>
              <a:gdLst>
                <a:gd name="connsiteX0" fmla="*/ 0 w 13139"/>
                <a:gd name="connsiteY0" fmla="*/ 0 h 869066"/>
                <a:gd name="connsiteX1" fmla="*/ 0 w 13139"/>
                <a:gd name="connsiteY1" fmla="*/ 869067 h 869066"/>
                <a:gd name="connsiteX2" fmla="*/ 13140 w 13139"/>
                <a:gd name="connsiteY2" fmla="*/ 869067 h 869066"/>
                <a:gd name="connsiteX3" fmla="*/ 13140 w 13139"/>
                <a:gd name="connsiteY3" fmla="*/ 0 h 869066"/>
                <a:gd name="connsiteX4" fmla="*/ 0 w 13139"/>
                <a:gd name="connsiteY4" fmla="*/ 0 h 869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69066">
                  <a:moveTo>
                    <a:pt x="0" y="0"/>
                  </a:moveTo>
                  <a:lnTo>
                    <a:pt x="0" y="869067"/>
                  </a:lnTo>
                  <a:lnTo>
                    <a:pt x="13140" y="869067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677BB03C-30E1-581D-C8A6-C60F6EF76B44}"/>
                </a:ext>
              </a:extLst>
            </p:cNvPr>
            <p:cNvSpPr/>
            <p:nvPr/>
          </p:nvSpPr>
          <p:spPr>
            <a:xfrm>
              <a:off x="5378897" y="3059997"/>
              <a:ext cx="13140" cy="903248"/>
            </a:xfrm>
            <a:custGeom>
              <a:avLst/>
              <a:gdLst>
                <a:gd name="connsiteX0" fmla="*/ 0 w 13140"/>
                <a:gd name="connsiteY0" fmla="*/ 0 h 903248"/>
                <a:gd name="connsiteX1" fmla="*/ 0 w 13140"/>
                <a:gd name="connsiteY1" fmla="*/ 903249 h 903248"/>
                <a:gd name="connsiteX2" fmla="*/ 13141 w 13140"/>
                <a:gd name="connsiteY2" fmla="*/ 903249 h 903248"/>
                <a:gd name="connsiteX3" fmla="*/ 13141 w 13140"/>
                <a:gd name="connsiteY3" fmla="*/ 0 h 903248"/>
                <a:gd name="connsiteX4" fmla="*/ 0 w 13140"/>
                <a:gd name="connsiteY4" fmla="*/ 0 h 903248"/>
                <a:gd name="connsiteX5" fmla="*/ 0 w 13140"/>
                <a:gd name="connsiteY5" fmla="*/ 0 h 9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3248">
                  <a:moveTo>
                    <a:pt x="0" y="0"/>
                  </a:moveTo>
                  <a:lnTo>
                    <a:pt x="0" y="903249"/>
                  </a:lnTo>
                  <a:lnTo>
                    <a:pt x="13141" y="90324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8952758A-B4D8-0901-753B-F84E1450E867}"/>
                </a:ext>
              </a:extLst>
            </p:cNvPr>
            <p:cNvSpPr/>
            <p:nvPr/>
          </p:nvSpPr>
          <p:spPr>
            <a:xfrm>
              <a:off x="5378897" y="3059997"/>
              <a:ext cx="13140" cy="903248"/>
            </a:xfrm>
            <a:custGeom>
              <a:avLst/>
              <a:gdLst>
                <a:gd name="connsiteX0" fmla="*/ 0 w 13140"/>
                <a:gd name="connsiteY0" fmla="*/ 0 h 903248"/>
                <a:gd name="connsiteX1" fmla="*/ 0 w 13140"/>
                <a:gd name="connsiteY1" fmla="*/ 903249 h 903248"/>
                <a:gd name="connsiteX2" fmla="*/ 13141 w 13140"/>
                <a:gd name="connsiteY2" fmla="*/ 903249 h 903248"/>
                <a:gd name="connsiteX3" fmla="*/ 13141 w 13140"/>
                <a:gd name="connsiteY3" fmla="*/ 0 h 903248"/>
                <a:gd name="connsiteX4" fmla="*/ 0 w 13140"/>
                <a:gd name="connsiteY4" fmla="*/ 0 h 9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3248">
                  <a:moveTo>
                    <a:pt x="0" y="0"/>
                  </a:moveTo>
                  <a:lnTo>
                    <a:pt x="0" y="903249"/>
                  </a:lnTo>
                  <a:lnTo>
                    <a:pt x="13141" y="90324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417EE98F-CDBA-6584-8488-5B96C198E569}"/>
                </a:ext>
              </a:extLst>
            </p:cNvPr>
            <p:cNvSpPr/>
            <p:nvPr/>
          </p:nvSpPr>
          <p:spPr>
            <a:xfrm>
              <a:off x="5392037" y="3072459"/>
              <a:ext cx="13139" cy="890786"/>
            </a:xfrm>
            <a:custGeom>
              <a:avLst/>
              <a:gdLst>
                <a:gd name="connsiteX0" fmla="*/ 0 w 13139"/>
                <a:gd name="connsiteY0" fmla="*/ 0 h 890786"/>
                <a:gd name="connsiteX1" fmla="*/ 0 w 13139"/>
                <a:gd name="connsiteY1" fmla="*/ 890786 h 890786"/>
                <a:gd name="connsiteX2" fmla="*/ 13140 w 13139"/>
                <a:gd name="connsiteY2" fmla="*/ 890786 h 890786"/>
                <a:gd name="connsiteX3" fmla="*/ 13140 w 13139"/>
                <a:gd name="connsiteY3" fmla="*/ 0 h 890786"/>
                <a:gd name="connsiteX4" fmla="*/ 0 w 13139"/>
                <a:gd name="connsiteY4" fmla="*/ 0 h 890786"/>
                <a:gd name="connsiteX5" fmla="*/ 0 w 13139"/>
                <a:gd name="connsiteY5" fmla="*/ 0 h 89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0786">
                  <a:moveTo>
                    <a:pt x="0" y="0"/>
                  </a:moveTo>
                  <a:lnTo>
                    <a:pt x="0" y="890786"/>
                  </a:lnTo>
                  <a:lnTo>
                    <a:pt x="13140" y="890786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EC837A84-822B-D13C-1F43-DC57A9CC6AB5}"/>
                </a:ext>
              </a:extLst>
            </p:cNvPr>
            <p:cNvSpPr/>
            <p:nvPr/>
          </p:nvSpPr>
          <p:spPr>
            <a:xfrm>
              <a:off x="5392037" y="3072459"/>
              <a:ext cx="13139" cy="890786"/>
            </a:xfrm>
            <a:custGeom>
              <a:avLst/>
              <a:gdLst>
                <a:gd name="connsiteX0" fmla="*/ 0 w 13139"/>
                <a:gd name="connsiteY0" fmla="*/ 0 h 890786"/>
                <a:gd name="connsiteX1" fmla="*/ 0 w 13139"/>
                <a:gd name="connsiteY1" fmla="*/ 890786 h 890786"/>
                <a:gd name="connsiteX2" fmla="*/ 13140 w 13139"/>
                <a:gd name="connsiteY2" fmla="*/ 890786 h 890786"/>
                <a:gd name="connsiteX3" fmla="*/ 13140 w 13139"/>
                <a:gd name="connsiteY3" fmla="*/ 0 h 890786"/>
                <a:gd name="connsiteX4" fmla="*/ 0 w 13139"/>
                <a:gd name="connsiteY4" fmla="*/ 0 h 89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0786">
                  <a:moveTo>
                    <a:pt x="0" y="0"/>
                  </a:moveTo>
                  <a:lnTo>
                    <a:pt x="0" y="890786"/>
                  </a:lnTo>
                  <a:lnTo>
                    <a:pt x="13140" y="890786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858D74D6-A651-3945-ED4D-7FAE857710A5}"/>
                </a:ext>
              </a:extLst>
            </p:cNvPr>
            <p:cNvSpPr/>
            <p:nvPr/>
          </p:nvSpPr>
          <p:spPr>
            <a:xfrm>
              <a:off x="5405177" y="3094713"/>
              <a:ext cx="13140" cy="868532"/>
            </a:xfrm>
            <a:custGeom>
              <a:avLst/>
              <a:gdLst>
                <a:gd name="connsiteX0" fmla="*/ 0 w 13140"/>
                <a:gd name="connsiteY0" fmla="*/ 0 h 868532"/>
                <a:gd name="connsiteX1" fmla="*/ 0 w 13140"/>
                <a:gd name="connsiteY1" fmla="*/ 868533 h 868532"/>
                <a:gd name="connsiteX2" fmla="*/ 13141 w 13140"/>
                <a:gd name="connsiteY2" fmla="*/ 868533 h 868532"/>
                <a:gd name="connsiteX3" fmla="*/ 13141 w 13140"/>
                <a:gd name="connsiteY3" fmla="*/ 0 h 868532"/>
                <a:gd name="connsiteX4" fmla="*/ 0 w 13140"/>
                <a:gd name="connsiteY4" fmla="*/ 0 h 868532"/>
                <a:gd name="connsiteX5" fmla="*/ 0 w 13140"/>
                <a:gd name="connsiteY5" fmla="*/ 0 h 8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68532">
                  <a:moveTo>
                    <a:pt x="0" y="0"/>
                  </a:moveTo>
                  <a:lnTo>
                    <a:pt x="0" y="868533"/>
                  </a:lnTo>
                  <a:lnTo>
                    <a:pt x="13141" y="86853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C9C8DB03-4C3E-8279-B85B-6211590F44BE}"/>
                </a:ext>
              </a:extLst>
            </p:cNvPr>
            <p:cNvSpPr/>
            <p:nvPr/>
          </p:nvSpPr>
          <p:spPr>
            <a:xfrm>
              <a:off x="5405177" y="3094713"/>
              <a:ext cx="13140" cy="868532"/>
            </a:xfrm>
            <a:custGeom>
              <a:avLst/>
              <a:gdLst>
                <a:gd name="connsiteX0" fmla="*/ 0 w 13140"/>
                <a:gd name="connsiteY0" fmla="*/ 0 h 868532"/>
                <a:gd name="connsiteX1" fmla="*/ 0 w 13140"/>
                <a:gd name="connsiteY1" fmla="*/ 868533 h 868532"/>
                <a:gd name="connsiteX2" fmla="*/ 13141 w 13140"/>
                <a:gd name="connsiteY2" fmla="*/ 868533 h 868532"/>
                <a:gd name="connsiteX3" fmla="*/ 13141 w 13140"/>
                <a:gd name="connsiteY3" fmla="*/ 0 h 868532"/>
                <a:gd name="connsiteX4" fmla="*/ 0 w 13140"/>
                <a:gd name="connsiteY4" fmla="*/ 0 h 86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68532">
                  <a:moveTo>
                    <a:pt x="0" y="0"/>
                  </a:moveTo>
                  <a:lnTo>
                    <a:pt x="0" y="868533"/>
                  </a:lnTo>
                  <a:lnTo>
                    <a:pt x="13141" y="86853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08BC40F-A78A-28FF-E584-4C5D4AEC89F6}"/>
                </a:ext>
              </a:extLst>
            </p:cNvPr>
            <p:cNvSpPr/>
            <p:nvPr/>
          </p:nvSpPr>
          <p:spPr>
            <a:xfrm>
              <a:off x="5418318" y="3072103"/>
              <a:ext cx="13139" cy="891142"/>
            </a:xfrm>
            <a:custGeom>
              <a:avLst/>
              <a:gdLst>
                <a:gd name="connsiteX0" fmla="*/ 0 w 13139"/>
                <a:gd name="connsiteY0" fmla="*/ 0 h 891142"/>
                <a:gd name="connsiteX1" fmla="*/ 0 w 13139"/>
                <a:gd name="connsiteY1" fmla="*/ 891142 h 891142"/>
                <a:gd name="connsiteX2" fmla="*/ 13140 w 13139"/>
                <a:gd name="connsiteY2" fmla="*/ 891142 h 891142"/>
                <a:gd name="connsiteX3" fmla="*/ 13140 w 13139"/>
                <a:gd name="connsiteY3" fmla="*/ 0 h 891142"/>
                <a:gd name="connsiteX4" fmla="*/ 0 w 13139"/>
                <a:gd name="connsiteY4" fmla="*/ 0 h 891142"/>
                <a:gd name="connsiteX5" fmla="*/ 0 w 13139"/>
                <a:gd name="connsiteY5" fmla="*/ 0 h 8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142">
                  <a:moveTo>
                    <a:pt x="0" y="0"/>
                  </a:moveTo>
                  <a:lnTo>
                    <a:pt x="0" y="891142"/>
                  </a:lnTo>
                  <a:lnTo>
                    <a:pt x="13140" y="89114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F5954515-ECE9-0901-6E1E-7B089918282B}"/>
                </a:ext>
              </a:extLst>
            </p:cNvPr>
            <p:cNvSpPr/>
            <p:nvPr/>
          </p:nvSpPr>
          <p:spPr>
            <a:xfrm>
              <a:off x="5418318" y="3072103"/>
              <a:ext cx="13139" cy="891142"/>
            </a:xfrm>
            <a:custGeom>
              <a:avLst/>
              <a:gdLst>
                <a:gd name="connsiteX0" fmla="*/ 0 w 13139"/>
                <a:gd name="connsiteY0" fmla="*/ 0 h 891142"/>
                <a:gd name="connsiteX1" fmla="*/ 0 w 13139"/>
                <a:gd name="connsiteY1" fmla="*/ 891142 h 891142"/>
                <a:gd name="connsiteX2" fmla="*/ 13140 w 13139"/>
                <a:gd name="connsiteY2" fmla="*/ 891142 h 891142"/>
                <a:gd name="connsiteX3" fmla="*/ 13140 w 13139"/>
                <a:gd name="connsiteY3" fmla="*/ 0 h 891142"/>
                <a:gd name="connsiteX4" fmla="*/ 0 w 13139"/>
                <a:gd name="connsiteY4" fmla="*/ 0 h 8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142">
                  <a:moveTo>
                    <a:pt x="0" y="0"/>
                  </a:moveTo>
                  <a:lnTo>
                    <a:pt x="0" y="891142"/>
                  </a:lnTo>
                  <a:lnTo>
                    <a:pt x="13140" y="89114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10D950BA-34B3-FA05-7F5C-23726AF5D179}"/>
                </a:ext>
              </a:extLst>
            </p:cNvPr>
            <p:cNvSpPr/>
            <p:nvPr/>
          </p:nvSpPr>
          <p:spPr>
            <a:xfrm>
              <a:off x="5431457" y="3076643"/>
              <a:ext cx="13140" cy="886602"/>
            </a:xfrm>
            <a:custGeom>
              <a:avLst/>
              <a:gdLst>
                <a:gd name="connsiteX0" fmla="*/ 0 w 13140"/>
                <a:gd name="connsiteY0" fmla="*/ 0 h 886602"/>
                <a:gd name="connsiteX1" fmla="*/ 0 w 13140"/>
                <a:gd name="connsiteY1" fmla="*/ 886603 h 886602"/>
                <a:gd name="connsiteX2" fmla="*/ 13141 w 13140"/>
                <a:gd name="connsiteY2" fmla="*/ 886603 h 886602"/>
                <a:gd name="connsiteX3" fmla="*/ 13141 w 13140"/>
                <a:gd name="connsiteY3" fmla="*/ 0 h 886602"/>
                <a:gd name="connsiteX4" fmla="*/ 0 w 13140"/>
                <a:gd name="connsiteY4" fmla="*/ 0 h 886602"/>
                <a:gd name="connsiteX5" fmla="*/ 0 w 13140"/>
                <a:gd name="connsiteY5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6602">
                  <a:moveTo>
                    <a:pt x="0" y="0"/>
                  </a:moveTo>
                  <a:lnTo>
                    <a:pt x="0" y="886603"/>
                  </a:lnTo>
                  <a:lnTo>
                    <a:pt x="13141" y="886603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0E31E6E6-C380-F0F4-3DD0-C72D8DDB4854}"/>
                </a:ext>
              </a:extLst>
            </p:cNvPr>
            <p:cNvSpPr/>
            <p:nvPr/>
          </p:nvSpPr>
          <p:spPr>
            <a:xfrm>
              <a:off x="5431457" y="3076643"/>
              <a:ext cx="13140" cy="886602"/>
            </a:xfrm>
            <a:custGeom>
              <a:avLst/>
              <a:gdLst>
                <a:gd name="connsiteX0" fmla="*/ 0 w 13140"/>
                <a:gd name="connsiteY0" fmla="*/ 0 h 886602"/>
                <a:gd name="connsiteX1" fmla="*/ 0 w 13140"/>
                <a:gd name="connsiteY1" fmla="*/ 886603 h 886602"/>
                <a:gd name="connsiteX2" fmla="*/ 13141 w 13140"/>
                <a:gd name="connsiteY2" fmla="*/ 886603 h 886602"/>
                <a:gd name="connsiteX3" fmla="*/ 13141 w 13140"/>
                <a:gd name="connsiteY3" fmla="*/ 0 h 886602"/>
                <a:gd name="connsiteX4" fmla="*/ 0 w 13140"/>
                <a:gd name="connsiteY4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6602">
                  <a:moveTo>
                    <a:pt x="0" y="0"/>
                  </a:moveTo>
                  <a:lnTo>
                    <a:pt x="0" y="886603"/>
                  </a:lnTo>
                  <a:lnTo>
                    <a:pt x="13141" y="886603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B293F9D-C49D-E5F0-ADED-547736965AFC}"/>
                </a:ext>
              </a:extLst>
            </p:cNvPr>
            <p:cNvSpPr/>
            <p:nvPr/>
          </p:nvSpPr>
          <p:spPr>
            <a:xfrm>
              <a:off x="5444598" y="3070411"/>
              <a:ext cx="13140" cy="892834"/>
            </a:xfrm>
            <a:custGeom>
              <a:avLst/>
              <a:gdLst>
                <a:gd name="connsiteX0" fmla="*/ 0 w 13140"/>
                <a:gd name="connsiteY0" fmla="*/ 0 h 892834"/>
                <a:gd name="connsiteX1" fmla="*/ 0 w 13140"/>
                <a:gd name="connsiteY1" fmla="*/ 892834 h 892834"/>
                <a:gd name="connsiteX2" fmla="*/ 13141 w 13140"/>
                <a:gd name="connsiteY2" fmla="*/ 892834 h 892834"/>
                <a:gd name="connsiteX3" fmla="*/ 13141 w 13140"/>
                <a:gd name="connsiteY3" fmla="*/ 0 h 892834"/>
                <a:gd name="connsiteX4" fmla="*/ 0 w 13140"/>
                <a:gd name="connsiteY4" fmla="*/ 0 h 892834"/>
                <a:gd name="connsiteX5" fmla="*/ 0 w 13140"/>
                <a:gd name="connsiteY5" fmla="*/ 0 h 89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834">
                  <a:moveTo>
                    <a:pt x="0" y="0"/>
                  </a:moveTo>
                  <a:lnTo>
                    <a:pt x="0" y="892834"/>
                  </a:lnTo>
                  <a:lnTo>
                    <a:pt x="13141" y="89283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A1615FB0-C1A2-C36D-A0D5-B2DEB3506B8E}"/>
                </a:ext>
              </a:extLst>
            </p:cNvPr>
            <p:cNvSpPr/>
            <p:nvPr/>
          </p:nvSpPr>
          <p:spPr>
            <a:xfrm>
              <a:off x="5444598" y="3070411"/>
              <a:ext cx="13140" cy="892834"/>
            </a:xfrm>
            <a:custGeom>
              <a:avLst/>
              <a:gdLst>
                <a:gd name="connsiteX0" fmla="*/ 0 w 13140"/>
                <a:gd name="connsiteY0" fmla="*/ 0 h 892834"/>
                <a:gd name="connsiteX1" fmla="*/ 0 w 13140"/>
                <a:gd name="connsiteY1" fmla="*/ 892834 h 892834"/>
                <a:gd name="connsiteX2" fmla="*/ 13141 w 13140"/>
                <a:gd name="connsiteY2" fmla="*/ 892834 h 892834"/>
                <a:gd name="connsiteX3" fmla="*/ 13141 w 13140"/>
                <a:gd name="connsiteY3" fmla="*/ 0 h 892834"/>
                <a:gd name="connsiteX4" fmla="*/ 0 w 13140"/>
                <a:gd name="connsiteY4" fmla="*/ 0 h 89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834">
                  <a:moveTo>
                    <a:pt x="0" y="0"/>
                  </a:moveTo>
                  <a:lnTo>
                    <a:pt x="0" y="892834"/>
                  </a:lnTo>
                  <a:lnTo>
                    <a:pt x="13141" y="89283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F7022431-6FE9-5B17-F508-755DFCF1B942}"/>
                </a:ext>
              </a:extLst>
            </p:cNvPr>
            <p:cNvSpPr/>
            <p:nvPr/>
          </p:nvSpPr>
          <p:spPr>
            <a:xfrm>
              <a:off x="5457739" y="3073260"/>
              <a:ext cx="13139" cy="889985"/>
            </a:xfrm>
            <a:custGeom>
              <a:avLst/>
              <a:gdLst>
                <a:gd name="connsiteX0" fmla="*/ 0 w 13139"/>
                <a:gd name="connsiteY0" fmla="*/ 0 h 889985"/>
                <a:gd name="connsiteX1" fmla="*/ 0 w 13139"/>
                <a:gd name="connsiteY1" fmla="*/ 889985 h 889985"/>
                <a:gd name="connsiteX2" fmla="*/ 13140 w 13139"/>
                <a:gd name="connsiteY2" fmla="*/ 889985 h 889985"/>
                <a:gd name="connsiteX3" fmla="*/ 13140 w 13139"/>
                <a:gd name="connsiteY3" fmla="*/ 0 h 889985"/>
                <a:gd name="connsiteX4" fmla="*/ 0 w 13139"/>
                <a:gd name="connsiteY4" fmla="*/ 0 h 889985"/>
                <a:gd name="connsiteX5" fmla="*/ 0 w 13139"/>
                <a:gd name="connsiteY5" fmla="*/ 0 h 88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9985">
                  <a:moveTo>
                    <a:pt x="0" y="0"/>
                  </a:moveTo>
                  <a:lnTo>
                    <a:pt x="0" y="889985"/>
                  </a:lnTo>
                  <a:lnTo>
                    <a:pt x="13140" y="88998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AE5ED6C9-362D-26C5-DDB8-17FF8BEFA600}"/>
                </a:ext>
              </a:extLst>
            </p:cNvPr>
            <p:cNvSpPr/>
            <p:nvPr/>
          </p:nvSpPr>
          <p:spPr>
            <a:xfrm>
              <a:off x="5457739" y="3073260"/>
              <a:ext cx="13139" cy="889985"/>
            </a:xfrm>
            <a:custGeom>
              <a:avLst/>
              <a:gdLst>
                <a:gd name="connsiteX0" fmla="*/ 0 w 13139"/>
                <a:gd name="connsiteY0" fmla="*/ 0 h 889985"/>
                <a:gd name="connsiteX1" fmla="*/ 0 w 13139"/>
                <a:gd name="connsiteY1" fmla="*/ 889985 h 889985"/>
                <a:gd name="connsiteX2" fmla="*/ 13140 w 13139"/>
                <a:gd name="connsiteY2" fmla="*/ 889985 h 889985"/>
                <a:gd name="connsiteX3" fmla="*/ 13140 w 13139"/>
                <a:gd name="connsiteY3" fmla="*/ 0 h 889985"/>
                <a:gd name="connsiteX4" fmla="*/ 0 w 13139"/>
                <a:gd name="connsiteY4" fmla="*/ 0 h 88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9985">
                  <a:moveTo>
                    <a:pt x="0" y="0"/>
                  </a:moveTo>
                  <a:lnTo>
                    <a:pt x="0" y="889985"/>
                  </a:lnTo>
                  <a:lnTo>
                    <a:pt x="13140" y="88998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263B329-7B06-E421-0C16-7746E4F47E0F}"/>
                </a:ext>
              </a:extLst>
            </p:cNvPr>
            <p:cNvSpPr/>
            <p:nvPr/>
          </p:nvSpPr>
          <p:spPr>
            <a:xfrm>
              <a:off x="5470878" y="3085367"/>
              <a:ext cx="13140" cy="877878"/>
            </a:xfrm>
            <a:custGeom>
              <a:avLst/>
              <a:gdLst>
                <a:gd name="connsiteX0" fmla="*/ 0 w 13140"/>
                <a:gd name="connsiteY0" fmla="*/ 0 h 877878"/>
                <a:gd name="connsiteX1" fmla="*/ 0 w 13140"/>
                <a:gd name="connsiteY1" fmla="*/ 877879 h 877878"/>
                <a:gd name="connsiteX2" fmla="*/ 13141 w 13140"/>
                <a:gd name="connsiteY2" fmla="*/ 877879 h 877878"/>
                <a:gd name="connsiteX3" fmla="*/ 13141 w 13140"/>
                <a:gd name="connsiteY3" fmla="*/ 0 h 877878"/>
                <a:gd name="connsiteX4" fmla="*/ 0 w 13140"/>
                <a:gd name="connsiteY4" fmla="*/ 0 h 877878"/>
                <a:gd name="connsiteX5" fmla="*/ 0 w 13140"/>
                <a:gd name="connsiteY5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7878">
                  <a:moveTo>
                    <a:pt x="0" y="0"/>
                  </a:moveTo>
                  <a:lnTo>
                    <a:pt x="0" y="877879"/>
                  </a:lnTo>
                  <a:lnTo>
                    <a:pt x="13141" y="87787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53AE0200-D7CD-8626-F6CD-59453EB41DEB}"/>
                </a:ext>
              </a:extLst>
            </p:cNvPr>
            <p:cNvSpPr/>
            <p:nvPr/>
          </p:nvSpPr>
          <p:spPr>
            <a:xfrm>
              <a:off x="5470878" y="3085367"/>
              <a:ext cx="13140" cy="877878"/>
            </a:xfrm>
            <a:custGeom>
              <a:avLst/>
              <a:gdLst>
                <a:gd name="connsiteX0" fmla="*/ 0 w 13140"/>
                <a:gd name="connsiteY0" fmla="*/ 0 h 877878"/>
                <a:gd name="connsiteX1" fmla="*/ 0 w 13140"/>
                <a:gd name="connsiteY1" fmla="*/ 877879 h 877878"/>
                <a:gd name="connsiteX2" fmla="*/ 13141 w 13140"/>
                <a:gd name="connsiteY2" fmla="*/ 877879 h 877878"/>
                <a:gd name="connsiteX3" fmla="*/ 13141 w 13140"/>
                <a:gd name="connsiteY3" fmla="*/ 0 h 877878"/>
                <a:gd name="connsiteX4" fmla="*/ 0 w 13140"/>
                <a:gd name="connsiteY4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7878">
                  <a:moveTo>
                    <a:pt x="0" y="0"/>
                  </a:moveTo>
                  <a:lnTo>
                    <a:pt x="0" y="877879"/>
                  </a:lnTo>
                  <a:lnTo>
                    <a:pt x="13141" y="87787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57FA3B52-2CC5-7134-69E2-E699B6C70B2E}"/>
                </a:ext>
              </a:extLst>
            </p:cNvPr>
            <p:cNvSpPr/>
            <p:nvPr/>
          </p:nvSpPr>
          <p:spPr>
            <a:xfrm>
              <a:off x="5484019" y="3082963"/>
              <a:ext cx="13139" cy="880282"/>
            </a:xfrm>
            <a:custGeom>
              <a:avLst/>
              <a:gdLst>
                <a:gd name="connsiteX0" fmla="*/ 0 w 13139"/>
                <a:gd name="connsiteY0" fmla="*/ 0 h 880282"/>
                <a:gd name="connsiteX1" fmla="*/ 0 w 13139"/>
                <a:gd name="connsiteY1" fmla="*/ 880283 h 880282"/>
                <a:gd name="connsiteX2" fmla="*/ 13140 w 13139"/>
                <a:gd name="connsiteY2" fmla="*/ 880283 h 880282"/>
                <a:gd name="connsiteX3" fmla="*/ 13140 w 13139"/>
                <a:gd name="connsiteY3" fmla="*/ 0 h 880282"/>
                <a:gd name="connsiteX4" fmla="*/ 0 w 13139"/>
                <a:gd name="connsiteY4" fmla="*/ 0 h 880282"/>
                <a:gd name="connsiteX5" fmla="*/ 0 w 13139"/>
                <a:gd name="connsiteY5" fmla="*/ 0 h 8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0282">
                  <a:moveTo>
                    <a:pt x="0" y="0"/>
                  </a:moveTo>
                  <a:lnTo>
                    <a:pt x="0" y="880283"/>
                  </a:lnTo>
                  <a:lnTo>
                    <a:pt x="13140" y="88028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D2E953F0-15D6-4071-CDED-4E0003393562}"/>
                </a:ext>
              </a:extLst>
            </p:cNvPr>
            <p:cNvSpPr/>
            <p:nvPr/>
          </p:nvSpPr>
          <p:spPr>
            <a:xfrm>
              <a:off x="5484019" y="3082963"/>
              <a:ext cx="13139" cy="880282"/>
            </a:xfrm>
            <a:custGeom>
              <a:avLst/>
              <a:gdLst>
                <a:gd name="connsiteX0" fmla="*/ 0 w 13139"/>
                <a:gd name="connsiteY0" fmla="*/ 0 h 880282"/>
                <a:gd name="connsiteX1" fmla="*/ 0 w 13139"/>
                <a:gd name="connsiteY1" fmla="*/ 880283 h 880282"/>
                <a:gd name="connsiteX2" fmla="*/ 13140 w 13139"/>
                <a:gd name="connsiteY2" fmla="*/ 880283 h 880282"/>
                <a:gd name="connsiteX3" fmla="*/ 13140 w 13139"/>
                <a:gd name="connsiteY3" fmla="*/ 0 h 880282"/>
                <a:gd name="connsiteX4" fmla="*/ 0 w 13139"/>
                <a:gd name="connsiteY4" fmla="*/ 0 h 8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0282">
                  <a:moveTo>
                    <a:pt x="0" y="0"/>
                  </a:moveTo>
                  <a:lnTo>
                    <a:pt x="0" y="880283"/>
                  </a:lnTo>
                  <a:lnTo>
                    <a:pt x="13140" y="88028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534DA164-E2BD-2B2E-AFBF-9DB140DF2A73}"/>
                </a:ext>
              </a:extLst>
            </p:cNvPr>
            <p:cNvSpPr/>
            <p:nvPr/>
          </p:nvSpPr>
          <p:spPr>
            <a:xfrm>
              <a:off x="5497159" y="3061332"/>
              <a:ext cx="13140" cy="901913"/>
            </a:xfrm>
            <a:custGeom>
              <a:avLst/>
              <a:gdLst>
                <a:gd name="connsiteX0" fmla="*/ 0 w 13140"/>
                <a:gd name="connsiteY0" fmla="*/ 0 h 901913"/>
                <a:gd name="connsiteX1" fmla="*/ 0 w 13140"/>
                <a:gd name="connsiteY1" fmla="*/ 901914 h 901913"/>
                <a:gd name="connsiteX2" fmla="*/ 13141 w 13140"/>
                <a:gd name="connsiteY2" fmla="*/ 901914 h 901913"/>
                <a:gd name="connsiteX3" fmla="*/ 13141 w 13140"/>
                <a:gd name="connsiteY3" fmla="*/ 0 h 901913"/>
                <a:gd name="connsiteX4" fmla="*/ 0 w 13140"/>
                <a:gd name="connsiteY4" fmla="*/ 0 h 901913"/>
                <a:gd name="connsiteX5" fmla="*/ 0 w 13140"/>
                <a:gd name="connsiteY5" fmla="*/ 0 h 9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901913">
                  <a:moveTo>
                    <a:pt x="0" y="0"/>
                  </a:moveTo>
                  <a:lnTo>
                    <a:pt x="0" y="901914"/>
                  </a:lnTo>
                  <a:lnTo>
                    <a:pt x="13141" y="901914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49FC0EAD-BC0F-BA61-0ACA-6A3AD8A991D9}"/>
                </a:ext>
              </a:extLst>
            </p:cNvPr>
            <p:cNvSpPr/>
            <p:nvPr/>
          </p:nvSpPr>
          <p:spPr>
            <a:xfrm>
              <a:off x="5497159" y="3061332"/>
              <a:ext cx="13140" cy="901913"/>
            </a:xfrm>
            <a:custGeom>
              <a:avLst/>
              <a:gdLst>
                <a:gd name="connsiteX0" fmla="*/ 0 w 13140"/>
                <a:gd name="connsiteY0" fmla="*/ 0 h 901913"/>
                <a:gd name="connsiteX1" fmla="*/ 0 w 13140"/>
                <a:gd name="connsiteY1" fmla="*/ 901914 h 901913"/>
                <a:gd name="connsiteX2" fmla="*/ 13141 w 13140"/>
                <a:gd name="connsiteY2" fmla="*/ 901914 h 901913"/>
                <a:gd name="connsiteX3" fmla="*/ 13141 w 13140"/>
                <a:gd name="connsiteY3" fmla="*/ 0 h 901913"/>
                <a:gd name="connsiteX4" fmla="*/ 0 w 13140"/>
                <a:gd name="connsiteY4" fmla="*/ 0 h 90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901913">
                  <a:moveTo>
                    <a:pt x="0" y="0"/>
                  </a:moveTo>
                  <a:lnTo>
                    <a:pt x="0" y="901914"/>
                  </a:lnTo>
                  <a:lnTo>
                    <a:pt x="13141" y="901914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3C312ABB-676B-D8EE-01AE-2FFC1F41594C}"/>
                </a:ext>
              </a:extLst>
            </p:cNvPr>
            <p:cNvSpPr/>
            <p:nvPr/>
          </p:nvSpPr>
          <p:spPr>
            <a:xfrm>
              <a:off x="5510299" y="3067207"/>
              <a:ext cx="13140" cy="896038"/>
            </a:xfrm>
            <a:custGeom>
              <a:avLst/>
              <a:gdLst>
                <a:gd name="connsiteX0" fmla="*/ 0 w 13140"/>
                <a:gd name="connsiteY0" fmla="*/ 0 h 896038"/>
                <a:gd name="connsiteX1" fmla="*/ 0 w 13140"/>
                <a:gd name="connsiteY1" fmla="*/ 896038 h 896038"/>
                <a:gd name="connsiteX2" fmla="*/ 13141 w 13140"/>
                <a:gd name="connsiteY2" fmla="*/ 896038 h 896038"/>
                <a:gd name="connsiteX3" fmla="*/ 13141 w 13140"/>
                <a:gd name="connsiteY3" fmla="*/ 0 h 896038"/>
                <a:gd name="connsiteX4" fmla="*/ 0 w 13140"/>
                <a:gd name="connsiteY4" fmla="*/ 0 h 896038"/>
                <a:gd name="connsiteX5" fmla="*/ 0 w 13140"/>
                <a:gd name="connsiteY5" fmla="*/ 0 h 89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6038">
                  <a:moveTo>
                    <a:pt x="0" y="0"/>
                  </a:moveTo>
                  <a:lnTo>
                    <a:pt x="0" y="896038"/>
                  </a:lnTo>
                  <a:lnTo>
                    <a:pt x="13141" y="896038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8AE8DEB7-3DF1-E8B3-1981-7DC34788DD0D}"/>
                </a:ext>
              </a:extLst>
            </p:cNvPr>
            <p:cNvSpPr/>
            <p:nvPr/>
          </p:nvSpPr>
          <p:spPr>
            <a:xfrm>
              <a:off x="5510299" y="3067207"/>
              <a:ext cx="13140" cy="896038"/>
            </a:xfrm>
            <a:custGeom>
              <a:avLst/>
              <a:gdLst>
                <a:gd name="connsiteX0" fmla="*/ 0 w 13140"/>
                <a:gd name="connsiteY0" fmla="*/ 0 h 896038"/>
                <a:gd name="connsiteX1" fmla="*/ 0 w 13140"/>
                <a:gd name="connsiteY1" fmla="*/ 896038 h 896038"/>
                <a:gd name="connsiteX2" fmla="*/ 13141 w 13140"/>
                <a:gd name="connsiteY2" fmla="*/ 896038 h 896038"/>
                <a:gd name="connsiteX3" fmla="*/ 13141 w 13140"/>
                <a:gd name="connsiteY3" fmla="*/ 0 h 896038"/>
                <a:gd name="connsiteX4" fmla="*/ 0 w 13140"/>
                <a:gd name="connsiteY4" fmla="*/ 0 h 89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6038">
                  <a:moveTo>
                    <a:pt x="0" y="0"/>
                  </a:moveTo>
                  <a:lnTo>
                    <a:pt x="0" y="896038"/>
                  </a:lnTo>
                  <a:lnTo>
                    <a:pt x="13141" y="896038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255BCA19-A1D9-63C5-86D2-602C7C7C24DA}"/>
                </a:ext>
              </a:extLst>
            </p:cNvPr>
            <p:cNvSpPr/>
            <p:nvPr/>
          </p:nvSpPr>
          <p:spPr>
            <a:xfrm>
              <a:off x="5523440" y="3063913"/>
              <a:ext cx="13139" cy="899332"/>
            </a:xfrm>
            <a:custGeom>
              <a:avLst/>
              <a:gdLst>
                <a:gd name="connsiteX0" fmla="*/ 0 w 13139"/>
                <a:gd name="connsiteY0" fmla="*/ 0 h 899332"/>
                <a:gd name="connsiteX1" fmla="*/ 0 w 13139"/>
                <a:gd name="connsiteY1" fmla="*/ 899332 h 899332"/>
                <a:gd name="connsiteX2" fmla="*/ 13140 w 13139"/>
                <a:gd name="connsiteY2" fmla="*/ 899332 h 899332"/>
                <a:gd name="connsiteX3" fmla="*/ 13140 w 13139"/>
                <a:gd name="connsiteY3" fmla="*/ 0 h 899332"/>
                <a:gd name="connsiteX4" fmla="*/ 0 w 13139"/>
                <a:gd name="connsiteY4" fmla="*/ 0 h 899332"/>
                <a:gd name="connsiteX5" fmla="*/ 0 w 13139"/>
                <a:gd name="connsiteY5" fmla="*/ 0 h 89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9332">
                  <a:moveTo>
                    <a:pt x="0" y="0"/>
                  </a:moveTo>
                  <a:lnTo>
                    <a:pt x="0" y="899332"/>
                  </a:lnTo>
                  <a:lnTo>
                    <a:pt x="13140" y="899332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E0518872-ECE7-963A-D085-2CD3E185431C}"/>
                </a:ext>
              </a:extLst>
            </p:cNvPr>
            <p:cNvSpPr/>
            <p:nvPr/>
          </p:nvSpPr>
          <p:spPr>
            <a:xfrm>
              <a:off x="5523440" y="3063913"/>
              <a:ext cx="13139" cy="899332"/>
            </a:xfrm>
            <a:custGeom>
              <a:avLst/>
              <a:gdLst>
                <a:gd name="connsiteX0" fmla="*/ 0 w 13139"/>
                <a:gd name="connsiteY0" fmla="*/ 0 h 899332"/>
                <a:gd name="connsiteX1" fmla="*/ 0 w 13139"/>
                <a:gd name="connsiteY1" fmla="*/ 899332 h 899332"/>
                <a:gd name="connsiteX2" fmla="*/ 13140 w 13139"/>
                <a:gd name="connsiteY2" fmla="*/ 899332 h 899332"/>
                <a:gd name="connsiteX3" fmla="*/ 13140 w 13139"/>
                <a:gd name="connsiteY3" fmla="*/ 0 h 899332"/>
                <a:gd name="connsiteX4" fmla="*/ 0 w 13139"/>
                <a:gd name="connsiteY4" fmla="*/ 0 h 89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9332">
                  <a:moveTo>
                    <a:pt x="0" y="0"/>
                  </a:moveTo>
                  <a:lnTo>
                    <a:pt x="0" y="899332"/>
                  </a:lnTo>
                  <a:lnTo>
                    <a:pt x="13140" y="899332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2" name="Freeform 1271">
              <a:extLst>
                <a:ext uri="{FF2B5EF4-FFF2-40B4-BE49-F238E27FC236}">
                  <a16:creationId xmlns:a16="http://schemas.microsoft.com/office/drawing/2014/main" id="{479027E6-1A19-4EF1-0D79-204ED48FA735}"/>
                </a:ext>
              </a:extLst>
            </p:cNvPr>
            <p:cNvSpPr/>
            <p:nvPr/>
          </p:nvSpPr>
          <p:spPr>
            <a:xfrm>
              <a:off x="5536580" y="3080560"/>
              <a:ext cx="13140" cy="882685"/>
            </a:xfrm>
            <a:custGeom>
              <a:avLst/>
              <a:gdLst>
                <a:gd name="connsiteX0" fmla="*/ 0 w 13140"/>
                <a:gd name="connsiteY0" fmla="*/ 0 h 882685"/>
                <a:gd name="connsiteX1" fmla="*/ 0 w 13140"/>
                <a:gd name="connsiteY1" fmla="*/ 882686 h 882685"/>
                <a:gd name="connsiteX2" fmla="*/ 13141 w 13140"/>
                <a:gd name="connsiteY2" fmla="*/ 882686 h 882685"/>
                <a:gd name="connsiteX3" fmla="*/ 13141 w 13140"/>
                <a:gd name="connsiteY3" fmla="*/ 0 h 882685"/>
                <a:gd name="connsiteX4" fmla="*/ 0 w 13140"/>
                <a:gd name="connsiteY4" fmla="*/ 0 h 882685"/>
                <a:gd name="connsiteX5" fmla="*/ 0 w 13140"/>
                <a:gd name="connsiteY5" fmla="*/ 0 h 88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2685">
                  <a:moveTo>
                    <a:pt x="0" y="0"/>
                  </a:moveTo>
                  <a:lnTo>
                    <a:pt x="0" y="882686"/>
                  </a:lnTo>
                  <a:lnTo>
                    <a:pt x="13141" y="88268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3" name="Freeform 1272">
              <a:extLst>
                <a:ext uri="{FF2B5EF4-FFF2-40B4-BE49-F238E27FC236}">
                  <a16:creationId xmlns:a16="http://schemas.microsoft.com/office/drawing/2014/main" id="{872A5F1A-58B4-717E-CDBB-56084FD44B1A}"/>
                </a:ext>
              </a:extLst>
            </p:cNvPr>
            <p:cNvSpPr/>
            <p:nvPr/>
          </p:nvSpPr>
          <p:spPr>
            <a:xfrm>
              <a:off x="5536580" y="3080560"/>
              <a:ext cx="13140" cy="882685"/>
            </a:xfrm>
            <a:custGeom>
              <a:avLst/>
              <a:gdLst>
                <a:gd name="connsiteX0" fmla="*/ 0 w 13140"/>
                <a:gd name="connsiteY0" fmla="*/ 0 h 882685"/>
                <a:gd name="connsiteX1" fmla="*/ 0 w 13140"/>
                <a:gd name="connsiteY1" fmla="*/ 882686 h 882685"/>
                <a:gd name="connsiteX2" fmla="*/ 13141 w 13140"/>
                <a:gd name="connsiteY2" fmla="*/ 882686 h 882685"/>
                <a:gd name="connsiteX3" fmla="*/ 13141 w 13140"/>
                <a:gd name="connsiteY3" fmla="*/ 0 h 882685"/>
                <a:gd name="connsiteX4" fmla="*/ 0 w 13140"/>
                <a:gd name="connsiteY4" fmla="*/ 0 h 88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2685">
                  <a:moveTo>
                    <a:pt x="0" y="0"/>
                  </a:moveTo>
                  <a:lnTo>
                    <a:pt x="0" y="882686"/>
                  </a:lnTo>
                  <a:lnTo>
                    <a:pt x="13141" y="88268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4" name="Freeform 1273">
              <a:extLst>
                <a:ext uri="{FF2B5EF4-FFF2-40B4-BE49-F238E27FC236}">
                  <a16:creationId xmlns:a16="http://schemas.microsoft.com/office/drawing/2014/main" id="{BE8CC8D5-F284-23E1-8143-C16D19ACDF1A}"/>
                </a:ext>
              </a:extLst>
            </p:cNvPr>
            <p:cNvSpPr/>
            <p:nvPr/>
          </p:nvSpPr>
          <p:spPr>
            <a:xfrm>
              <a:off x="5549720" y="3071480"/>
              <a:ext cx="13139" cy="891765"/>
            </a:xfrm>
            <a:custGeom>
              <a:avLst/>
              <a:gdLst>
                <a:gd name="connsiteX0" fmla="*/ 0 w 13139"/>
                <a:gd name="connsiteY0" fmla="*/ 0 h 891765"/>
                <a:gd name="connsiteX1" fmla="*/ 0 w 13139"/>
                <a:gd name="connsiteY1" fmla="*/ 891765 h 891765"/>
                <a:gd name="connsiteX2" fmla="*/ 13140 w 13139"/>
                <a:gd name="connsiteY2" fmla="*/ 891765 h 891765"/>
                <a:gd name="connsiteX3" fmla="*/ 13140 w 13139"/>
                <a:gd name="connsiteY3" fmla="*/ 0 h 891765"/>
                <a:gd name="connsiteX4" fmla="*/ 0 w 13139"/>
                <a:gd name="connsiteY4" fmla="*/ 0 h 891765"/>
                <a:gd name="connsiteX5" fmla="*/ 0 w 13139"/>
                <a:gd name="connsiteY5" fmla="*/ 0 h 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765">
                  <a:moveTo>
                    <a:pt x="0" y="0"/>
                  </a:moveTo>
                  <a:lnTo>
                    <a:pt x="0" y="891765"/>
                  </a:lnTo>
                  <a:lnTo>
                    <a:pt x="13140" y="891765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5" name="Freeform 1274">
              <a:extLst>
                <a:ext uri="{FF2B5EF4-FFF2-40B4-BE49-F238E27FC236}">
                  <a16:creationId xmlns:a16="http://schemas.microsoft.com/office/drawing/2014/main" id="{F598E1B8-6252-75FA-C971-E242345FB01F}"/>
                </a:ext>
              </a:extLst>
            </p:cNvPr>
            <p:cNvSpPr/>
            <p:nvPr/>
          </p:nvSpPr>
          <p:spPr>
            <a:xfrm>
              <a:off x="5549720" y="3071480"/>
              <a:ext cx="13139" cy="891765"/>
            </a:xfrm>
            <a:custGeom>
              <a:avLst/>
              <a:gdLst>
                <a:gd name="connsiteX0" fmla="*/ 0 w 13139"/>
                <a:gd name="connsiteY0" fmla="*/ 0 h 891765"/>
                <a:gd name="connsiteX1" fmla="*/ 0 w 13139"/>
                <a:gd name="connsiteY1" fmla="*/ 891765 h 891765"/>
                <a:gd name="connsiteX2" fmla="*/ 13140 w 13139"/>
                <a:gd name="connsiteY2" fmla="*/ 891765 h 891765"/>
                <a:gd name="connsiteX3" fmla="*/ 13140 w 13139"/>
                <a:gd name="connsiteY3" fmla="*/ 0 h 891765"/>
                <a:gd name="connsiteX4" fmla="*/ 0 w 13139"/>
                <a:gd name="connsiteY4" fmla="*/ 0 h 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765">
                  <a:moveTo>
                    <a:pt x="0" y="0"/>
                  </a:moveTo>
                  <a:lnTo>
                    <a:pt x="0" y="891765"/>
                  </a:lnTo>
                  <a:lnTo>
                    <a:pt x="13140" y="891765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6" name="Freeform 1275">
              <a:extLst>
                <a:ext uri="{FF2B5EF4-FFF2-40B4-BE49-F238E27FC236}">
                  <a16:creationId xmlns:a16="http://schemas.microsoft.com/office/drawing/2014/main" id="{4DA54E50-9929-526E-EF97-E561ED125391}"/>
                </a:ext>
              </a:extLst>
            </p:cNvPr>
            <p:cNvSpPr/>
            <p:nvPr/>
          </p:nvSpPr>
          <p:spPr>
            <a:xfrm>
              <a:off x="5562860" y="3080115"/>
              <a:ext cx="13140" cy="883130"/>
            </a:xfrm>
            <a:custGeom>
              <a:avLst/>
              <a:gdLst>
                <a:gd name="connsiteX0" fmla="*/ 0 w 13140"/>
                <a:gd name="connsiteY0" fmla="*/ 0 h 883130"/>
                <a:gd name="connsiteX1" fmla="*/ 0 w 13140"/>
                <a:gd name="connsiteY1" fmla="*/ 883131 h 883130"/>
                <a:gd name="connsiteX2" fmla="*/ 13141 w 13140"/>
                <a:gd name="connsiteY2" fmla="*/ 883131 h 883130"/>
                <a:gd name="connsiteX3" fmla="*/ 13141 w 13140"/>
                <a:gd name="connsiteY3" fmla="*/ 0 h 883130"/>
                <a:gd name="connsiteX4" fmla="*/ 0 w 13140"/>
                <a:gd name="connsiteY4" fmla="*/ 0 h 883130"/>
                <a:gd name="connsiteX5" fmla="*/ 0 w 13140"/>
                <a:gd name="connsiteY5" fmla="*/ 0 h 88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3130">
                  <a:moveTo>
                    <a:pt x="0" y="0"/>
                  </a:moveTo>
                  <a:lnTo>
                    <a:pt x="0" y="883131"/>
                  </a:lnTo>
                  <a:lnTo>
                    <a:pt x="13141" y="883131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7" name="Freeform 1276">
              <a:extLst>
                <a:ext uri="{FF2B5EF4-FFF2-40B4-BE49-F238E27FC236}">
                  <a16:creationId xmlns:a16="http://schemas.microsoft.com/office/drawing/2014/main" id="{9418AA43-B368-AEAC-DB6F-52A97F5A2F43}"/>
                </a:ext>
              </a:extLst>
            </p:cNvPr>
            <p:cNvSpPr/>
            <p:nvPr/>
          </p:nvSpPr>
          <p:spPr>
            <a:xfrm>
              <a:off x="5562860" y="3080115"/>
              <a:ext cx="13140" cy="883130"/>
            </a:xfrm>
            <a:custGeom>
              <a:avLst/>
              <a:gdLst>
                <a:gd name="connsiteX0" fmla="*/ 0 w 13140"/>
                <a:gd name="connsiteY0" fmla="*/ 0 h 883130"/>
                <a:gd name="connsiteX1" fmla="*/ 0 w 13140"/>
                <a:gd name="connsiteY1" fmla="*/ 883131 h 883130"/>
                <a:gd name="connsiteX2" fmla="*/ 13141 w 13140"/>
                <a:gd name="connsiteY2" fmla="*/ 883131 h 883130"/>
                <a:gd name="connsiteX3" fmla="*/ 13141 w 13140"/>
                <a:gd name="connsiteY3" fmla="*/ 0 h 883130"/>
                <a:gd name="connsiteX4" fmla="*/ 0 w 13140"/>
                <a:gd name="connsiteY4" fmla="*/ 0 h 88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3130">
                  <a:moveTo>
                    <a:pt x="0" y="0"/>
                  </a:moveTo>
                  <a:lnTo>
                    <a:pt x="0" y="883131"/>
                  </a:lnTo>
                  <a:lnTo>
                    <a:pt x="13141" y="883131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8" name="Freeform 1277">
              <a:extLst>
                <a:ext uri="{FF2B5EF4-FFF2-40B4-BE49-F238E27FC236}">
                  <a16:creationId xmlns:a16="http://schemas.microsoft.com/office/drawing/2014/main" id="{3CCDF75C-DD2C-D642-0A48-AF4427287F3C}"/>
                </a:ext>
              </a:extLst>
            </p:cNvPr>
            <p:cNvSpPr/>
            <p:nvPr/>
          </p:nvSpPr>
          <p:spPr>
            <a:xfrm>
              <a:off x="5576001" y="3084477"/>
              <a:ext cx="13140" cy="878768"/>
            </a:xfrm>
            <a:custGeom>
              <a:avLst/>
              <a:gdLst>
                <a:gd name="connsiteX0" fmla="*/ 0 w 13140"/>
                <a:gd name="connsiteY0" fmla="*/ 0 h 878768"/>
                <a:gd name="connsiteX1" fmla="*/ 0 w 13140"/>
                <a:gd name="connsiteY1" fmla="*/ 878769 h 878768"/>
                <a:gd name="connsiteX2" fmla="*/ 13141 w 13140"/>
                <a:gd name="connsiteY2" fmla="*/ 878769 h 878768"/>
                <a:gd name="connsiteX3" fmla="*/ 13141 w 13140"/>
                <a:gd name="connsiteY3" fmla="*/ 0 h 878768"/>
                <a:gd name="connsiteX4" fmla="*/ 0 w 13140"/>
                <a:gd name="connsiteY4" fmla="*/ 0 h 878768"/>
                <a:gd name="connsiteX5" fmla="*/ 0 w 13140"/>
                <a:gd name="connsiteY5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8768">
                  <a:moveTo>
                    <a:pt x="0" y="0"/>
                  </a:moveTo>
                  <a:lnTo>
                    <a:pt x="0" y="878769"/>
                  </a:lnTo>
                  <a:lnTo>
                    <a:pt x="13141" y="878769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9" name="Freeform 1278">
              <a:extLst>
                <a:ext uri="{FF2B5EF4-FFF2-40B4-BE49-F238E27FC236}">
                  <a16:creationId xmlns:a16="http://schemas.microsoft.com/office/drawing/2014/main" id="{2FCC49B6-A860-D12F-66C6-E51160EFB208}"/>
                </a:ext>
              </a:extLst>
            </p:cNvPr>
            <p:cNvSpPr/>
            <p:nvPr/>
          </p:nvSpPr>
          <p:spPr>
            <a:xfrm>
              <a:off x="5576001" y="3084477"/>
              <a:ext cx="13140" cy="878768"/>
            </a:xfrm>
            <a:custGeom>
              <a:avLst/>
              <a:gdLst>
                <a:gd name="connsiteX0" fmla="*/ 0 w 13140"/>
                <a:gd name="connsiteY0" fmla="*/ 0 h 878768"/>
                <a:gd name="connsiteX1" fmla="*/ 0 w 13140"/>
                <a:gd name="connsiteY1" fmla="*/ 878769 h 878768"/>
                <a:gd name="connsiteX2" fmla="*/ 13141 w 13140"/>
                <a:gd name="connsiteY2" fmla="*/ 878769 h 878768"/>
                <a:gd name="connsiteX3" fmla="*/ 13141 w 13140"/>
                <a:gd name="connsiteY3" fmla="*/ 0 h 878768"/>
                <a:gd name="connsiteX4" fmla="*/ 0 w 13140"/>
                <a:gd name="connsiteY4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8768">
                  <a:moveTo>
                    <a:pt x="0" y="0"/>
                  </a:moveTo>
                  <a:lnTo>
                    <a:pt x="0" y="878769"/>
                  </a:lnTo>
                  <a:lnTo>
                    <a:pt x="13141" y="878769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0" name="Freeform 1279">
              <a:extLst>
                <a:ext uri="{FF2B5EF4-FFF2-40B4-BE49-F238E27FC236}">
                  <a16:creationId xmlns:a16="http://schemas.microsoft.com/office/drawing/2014/main" id="{330B47C0-B682-E048-6FB4-BC23200394C1}"/>
                </a:ext>
              </a:extLst>
            </p:cNvPr>
            <p:cNvSpPr/>
            <p:nvPr/>
          </p:nvSpPr>
          <p:spPr>
            <a:xfrm>
              <a:off x="5589141" y="3091776"/>
              <a:ext cx="13139" cy="871469"/>
            </a:xfrm>
            <a:custGeom>
              <a:avLst/>
              <a:gdLst>
                <a:gd name="connsiteX0" fmla="*/ 0 w 13139"/>
                <a:gd name="connsiteY0" fmla="*/ 0 h 871469"/>
                <a:gd name="connsiteX1" fmla="*/ 0 w 13139"/>
                <a:gd name="connsiteY1" fmla="*/ 871470 h 871469"/>
                <a:gd name="connsiteX2" fmla="*/ 13140 w 13139"/>
                <a:gd name="connsiteY2" fmla="*/ 871470 h 871469"/>
                <a:gd name="connsiteX3" fmla="*/ 13140 w 13139"/>
                <a:gd name="connsiteY3" fmla="*/ 0 h 871469"/>
                <a:gd name="connsiteX4" fmla="*/ 0 w 13139"/>
                <a:gd name="connsiteY4" fmla="*/ 0 h 871469"/>
                <a:gd name="connsiteX5" fmla="*/ 0 w 13139"/>
                <a:gd name="connsiteY5" fmla="*/ 0 h 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71469">
                  <a:moveTo>
                    <a:pt x="0" y="0"/>
                  </a:moveTo>
                  <a:lnTo>
                    <a:pt x="0" y="871470"/>
                  </a:lnTo>
                  <a:lnTo>
                    <a:pt x="13140" y="871470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1" name="Freeform 1280">
              <a:extLst>
                <a:ext uri="{FF2B5EF4-FFF2-40B4-BE49-F238E27FC236}">
                  <a16:creationId xmlns:a16="http://schemas.microsoft.com/office/drawing/2014/main" id="{5BB6C995-0049-08DB-4E7C-0B111E081FD5}"/>
                </a:ext>
              </a:extLst>
            </p:cNvPr>
            <p:cNvSpPr/>
            <p:nvPr/>
          </p:nvSpPr>
          <p:spPr>
            <a:xfrm>
              <a:off x="5589141" y="3091776"/>
              <a:ext cx="13139" cy="871469"/>
            </a:xfrm>
            <a:custGeom>
              <a:avLst/>
              <a:gdLst>
                <a:gd name="connsiteX0" fmla="*/ 0 w 13139"/>
                <a:gd name="connsiteY0" fmla="*/ 0 h 871469"/>
                <a:gd name="connsiteX1" fmla="*/ 0 w 13139"/>
                <a:gd name="connsiteY1" fmla="*/ 871470 h 871469"/>
                <a:gd name="connsiteX2" fmla="*/ 13140 w 13139"/>
                <a:gd name="connsiteY2" fmla="*/ 871470 h 871469"/>
                <a:gd name="connsiteX3" fmla="*/ 13140 w 13139"/>
                <a:gd name="connsiteY3" fmla="*/ 0 h 871469"/>
                <a:gd name="connsiteX4" fmla="*/ 0 w 13139"/>
                <a:gd name="connsiteY4" fmla="*/ 0 h 8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71469">
                  <a:moveTo>
                    <a:pt x="0" y="0"/>
                  </a:moveTo>
                  <a:lnTo>
                    <a:pt x="0" y="871470"/>
                  </a:lnTo>
                  <a:lnTo>
                    <a:pt x="13140" y="871470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2" name="Freeform 1281">
              <a:extLst>
                <a:ext uri="{FF2B5EF4-FFF2-40B4-BE49-F238E27FC236}">
                  <a16:creationId xmlns:a16="http://schemas.microsoft.com/office/drawing/2014/main" id="{F7298787-19A9-569A-E9E1-11379855B3C8}"/>
                </a:ext>
              </a:extLst>
            </p:cNvPr>
            <p:cNvSpPr/>
            <p:nvPr/>
          </p:nvSpPr>
          <p:spPr>
            <a:xfrm>
              <a:off x="5602281" y="3080649"/>
              <a:ext cx="13140" cy="882596"/>
            </a:xfrm>
            <a:custGeom>
              <a:avLst/>
              <a:gdLst>
                <a:gd name="connsiteX0" fmla="*/ 0 w 13140"/>
                <a:gd name="connsiteY0" fmla="*/ 0 h 882596"/>
                <a:gd name="connsiteX1" fmla="*/ 0 w 13140"/>
                <a:gd name="connsiteY1" fmla="*/ 882597 h 882596"/>
                <a:gd name="connsiteX2" fmla="*/ 13141 w 13140"/>
                <a:gd name="connsiteY2" fmla="*/ 882597 h 882596"/>
                <a:gd name="connsiteX3" fmla="*/ 13141 w 13140"/>
                <a:gd name="connsiteY3" fmla="*/ 0 h 882596"/>
                <a:gd name="connsiteX4" fmla="*/ 0 w 13140"/>
                <a:gd name="connsiteY4" fmla="*/ 0 h 882596"/>
                <a:gd name="connsiteX5" fmla="*/ 0 w 13140"/>
                <a:gd name="connsiteY5" fmla="*/ 0 h 88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2596">
                  <a:moveTo>
                    <a:pt x="0" y="0"/>
                  </a:moveTo>
                  <a:lnTo>
                    <a:pt x="0" y="882597"/>
                  </a:lnTo>
                  <a:lnTo>
                    <a:pt x="13141" y="88259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3" name="Freeform 1282">
              <a:extLst>
                <a:ext uri="{FF2B5EF4-FFF2-40B4-BE49-F238E27FC236}">
                  <a16:creationId xmlns:a16="http://schemas.microsoft.com/office/drawing/2014/main" id="{7EC1FB33-9403-9106-1C55-2C45C5E7E4AD}"/>
                </a:ext>
              </a:extLst>
            </p:cNvPr>
            <p:cNvSpPr/>
            <p:nvPr/>
          </p:nvSpPr>
          <p:spPr>
            <a:xfrm>
              <a:off x="5602281" y="3080649"/>
              <a:ext cx="13140" cy="882596"/>
            </a:xfrm>
            <a:custGeom>
              <a:avLst/>
              <a:gdLst>
                <a:gd name="connsiteX0" fmla="*/ 0 w 13140"/>
                <a:gd name="connsiteY0" fmla="*/ 0 h 882596"/>
                <a:gd name="connsiteX1" fmla="*/ 0 w 13140"/>
                <a:gd name="connsiteY1" fmla="*/ 882597 h 882596"/>
                <a:gd name="connsiteX2" fmla="*/ 13141 w 13140"/>
                <a:gd name="connsiteY2" fmla="*/ 882597 h 882596"/>
                <a:gd name="connsiteX3" fmla="*/ 13141 w 13140"/>
                <a:gd name="connsiteY3" fmla="*/ 0 h 882596"/>
                <a:gd name="connsiteX4" fmla="*/ 0 w 13140"/>
                <a:gd name="connsiteY4" fmla="*/ 0 h 88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2596">
                  <a:moveTo>
                    <a:pt x="0" y="0"/>
                  </a:moveTo>
                  <a:lnTo>
                    <a:pt x="0" y="882597"/>
                  </a:lnTo>
                  <a:lnTo>
                    <a:pt x="13141" y="88259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4" name="Freeform 1283">
              <a:extLst>
                <a:ext uri="{FF2B5EF4-FFF2-40B4-BE49-F238E27FC236}">
                  <a16:creationId xmlns:a16="http://schemas.microsoft.com/office/drawing/2014/main" id="{4C2013C0-1715-5439-E861-A7727E30E7BE}"/>
                </a:ext>
              </a:extLst>
            </p:cNvPr>
            <p:cNvSpPr/>
            <p:nvPr/>
          </p:nvSpPr>
          <p:spPr>
            <a:xfrm>
              <a:off x="5615421" y="3068364"/>
              <a:ext cx="13139" cy="894881"/>
            </a:xfrm>
            <a:custGeom>
              <a:avLst/>
              <a:gdLst>
                <a:gd name="connsiteX0" fmla="*/ 0 w 13139"/>
                <a:gd name="connsiteY0" fmla="*/ 0 h 894881"/>
                <a:gd name="connsiteX1" fmla="*/ 0 w 13139"/>
                <a:gd name="connsiteY1" fmla="*/ 894881 h 894881"/>
                <a:gd name="connsiteX2" fmla="*/ 13140 w 13139"/>
                <a:gd name="connsiteY2" fmla="*/ 894881 h 894881"/>
                <a:gd name="connsiteX3" fmla="*/ 13140 w 13139"/>
                <a:gd name="connsiteY3" fmla="*/ 0 h 894881"/>
                <a:gd name="connsiteX4" fmla="*/ 0 w 13139"/>
                <a:gd name="connsiteY4" fmla="*/ 0 h 894881"/>
                <a:gd name="connsiteX5" fmla="*/ 0 w 13139"/>
                <a:gd name="connsiteY5" fmla="*/ 0 h 8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4881">
                  <a:moveTo>
                    <a:pt x="0" y="0"/>
                  </a:moveTo>
                  <a:lnTo>
                    <a:pt x="0" y="894881"/>
                  </a:lnTo>
                  <a:lnTo>
                    <a:pt x="13140" y="894881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5" name="Freeform 1284">
              <a:extLst>
                <a:ext uri="{FF2B5EF4-FFF2-40B4-BE49-F238E27FC236}">
                  <a16:creationId xmlns:a16="http://schemas.microsoft.com/office/drawing/2014/main" id="{A10F7548-591F-75FC-B507-E77930D90F65}"/>
                </a:ext>
              </a:extLst>
            </p:cNvPr>
            <p:cNvSpPr/>
            <p:nvPr/>
          </p:nvSpPr>
          <p:spPr>
            <a:xfrm>
              <a:off x="5615421" y="3068364"/>
              <a:ext cx="13139" cy="894881"/>
            </a:xfrm>
            <a:custGeom>
              <a:avLst/>
              <a:gdLst>
                <a:gd name="connsiteX0" fmla="*/ 0 w 13139"/>
                <a:gd name="connsiteY0" fmla="*/ 0 h 894881"/>
                <a:gd name="connsiteX1" fmla="*/ 0 w 13139"/>
                <a:gd name="connsiteY1" fmla="*/ 894881 h 894881"/>
                <a:gd name="connsiteX2" fmla="*/ 13140 w 13139"/>
                <a:gd name="connsiteY2" fmla="*/ 894881 h 894881"/>
                <a:gd name="connsiteX3" fmla="*/ 13140 w 13139"/>
                <a:gd name="connsiteY3" fmla="*/ 0 h 894881"/>
                <a:gd name="connsiteX4" fmla="*/ 0 w 13139"/>
                <a:gd name="connsiteY4" fmla="*/ 0 h 89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4881">
                  <a:moveTo>
                    <a:pt x="0" y="0"/>
                  </a:moveTo>
                  <a:lnTo>
                    <a:pt x="0" y="894881"/>
                  </a:lnTo>
                  <a:lnTo>
                    <a:pt x="13140" y="894881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6" name="Freeform 1285">
              <a:extLst>
                <a:ext uri="{FF2B5EF4-FFF2-40B4-BE49-F238E27FC236}">
                  <a16:creationId xmlns:a16="http://schemas.microsoft.com/office/drawing/2014/main" id="{B5270C8D-9197-056E-1FA9-020A9540DF10}"/>
                </a:ext>
              </a:extLst>
            </p:cNvPr>
            <p:cNvSpPr/>
            <p:nvPr/>
          </p:nvSpPr>
          <p:spPr>
            <a:xfrm>
              <a:off x="5628561" y="3064358"/>
              <a:ext cx="13140" cy="898887"/>
            </a:xfrm>
            <a:custGeom>
              <a:avLst/>
              <a:gdLst>
                <a:gd name="connsiteX0" fmla="*/ 0 w 13140"/>
                <a:gd name="connsiteY0" fmla="*/ 0 h 898887"/>
                <a:gd name="connsiteX1" fmla="*/ 0 w 13140"/>
                <a:gd name="connsiteY1" fmla="*/ 898887 h 898887"/>
                <a:gd name="connsiteX2" fmla="*/ 13141 w 13140"/>
                <a:gd name="connsiteY2" fmla="*/ 898887 h 898887"/>
                <a:gd name="connsiteX3" fmla="*/ 13141 w 13140"/>
                <a:gd name="connsiteY3" fmla="*/ 0 h 898887"/>
                <a:gd name="connsiteX4" fmla="*/ 0 w 13140"/>
                <a:gd name="connsiteY4" fmla="*/ 0 h 898887"/>
                <a:gd name="connsiteX5" fmla="*/ 0 w 13140"/>
                <a:gd name="connsiteY5" fmla="*/ 0 h 8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8887">
                  <a:moveTo>
                    <a:pt x="0" y="0"/>
                  </a:moveTo>
                  <a:lnTo>
                    <a:pt x="0" y="898887"/>
                  </a:lnTo>
                  <a:lnTo>
                    <a:pt x="13141" y="89888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7" name="Freeform 1286">
              <a:extLst>
                <a:ext uri="{FF2B5EF4-FFF2-40B4-BE49-F238E27FC236}">
                  <a16:creationId xmlns:a16="http://schemas.microsoft.com/office/drawing/2014/main" id="{C6FAE38A-50AF-78A6-399E-2BDAAE628229}"/>
                </a:ext>
              </a:extLst>
            </p:cNvPr>
            <p:cNvSpPr/>
            <p:nvPr/>
          </p:nvSpPr>
          <p:spPr>
            <a:xfrm>
              <a:off x="5628561" y="3064358"/>
              <a:ext cx="13140" cy="898887"/>
            </a:xfrm>
            <a:custGeom>
              <a:avLst/>
              <a:gdLst>
                <a:gd name="connsiteX0" fmla="*/ 0 w 13140"/>
                <a:gd name="connsiteY0" fmla="*/ 0 h 898887"/>
                <a:gd name="connsiteX1" fmla="*/ 0 w 13140"/>
                <a:gd name="connsiteY1" fmla="*/ 898887 h 898887"/>
                <a:gd name="connsiteX2" fmla="*/ 13141 w 13140"/>
                <a:gd name="connsiteY2" fmla="*/ 898887 h 898887"/>
                <a:gd name="connsiteX3" fmla="*/ 13141 w 13140"/>
                <a:gd name="connsiteY3" fmla="*/ 0 h 898887"/>
                <a:gd name="connsiteX4" fmla="*/ 0 w 13140"/>
                <a:gd name="connsiteY4" fmla="*/ 0 h 89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8887">
                  <a:moveTo>
                    <a:pt x="0" y="0"/>
                  </a:moveTo>
                  <a:lnTo>
                    <a:pt x="0" y="898887"/>
                  </a:lnTo>
                  <a:lnTo>
                    <a:pt x="13141" y="89888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8" name="Freeform 1287">
              <a:extLst>
                <a:ext uri="{FF2B5EF4-FFF2-40B4-BE49-F238E27FC236}">
                  <a16:creationId xmlns:a16="http://schemas.microsoft.com/office/drawing/2014/main" id="{1655B71F-10FD-7FA9-F0B7-A3C1646EDB09}"/>
                </a:ext>
              </a:extLst>
            </p:cNvPr>
            <p:cNvSpPr/>
            <p:nvPr/>
          </p:nvSpPr>
          <p:spPr>
            <a:xfrm>
              <a:off x="5641702" y="3076999"/>
              <a:ext cx="13139" cy="886246"/>
            </a:xfrm>
            <a:custGeom>
              <a:avLst/>
              <a:gdLst>
                <a:gd name="connsiteX0" fmla="*/ 0 w 13139"/>
                <a:gd name="connsiteY0" fmla="*/ 0 h 886246"/>
                <a:gd name="connsiteX1" fmla="*/ 0 w 13139"/>
                <a:gd name="connsiteY1" fmla="*/ 886247 h 886246"/>
                <a:gd name="connsiteX2" fmla="*/ 13140 w 13139"/>
                <a:gd name="connsiteY2" fmla="*/ 886247 h 886246"/>
                <a:gd name="connsiteX3" fmla="*/ 13140 w 13139"/>
                <a:gd name="connsiteY3" fmla="*/ 0 h 886246"/>
                <a:gd name="connsiteX4" fmla="*/ 0 w 13139"/>
                <a:gd name="connsiteY4" fmla="*/ 0 h 886246"/>
                <a:gd name="connsiteX5" fmla="*/ 0 w 13139"/>
                <a:gd name="connsiteY5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86246">
                  <a:moveTo>
                    <a:pt x="0" y="0"/>
                  </a:moveTo>
                  <a:lnTo>
                    <a:pt x="0" y="886247"/>
                  </a:lnTo>
                  <a:lnTo>
                    <a:pt x="13140" y="886247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9" name="Freeform 1288">
              <a:extLst>
                <a:ext uri="{FF2B5EF4-FFF2-40B4-BE49-F238E27FC236}">
                  <a16:creationId xmlns:a16="http://schemas.microsoft.com/office/drawing/2014/main" id="{0FAD23BA-1032-CAE0-93CF-77D8FE289AFC}"/>
                </a:ext>
              </a:extLst>
            </p:cNvPr>
            <p:cNvSpPr/>
            <p:nvPr/>
          </p:nvSpPr>
          <p:spPr>
            <a:xfrm>
              <a:off x="5641702" y="3076999"/>
              <a:ext cx="13139" cy="886246"/>
            </a:xfrm>
            <a:custGeom>
              <a:avLst/>
              <a:gdLst>
                <a:gd name="connsiteX0" fmla="*/ 0 w 13139"/>
                <a:gd name="connsiteY0" fmla="*/ 0 h 886246"/>
                <a:gd name="connsiteX1" fmla="*/ 0 w 13139"/>
                <a:gd name="connsiteY1" fmla="*/ 886247 h 886246"/>
                <a:gd name="connsiteX2" fmla="*/ 13140 w 13139"/>
                <a:gd name="connsiteY2" fmla="*/ 886247 h 886246"/>
                <a:gd name="connsiteX3" fmla="*/ 13140 w 13139"/>
                <a:gd name="connsiteY3" fmla="*/ 0 h 886246"/>
                <a:gd name="connsiteX4" fmla="*/ 0 w 13139"/>
                <a:gd name="connsiteY4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86246">
                  <a:moveTo>
                    <a:pt x="0" y="0"/>
                  </a:moveTo>
                  <a:lnTo>
                    <a:pt x="0" y="886247"/>
                  </a:lnTo>
                  <a:lnTo>
                    <a:pt x="13140" y="886247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0" name="Freeform 1289">
              <a:extLst>
                <a:ext uri="{FF2B5EF4-FFF2-40B4-BE49-F238E27FC236}">
                  <a16:creationId xmlns:a16="http://schemas.microsoft.com/office/drawing/2014/main" id="{C9058BAC-9BC7-BF7E-CBB8-A7EB7AF03126}"/>
                </a:ext>
              </a:extLst>
            </p:cNvPr>
            <p:cNvSpPr/>
            <p:nvPr/>
          </p:nvSpPr>
          <p:spPr>
            <a:xfrm>
              <a:off x="5654842" y="3078780"/>
              <a:ext cx="13140" cy="884466"/>
            </a:xfrm>
            <a:custGeom>
              <a:avLst/>
              <a:gdLst>
                <a:gd name="connsiteX0" fmla="*/ 0 w 13140"/>
                <a:gd name="connsiteY0" fmla="*/ 0 h 884466"/>
                <a:gd name="connsiteX1" fmla="*/ 0 w 13140"/>
                <a:gd name="connsiteY1" fmla="*/ 884466 h 884466"/>
                <a:gd name="connsiteX2" fmla="*/ 13141 w 13140"/>
                <a:gd name="connsiteY2" fmla="*/ 884466 h 884466"/>
                <a:gd name="connsiteX3" fmla="*/ 13141 w 13140"/>
                <a:gd name="connsiteY3" fmla="*/ 0 h 884466"/>
                <a:gd name="connsiteX4" fmla="*/ 0 w 13140"/>
                <a:gd name="connsiteY4" fmla="*/ 0 h 884466"/>
                <a:gd name="connsiteX5" fmla="*/ 0 w 13140"/>
                <a:gd name="connsiteY5" fmla="*/ 0 h 88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84466">
                  <a:moveTo>
                    <a:pt x="0" y="0"/>
                  </a:moveTo>
                  <a:lnTo>
                    <a:pt x="0" y="884466"/>
                  </a:lnTo>
                  <a:lnTo>
                    <a:pt x="13141" y="88446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1" name="Freeform 1290">
              <a:extLst>
                <a:ext uri="{FF2B5EF4-FFF2-40B4-BE49-F238E27FC236}">
                  <a16:creationId xmlns:a16="http://schemas.microsoft.com/office/drawing/2014/main" id="{AE7E0A9C-1215-1358-577C-B98DF23DB026}"/>
                </a:ext>
              </a:extLst>
            </p:cNvPr>
            <p:cNvSpPr/>
            <p:nvPr/>
          </p:nvSpPr>
          <p:spPr>
            <a:xfrm>
              <a:off x="5654842" y="3078780"/>
              <a:ext cx="13140" cy="884466"/>
            </a:xfrm>
            <a:custGeom>
              <a:avLst/>
              <a:gdLst>
                <a:gd name="connsiteX0" fmla="*/ 0 w 13140"/>
                <a:gd name="connsiteY0" fmla="*/ 0 h 884466"/>
                <a:gd name="connsiteX1" fmla="*/ 0 w 13140"/>
                <a:gd name="connsiteY1" fmla="*/ 884466 h 884466"/>
                <a:gd name="connsiteX2" fmla="*/ 13141 w 13140"/>
                <a:gd name="connsiteY2" fmla="*/ 884466 h 884466"/>
                <a:gd name="connsiteX3" fmla="*/ 13141 w 13140"/>
                <a:gd name="connsiteY3" fmla="*/ 0 h 884466"/>
                <a:gd name="connsiteX4" fmla="*/ 0 w 13140"/>
                <a:gd name="connsiteY4" fmla="*/ 0 h 88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84466">
                  <a:moveTo>
                    <a:pt x="0" y="0"/>
                  </a:moveTo>
                  <a:lnTo>
                    <a:pt x="0" y="884466"/>
                  </a:lnTo>
                  <a:lnTo>
                    <a:pt x="13141" y="88446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2" name="Freeform 1291">
              <a:extLst>
                <a:ext uri="{FF2B5EF4-FFF2-40B4-BE49-F238E27FC236}">
                  <a16:creationId xmlns:a16="http://schemas.microsoft.com/office/drawing/2014/main" id="{D5B3CA1D-6918-D56E-2FD5-5390620BDAD4}"/>
                </a:ext>
              </a:extLst>
            </p:cNvPr>
            <p:cNvSpPr/>
            <p:nvPr/>
          </p:nvSpPr>
          <p:spPr>
            <a:xfrm>
              <a:off x="5667982" y="3087770"/>
              <a:ext cx="13140" cy="875475"/>
            </a:xfrm>
            <a:custGeom>
              <a:avLst/>
              <a:gdLst>
                <a:gd name="connsiteX0" fmla="*/ 0 w 13140"/>
                <a:gd name="connsiteY0" fmla="*/ 0 h 875475"/>
                <a:gd name="connsiteX1" fmla="*/ 0 w 13140"/>
                <a:gd name="connsiteY1" fmla="*/ 875476 h 875475"/>
                <a:gd name="connsiteX2" fmla="*/ 13141 w 13140"/>
                <a:gd name="connsiteY2" fmla="*/ 875476 h 875475"/>
                <a:gd name="connsiteX3" fmla="*/ 13141 w 13140"/>
                <a:gd name="connsiteY3" fmla="*/ 0 h 875475"/>
                <a:gd name="connsiteX4" fmla="*/ 0 w 13140"/>
                <a:gd name="connsiteY4" fmla="*/ 0 h 875475"/>
                <a:gd name="connsiteX5" fmla="*/ 0 w 13140"/>
                <a:gd name="connsiteY5" fmla="*/ 0 h 8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75475">
                  <a:moveTo>
                    <a:pt x="0" y="0"/>
                  </a:moveTo>
                  <a:lnTo>
                    <a:pt x="0" y="875476"/>
                  </a:lnTo>
                  <a:lnTo>
                    <a:pt x="13141" y="875476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3" name="Freeform 1292">
              <a:extLst>
                <a:ext uri="{FF2B5EF4-FFF2-40B4-BE49-F238E27FC236}">
                  <a16:creationId xmlns:a16="http://schemas.microsoft.com/office/drawing/2014/main" id="{8A17C64E-1EEE-E2E8-190F-64165ACA0255}"/>
                </a:ext>
              </a:extLst>
            </p:cNvPr>
            <p:cNvSpPr/>
            <p:nvPr/>
          </p:nvSpPr>
          <p:spPr>
            <a:xfrm>
              <a:off x="5667982" y="3087770"/>
              <a:ext cx="13140" cy="875475"/>
            </a:xfrm>
            <a:custGeom>
              <a:avLst/>
              <a:gdLst>
                <a:gd name="connsiteX0" fmla="*/ 0 w 13140"/>
                <a:gd name="connsiteY0" fmla="*/ 0 h 875475"/>
                <a:gd name="connsiteX1" fmla="*/ 0 w 13140"/>
                <a:gd name="connsiteY1" fmla="*/ 875476 h 875475"/>
                <a:gd name="connsiteX2" fmla="*/ 13141 w 13140"/>
                <a:gd name="connsiteY2" fmla="*/ 875476 h 875475"/>
                <a:gd name="connsiteX3" fmla="*/ 13141 w 13140"/>
                <a:gd name="connsiteY3" fmla="*/ 0 h 875475"/>
                <a:gd name="connsiteX4" fmla="*/ 0 w 13140"/>
                <a:gd name="connsiteY4" fmla="*/ 0 h 87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75475">
                  <a:moveTo>
                    <a:pt x="0" y="0"/>
                  </a:moveTo>
                  <a:lnTo>
                    <a:pt x="0" y="875476"/>
                  </a:lnTo>
                  <a:lnTo>
                    <a:pt x="13141" y="875476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4" name="Freeform 1293">
              <a:extLst>
                <a:ext uri="{FF2B5EF4-FFF2-40B4-BE49-F238E27FC236}">
                  <a16:creationId xmlns:a16="http://schemas.microsoft.com/office/drawing/2014/main" id="{15762BB3-4DCA-DB59-8D3D-2E829C6AF7E1}"/>
                </a:ext>
              </a:extLst>
            </p:cNvPr>
            <p:cNvSpPr/>
            <p:nvPr/>
          </p:nvSpPr>
          <p:spPr>
            <a:xfrm>
              <a:off x="5681123" y="3071302"/>
              <a:ext cx="13139" cy="891943"/>
            </a:xfrm>
            <a:custGeom>
              <a:avLst/>
              <a:gdLst>
                <a:gd name="connsiteX0" fmla="*/ 0 w 13139"/>
                <a:gd name="connsiteY0" fmla="*/ 0 h 891943"/>
                <a:gd name="connsiteX1" fmla="*/ 0 w 13139"/>
                <a:gd name="connsiteY1" fmla="*/ 891943 h 891943"/>
                <a:gd name="connsiteX2" fmla="*/ 13140 w 13139"/>
                <a:gd name="connsiteY2" fmla="*/ 891943 h 891943"/>
                <a:gd name="connsiteX3" fmla="*/ 13140 w 13139"/>
                <a:gd name="connsiteY3" fmla="*/ 0 h 891943"/>
                <a:gd name="connsiteX4" fmla="*/ 0 w 13139"/>
                <a:gd name="connsiteY4" fmla="*/ 0 h 891943"/>
                <a:gd name="connsiteX5" fmla="*/ 0 w 13139"/>
                <a:gd name="connsiteY5" fmla="*/ 0 h 8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1943">
                  <a:moveTo>
                    <a:pt x="0" y="0"/>
                  </a:moveTo>
                  <a:lnTo>
                    <a:pt x="0" y="891943"/>
                  </a:lnTo>
                  <a:lnTo>
                    <a:pt x="13140" y="891943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5" name="Freeform 1294">
              <a:extLst>
                <a:ext uri="{FF2B5EF4-FFF2-40B4-BE49-F238E27FC236}">
                  <a16:creationId xmlns:a16="http://schemas.microsoft.com/office/drawing/2014/main" id="{48187B2C-60C3-C49B-5343-F8B6A5955217}"/>
                </a:ext>
              </a:extLst>
            </p:cNvPr>
            <p:cNvSpPr/>
            <p:nvPr/>
          </p:nvSpPr>
          <p:spPr>
            <a:xfrm>
              <a:off x="5681123" y="3071302"/>
              <a:ext cx="13139" cy="891943"/>
            </a:xfrm>
            <a:custGeom>
              <a:avLst/>
              <a:gdLst>
                <a:gd name="connsiteX0" fmla="*/ 0 w 13139"/>
                <a:gd name="connsiteY0" fmla="*/ 0 h 891943"/>
                <a:gd name="connsiteX1" fmla="*/ 0 w 13139"/>
                <a:gd name="connsiteY1" fmla="*/ 891943 h 891943"/>
                <a:gd name="connsiteX2" fmla="*/ 13140 w 13139"/>
                <a:gd name="connsiteY2" fmla="*/ 891943 h 891943"/>
                <a:gd name="connsiteX3" fmla="*/ 13140 w 13139"/>
                <a:gd name="connsiteY3" fmla="*/ 0 h 891943"/>
                <a:gd name="connsiteX4" fmla="*/ 0 w 13139"/>
                <a:gd name="connsiteY4" fmla="*/ 0 h 89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1943">
                  <a:moveTo>
                    <a:pt x="0" y="0"/>
                  </a:moveTo>
                  <a:lnTo>
                    <a:pt x="0" y="891943"/>
                  </a:lnTo>
                  <a:lnTo>
                    <a:pt x="13140" y="891943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6" name="Freeform 1295">
              <a:extLst>
                <a:ext uri="{FF2B5EF4-FFF2-40B4-BE49-F238E27FC236}">
                  <a16:creationId xmlns:a16="http://schemas.microsoft.com/office/drawing/2014/main" id="{AEA2C59A-3F03-DD7B-9F45-3D73E00AA489}"/>
                </a:ext>
              </a:extLst>
            </p:cNvPr>
            <p:cNvSpPr/>
            <p:nvPr/>
          </p:nvSpPr>
          <p:spPr>
            <a:xfrm>
              <a:off x="5694263" y="3066228"/>
              <a:ext cx="13140" cy="897017"/>
            </a:xfrm>
            <a:custGeom>
              <a:avLst/>
              <a:gdLst>
                <a:gd name="connsiteX0" fmla="*/ 0 w 13140"/>
                <a:gd name="connsiteY0" fmla="*/ 0 h 897017"/>
                <a:gd name="connsiteX1" fmla="*/ 0 w 13140"/>
                <a:gd name="connsiteY1" fmla="*/ 897017 h 897017"/>
                <a:gd name="connsiteX2" fmla="*/ 13141 w 13140"/>
                <a:gd name="connsiteY2" fmla="*/ 897017 h 897017"/>
                <a:gd name="connsiteX3" fmla="*/ 13141 w 13140"/>
                <a:gd name="connsiteY3" fmla="*/ 0 h 897017"/>
                <a:gd name="connsiteX4" fmla="*/ 0 w 13140"/>
                <a:gd name="connsiteY4" fmla="*/ 0 h 897017"/>
                <a:gd name="connsiteX5" fmla="*/ 0 w 13140"/>
                <a:gd name="connsiteY5" fmla="*/ 0 h 8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7017">
                  <a:moveTo>
                    <a:pt x="0" y="0"/>
                  </a:moveTo>
                  <a:lnTo>
                    <a:pt x="0" y="897017"/>
                  </a:lnTo>
                  <a:lnTo>
                    <a:pt x="13141" y="89701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7" name="Freeform 1296">
              <a:extLst>
                <a:ext uri="{FF2B5EF4-FFF2-40B4-BE49-F238E27FC236}">
                  <a16:creationId xmlns:a16="http://schemas.microsoft.com/office/drawing/2014/main" id="{37B4F856-C702-E845-A64E-DCC4AD54928E}"/>
                </a:ext>
              </a:extLst>
            </p:cNvPr>
            <p:cNvSpPr/>
            <p:nvPr/>
          </p:nvSpPr>
          <p:spPr>
            <a:xfrm>
              <a:off x="5694263" y="3066228"/>
              <a:ext cx="13140" cy="897017"/>
            </a:xfrm>
            <a:custGeom>
              <a:avLst/>
              <a:gdLst>
                <a:gd name="connsiteX0" fmla="*/ 0 w 13140"/>
                <a:gd name="connsiteY0" fmla="*/ 0 h 897017"/>
                <a:gd name="connsiteX1" fmla="*/ 0 w 13140"/>
                <a:gd name="connsiteY1" fmla="*/ 897017 h 897017"/>
                <a:gd name="connsiteX2" fmla="*/ 13141 w 13140"/>
                <a:gd name="connsiteY2" fmla="*/ 897017 h 897017"/>
                <a:gd name="connsiteX3" fmla="*/ 13141 w 13140"/>
                <a:gd name="connsiteY3" fmla="*/ 0 h 897017"/>
                <a:gd name="connsiteX4" fmla="*/ 0 w 13140"/>
                <a:gd name="connsiteY4" fmla="*/ 0 h 89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7017">
                  <a:moveTo>
                    <a:pt x="0" y="0"/>
                  </a:moveTo>
                  <a:lnTo>
                    <a:pt x="0" y="897017"/>
                  </a:lnTo>
                  <a:lnTo>
                    <a:pt x="13141" y="89701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8" name="Freeform 1297">
              <a:extLst>
                <a:ext uri="{FF2B5EF4-FFF2-40B4-BE49-F238E27FC236}">
                  <a16:creationId xmlns:a16="http://schemas.microsoft.com/office/drawing/2014/main" id="{5A523E52-ED5B-E2C5-1CD1-38D39E19B267}"/>
                </a:ext>
              </a:extLst>
            </p:cNvPr>
            <p:cNvSpPr/>
            <p:nvPr/>
          </p:nvSpPr>
          <p:spPr>
            <a:xfrm>
              <a:off x="5707403" y="3051006"/>
              <a:ext cx="13139" cy="912239"/>
            </a:xfrm>
            <a:custGeom>
              <a:avLst/>
              <a:gdLst>
                <a:gd name="connsiteX0" fmla="*/ 0 w 13139"/>
                <a:gd name="connsiteY0" fmla="*/ 0 h 912239"/>
                <a:gd name="connsiteX1" fmla="*/ 0 w 13139"/>
                <a:gd name="connsiteY1" fmla="*/ 912239 h 912239"/>
                <a:gd name="connsiteX2" fmla="*/ 13140 w 13139"/>
                <a:gd name="connsiteY2" fmla="*/ 912239 h 912239"/>
                <a:gd name="connsiteX3" fmla="*/ 13140 w 13139"/>
                <a:gd name="connsiteY3" fmla="*/ 0 h 912239"/>
                <a:gd name="connsiteX4" fmla="*/ 0 w 13139"/>
                <a:gd name="connsiteY4" fmla="*/ 0 h 912239"/>
                <a:gd name="connsiteX5" fmla="*/ 0 w 13139"/>
                <a:gd name="connsiteY5" fmla="*/ 0 h 9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912239">
                  <a:moveTo>
                    <a:pt x="0" y="0"/>
                  </a:moveTo>
                  <a:lnTo>
                    <a:pt x="0" y="912239"/>
                  </a:lnTo>
                  <a:lnTo>
                    <a:pt x="13140" y="912239"/>
                  </a:lnTo>
                  <a:lnTo>
                    <a:pt x="131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9" name="Freeform 1298">
              <a:extLst>
                <a:ext uri="{FF2B5EF4-FFF2-40B4-BE49-F238E27FC236}">
                  <a16:creationId xmlns:a16="http://schemas.microsoft.com/office/drawing/2014/main" id="{CB4B39EA-524C-8563-3E9A-5CA0BBEB7D43}"/>
                </a:ext>
              </a:extLst>
            </p:cNvPr>
            <p:cNvSpPr/>
            <p:nvPr/>
          </p:nvSpPr>
          <p:spPr>
            <a:xfrm>
              <a:off x="5707403" y="3051006"/>
              <a:ext cx="13139" cy="912239"/>
            </a:xfrm>
            <a:custGeom>
              <a:avLst/>
              <a:gdLst>
                <a:gd name="connsiteX0" fmla="*/ 0 w 13139"/>
                <a:gd name="connsiteY0" fmla="*/ 0 h 912239"/>
                <a:gd name="connsiteX1" fmla="*/ 0 w 13139"/>
                <a:gd name="connsiteY1" fmla="*/ 912239 h 912239"/>
                <a:gd name="connsiteX2" fmla="*/ 13140 w 13139"/>
                <a:gd name="connsiteY2" fmla="*/ 912239 h 912239"/>
                <a:gd name="connsiteX3" fmla="*/ 13140 w 13139"/>
                <a:gd name="connsiteY3" fmla="*/ 0 h 912239"/>
                <a:gd name="connsiteX4" fmla="*/ 0 w 13139"/>
                <a:gd name="connsiteY4" fmla="*/ 0 h 9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912239">
                  <a:moveTo>
                    <a:pt x="0" y="0"/>
                  </a:moveTo>
                  <a:lnTo>
                    <a:pt x="0" y="912239"/>
                  </a:lnTo>
                  <a:lnTo>
                    <a:pt x="13140" y="912239"/>
                  </a:lnTo>
                  <a:lnTo>
                    <a:pt x="13140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0" name="Freeform 1299">
              <a:extLst>
                <a:ext uri="{FF2B5EF4-FFF2-40B4-BE49-F238E27FC236}">
                  <a16:creationId xmlns:a16="http://schemas.microsoft.com/office/drawing/2014/main" id="{ED4C29A3-65EF-6633-66B4-80B26B1FE422}"/>
                </a:ext>
              </a:extLst>
            </p:cNvPr>
            <p:cNvSpPr/>
            <p:nvPr/>
          </p:nvSpPr>
          <p:spPr>
            <a:xfrm>
              <a:off x="5720543" y="3070679"/>
              <a:ext cx="13140" cy="892567"/>
            </a:xfrm>
            <a:custGeom>
              <a:avLst/>
              <a:gdLst>
                <a:gd name="connsiteX0" fmla="*/ 0 w 13140"/>
                <a:gd name="connsiteY0" fmla="*/ 0 h 892567"/>
                <a:gd name="connsiteX1" fmla="*/ 0 w 13140"/>
                <a:gd name="connsiteY1" fmla="*/ 892567 h 892567"/>
                <a:gd name="connsiteX2" fmla="*/ 13141 w 13140"/>
                <a:gd name="connsiteY2" fmla="*/ 892567 h 892567"/>
                <a:gd name="connsiteX3" fmla="*/ 13141 w 13140"/>
                <a:gd name="connsiteY3" fmla="*/ 0 h 892567"/>
                <a:gd name="connsiteX4" fmla="*/ 0 w 13140"/>
                <a:gd name="connsiteY4" fmla="*/ 0 h 892567"/>
                <a:gd name="connsiteX5" fmla="*/ 0 w 13140"/>
                <a:gd name="connsiteY5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0" h="892567">
                  <a:moveTo>
                    <a:pt x="0" y="0"/>
                  </a:moveTo>
                  <a:lnTo>
                    <a:pt x="0" y="892567"/>
                  </a:lnTo>
                  <a:lnTo>
                    <a:pt x="13141" y="892567"/>
                  </a:lnTo>
                  <a:lnTo>
                    <a:pt x="131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1" name="Freeform 1300">
              <a:extLst>
                <a:ext uri="{FF2B5EF4-FFF2-40B4-BE49-F238E27FC236}">
                  <a16:creationId xmlns:a16="http://schemas.microsoft.com/office/drawing/2014/main" id="{0E83BE5B-0485-0BD9-C4F6-BFD38CAF6D4C}"/>
                </a:ext>
              </a:extLst>
            </p:cNvPr>
            <p:cNvSpPr/>
            <p:nvPr/>
          </p:nvSpPr>
          <p:spPr>
            <a:xfrm>
              <a:off x="5720543" y="3070679"/>
              <a:ext cx="13140" cy="892567"/>
            </a:xfrm>
            <a:custGeom>
              <a:avLst/>
              <a:gdLst>
                <a:gd name="connsiteX0" fmla="*/ 0 w 13140"/>
                <a:gd name="connsiteY0" fmla="*/ 0 h 892567"/>
                <a:gd name="connsiteX1" fmla="*/ 0 w 13140"/>
                <a:gd name="connsiteY1" fmla="*/ 892567 h 892567"/>
                <a:gd name="connsiteX2" fmla="*/ 13141 w 13140"/>
                <a:gd name="connsiteY2" fmla="*/ 892567 h 892567"/>
                <a:gd name="connsiteX3" fmla="*/ 13141 w 13140"/>
                <a:gd name="connsiteY3" fmla="*/ 0 h 892567"/>
                <a:gd name="connsiteX4" fmla="*/ 0 w 13140"/>
                <a:gd name="connsiteY4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0" h="892567">
                  <a:moveTo>
                    <a:pt x="0" y="0"/>
                  </a:moveTo>
                  <a:lnTo>
                    <a:pt x="0" y="892567"/>
                  </a:lnTo>
                  <a:lnTo>
                    <a:pt x="13141" y="892567"/>
                  </a:lnTo>
                  <a:lnTo>
                    <a:pt x="13141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2" name="Freeform 1301">
              <a:extLst>
                <a:ext uri="{FF2B5EF4-FFF2-40B4-BE49-F238E27FC236}">
                  <a16:creationId xmlns:a16="http://schemas.microsoft.com/office/drawing/2014/main" id="{DB7E6167-1C55-C571-D16F-A29176A3384D}"/>
                </a:ext>
              </a:extLst>
            </p:cNvPr>
            <p:cNvSpPr/>
            <p:nvPr/>
          </p:nvSpPr>
          <p:spPr>
            <a:xfrm>
              <a:off x="5733683" y="3069521"/>
              <a:ext cx="13139" cy="893724"/>
            </a:xfrm>
            <a:custGeom>
              <a:avLst/>
              <a:gdLst>
                <a:gd name="connsiteX0" fmla="*/ 0 w 13139"/>
                <a:gd name="connsiteY0" fmla="*/ 0 h 893724"/>
                <a:gd name="connsiteX1" fmla="*/ 0 w 13139"/>
                <a:gd name="connsiteY1" fmla="*/ 893724 h 893724"/>
                <a:gd name="connsiteX2" fmla="*/ 13139 w 13139"/>
                <a:gd name="connsiteY2" fmla="*/ 893724 h 893724"/>
                <a:gd name="connsiteX3" fmla="*/ 13139 w 13139"/>
                <a:gd name="connsiteY3" fmla="*/ 0 h 893724"/>
                <a:gd name="connsiteX4" fmla="*/ 0 w 13139"/>
                <a:gd name="connsiteY4" fmla="*/ 0 h 893724"/>
                <a:gd name="connsiteX5" fmla="*/ 0 w 13139"/>
                <a:gd name="connsiteY5" fmla="*/ 0 h 89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9" h="893724">
                  <a:moveTo>
                    <a:pt x="0" y="0"/>
                  </a:moveTo>
                  <a:lnTo>
                    <a:pt x="0" y="893724"/>
                  </a:lnTo>
                  <a:lnTo>
                    <a:pt x="13139" y="893724"/>
                  </a:lnTo>
                  <a:lnTo>
                    <a:pt x="13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3" name="Freeform 1302">
              <a:extLst>
                <a:ext uri="{FF2B5EF4-FFF2-40B4-BE49-F238E27FC236}">
                  <a16:creationId xmlns:a16="http://schemas.microsoft.com/office/drawing/2014/main" id="{96268D67-C3FE-FA95-BA32-BEE7BE8A77ED}"/>
                </a:ext>
              </a:extLst>
            </p:cNvPr>
            <p:cNvSpPr/>
            <p:nvPr/>
          </p:nvSpPr>
          <p:spPr>
            <a:xfrm>
              <a:off x="5733683" y="3069521"/>
              <a:ext cx="13139" cy="893724"/>
            </a:xfrm>
            <a:custGeom>
              <a:avLst/>
              <a:gdLst>
                <a:gd name="connsiteX0" fmla="*/ 0 w 13139"/>
                <a:gd name="connsiteY0" fmla="*/ 0 h 893724"/>
                <a:gd name="connsiteX1" fmla="*/ 0 w 13139"/>
                <a:gd name="connsiteY1" fmla="*/ 893724 h 893724"/>
                <a:gd name="connsiteX2" fmla="*/ 13139 w 13139"/>
                <a:gd name="connsiteY2" fmla="*/ 893724 h 893724"/>
                <a:gd name="connsiteX3" fmla="*/ 13139 w 13139"/>
                <a:gd name="connsiteY3" fmla="*/ 0 h 893724"/>
                <a:gd name="connsiteX4" fmla="*/ 0 w 13139"/>
                <a:gd name="connsiteY4" fmla="*/ 0 h 89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9" h="893724">
                  <a:moveTo>
                    <a:pt x="0" y="0"/>
                  </a:moveTo>
                  <a:lnTo>
                    <a:pt x="0" y="893724"/>
                  </a:lnTo>
                  <a:lnTo>
                    <a:pt x="13139" y="893724"/>
                  </a:lnTo>
                  <a:lnTo>
                    <a:pt x="13139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4" name="Freeform 1303">
              <a:extLst>
                <a:ext uri="{FF2B5EF4-FFF2-40B4-BE49-F238E27FC236}">
                  <a16:creationId xmlns:a16="http://schemas.microsoft.com/office/drawing/2014/main" id="{6B050BFA-83D8-2320-ED7B-54E498BE0A82}"/>
                </a:ext>
              </a:extLst>
            </p:cNvPr>
            <p:cNvSpPr/>
            <p:nvPr/>
          </p:nvSpPr>
          <p:spPr>
            <a:xfrm>
              <a:off x="5746823" y="3072548"/>
              <a:ext cx="13144" cy="890697"/>
            </a:xfrm>
            <a:custGeom>
              <a:avLst/>
              <a:gdLst>
                <a:gd name="connsiteX0" fmla="*/ 0 w 13144"/>
                <a:gd name="connsiteY0" fmla="*/ 0 h 890697"/>
                <a:gd name="connsiteX1" fmla="*/ 0 w 13144"/>
                <a:gd name="connsiteY1" fmla="*/ 890697 h 890697"/>
                <a:gd name="connsiteX2" fmla="*/ 13145 w 13144"/>
                <a:gd name="connsiteY2" fmla="*/ 890697 h 890697"/>
                <a:gd name="connsiteX3" fmla="*/ 13145 w 13144"/>
                <a:gd name="connsiteY3" fmla="*/ 0 h 890697"/>
                <a:gd name="connsiteX4" fmla="*/ 0 w 13144"/>
                <a:gd name="connsiteY4" fmla="*/ 0 h 890697"/>
                <a:gd name="connsiteX5" fmla="*/ 0 w 13144"/>
                <a:gd name="connsiteY5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697">
                  <a:moveTo>
                    <a:pt x="0" y="0"/>
                  </a:moveTo>
                  <a:lnTo>
                    <a:pt x="0" y="890697"/>
                  </a:lnTo>
                  <a:lnTo>
                    <a:pt x="13145" y="89069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5" name="Freeform 1304">
              <a:extLst>
                <a:ext uri="{FF2B5EF4-FFF2-40B4-BE49-F238E27FC236}">
                  <a16:creationId xmlns:a16="http://schemas.microsoft.com/office/drawing/2014/main" id="{88C47E39-36BC-891A-2097-E66BC790CE67}"/>
                </a:ext>
              </a:extLst>
            </p:cNvPr>
            <p:cNvSpPr/>
            <p:nvPr/>
          </p:nvSpPr>
          <p:spPr>
            <a:xfrm>
              <a:off x="5746823" y="3072548"/>
              <a:ext cx="13144" cy="890697"/>
            </a:xfrm>
            <a:custGeom>
              <a:avLst/>
              <a:gdLst>
                <a:gd name="connsiteX0" fmla="*/ 0 w 13144"/>
                <a:gd name="connsiteY0" fmla="*/ 0 h 890697"/>
                <a:gd name="connsiteX1" fmla="*/ 0 w 13144"/>
                <a:gd name="connsiteY1" fmla="*/ 890697 h 890697"/>
                <a:gd name="connsiteX2" fmla="*/ 13145 w 13144"/>
                <a:gd name="connsiteY2" fmla="*/ 890697 h 890697"/>
                <a:gd name="connsiteX3" fmla="*/ 13145 w 13144"/>
                <a:gd name="connsiteY3" fmla="*/ 0 h 890697"/>
                <a:gd name="connsiteX4" fmla="*/ 0 w 13144"/>
                <a:gd name="connsiteY4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697">
                  <a:moveTo>
                    <a:pt x="0" y="0"/>
                  </a:moveTo>
                  <a:lnTo>
                    <a:pt x="0" y="890697"/>
                  </a:lnTo>
                  <a:lnTo>
                    <a:pt x="13145" y="89069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6" name="Freeform 1305">
              <a:extLst>
                <a:ext uri="{FF2B5EF4-FFF2-40B4-BE49-F238E27FC236}">
                  <a16:creationId xmlns:a16="http://schemas.microsoft.com/office/drawing/2014/main" id="{E1EAAA41-A34E-B5E6-9E2C-173CB7591516}"/>
                </a:ext>
              </a:extLst>
            </p:cNvPr>
            <p:cNvSpPr/>
            <p:nvPr/>
          </p:nvSpPr>
          <p:spPr>
            <a:xfrm>
              <a:off x="5759968" y="3065516"/>
              <a:ext cx="13137" cy="897729"/>
            </a:xfrm>
            <a:custGeom>
              <a:avLst/>
              <a:gdLst>
                <a:gd name="connsiteX0" fmla="*/ 0 w 13137"/>
                <a:gd name="connsiteY0" fmla="*/ 0 h 897729"/>
                <a:gd name="connsiteX1" fmla="*/ 0 w 13137"/>
                <a:gd name="connsiteY1" fmla="*/ 897729 h 897729"/>
                <a:gd name="connsiteX2" fmla="*/ 13138 w 13137"/>
                <a:gd name="connsiteY2" fmla="*/ 897729 h 897729"/>
                <a:gd name="connsiteX3" fmla="*/ 13138 w 13137"/>
                <a:gd name="connsiteY3" fmla="*/ 0 h 897729"/>
                <a:gd name="connsiteX4" fmla="*/ 0 w 13137"/>
                <a:gd name="connsiteY4" fmla="*/ 0 h 897729"/>
                <a:gd name="connsiteX5" fmla="*/ 0 w 13137"/>
                <a:gd name="connsiteY5" fmla="*/ 0 h 8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729">
                  <a:moveTo>
                    <a:pt x="0" y="0"/>
                  </a:moveTo>
                  <a:lnTo>
                    <a:pt x="0" y="897729"/>
                  </a:lnTo>
                  <a:lnTo>
                    <a:pt x="13138" y="8977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C64F847E-53E1-3C50-EE70-87563C36F5F8}"/>
                </a:ext>
              </a:extLst>
            </p:cNvPr>
            <p:cNvSpPr/>
            <p:nvPr/>
          </p:nvSpPr>
          <p:spPr>
            <a:xfrm>
              <a:off x="5759968" y="3065516"/>
              <a:ext cx="13137" cy="897729"/>
            </a:xfrm>
            <a:custGeom>
              <a:avLst/>
              <a:gdLst>
                <a:gd name="connsiteX0" fmla="*/ 0 w 13137"/>
                <a:gd name="connsiteY0" fmla="*/ 0 h 897729"/>
                <a:gd name="connsiteX1" fmla="*/ 0 w 13137"/>
                <a:gd name="connsiteY1" fmla="*/ 897729 h 897729"/>
                <a:gd name="connsiteX2" fmla="*/ 13138 w 13137"/>
                <a:gd name="connsiteY2" fmla="*/ 897729 h 897729"/>
                <a:gd name="connsiteX3" fmla="*/ 13138 w 13137"/>
                <a:gd name="connsiteY3" fmla="*/ 0 h 897729"/>
                <a:gd name="connsiteX4" fmla="*/ 0 w 13137"/>
                <a:gd name="connsiteY4" fmla="*/ 0 h 8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729">
                  <a:moveTo>
                    <a:pt x="0" y="0"/>
                  </a:moveTo>
                  <a:lnTo>
                    <a:pt x="0" y="897729"/>
                  </a:lnTo>
                  <a:lnTo>
                    <a:pt x="13138" y="8977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89DAD5DE-F9FB-FDF6-2099-A1DCAE10E610}"/>
                </a:ext>
              </a:extLst>
            </p:cNvPr>
            <p:cNvSpPr/>
            <p:nvPr/>
          </p:nvSpPr>
          <p:spPr>
            <a:xfrm>
              <a:off x="5773105" y="3082874"/>
              <a:ext cx="13137" cy="880371"/>
            </a:xfrm>
            <a:custGeom>
              <a:avLst/>
              <a:gdLst>
                <a:gd name="connsiteX0" fmla="*/ 0 w 13137"/>
                <a:gd name="connsiteY0" fmla="*/ 0 h 880371"/>
                <a:gd name="connsiteX1" fmla="*/ 0 w 13137"/>
                <a:gd name="connsiteY1" fmla="*/ 880372 h 880371"/>
                <a:gd name="connsiteX2" fmla="*/ 13138 w 13137"/>
                <a:gd name="connsiteY2" fmla="*/ 880372 h 880371"/>
                <a:gd name="connsiteX3" fmla="*/ 13138 w 13137"/>
                <a:gd name="connsiteY3" fmla="*/ 0 h 880371"/>
                <a:gd name="connsiteX4" fmla="*/ 0 w 13137"/>
                <a:gd name="connsiteY4" fmla="*/ 0 h 880371"/>
                <a:gd name="connsiteX5" fmla="*/ 0 w 13137"/>
                <a:gd name="connsiteY5" fmla="*/ 0 h 88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0371">
                  <a:moveTo>
                    <a:pt x="0" y="0"/>
                  </a:moveTo>
                  <a:lnTo>
                    <a:pt x="0" y="880372"/>
                  </a:lnTo>
                  <a:lnTo>
                    <a:pt x="13138" y="88037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E5880887-6229-B953-3394-A2E3FF33B0FE}"/>
                </a:ext>
              </a:extLst>
            </p:cNvPr>
            <p:cNvSpPr/>
            <p:nvPr/>
          </p:nvSpPr>
          <p:spPr>
            <a:xfrm>
              <a:off x="5773105" y="3082874"/>
              <a:ext cx="13137" cy="880371"/>
            </a:xfrm>
            <a:custGeom>
              <a:avLst/>
              <a:gdLst>
                <a:gd name="connsiteX0" fmla="*/ 0 w 13137"/>
                <a:gd name="connsiteY0" fmla="*/ 0 h 880371"/>
                <a:gd name="connsiteX1" fmla="*/ 0 w 13137"/>
                <a:gd name="connsiteY1" fmla="*/ 880372 h 880371"/>
                <a:gd name="connsiteX2" fmla="*/ 13138 w 13137"/>
                <a:gd name="connsiteY2" fmla="*/ 880372 h 880371"/>
                <a:gd name="connsiteX3" fmla="*/ 13138 w 13137"/>
                <a:gd name="connsiteY3" fmla="*/ 0 h 880371"/>
                <a:gd name="connsiteX4" fmla="*/ 0 w 13137"/>
                <a:gd name="connsiteY4" fmla="*/ 0 h 88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0371">
                  <a:moveTo>
                    <a:pt x="0" y="0"/>
                  </a:moveTo>
                  <a:lnTo>
                    <a:pt x="0" y="880372"/>
                  </a:lnTo>
                  <a:lnTo>
                    <a:pt x="13138" y="88037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2B55883F-B352-2E8A-8F74-6E391CA54C11}"/>
                </a:ext>
              </a:extLst>
            </p:cNvPr>
            <p:cNvSpPr/>
            <p:nvPr/>
          </p:nvSpPr>
          <p:spPr>
            <a:xfrm>
              <a:off x="5786243" y="3064892"/>
              <a:ext cx="13144" cy="898353"/>
            </a:xfrm>
            <a:custGeom>
              <a:avLst/>
              <a:gdLst>
                <a:gd name="connsiteX0" fmla="*/ 0 w 13144"/>
                <a:gd name="connsiteY0" fmla="*/ 0 h 898353"/>
                <a:gd name="connsiteX1" fmla="*/ 0 w 13144"/>
                <a:gd name="connsiteY1" fmla="*/ 898353 h 898353"/>
                <a:gd name="connsiteX2" fmla="*/ 13145 w 13144"/>
                <a:gd name="connsiteY2" fmla="*/ 898353 h 898353"/>
                <a:gd name="connsiteX3" fmla="*/ 13145 w 13144"/>
                <a:gd name="connsiteY3" fmla="*/ 0 h 898353"/>
                <a:gd name="connsiteX4" fmla="*/ 0 w 13144"/>
                <a:gd name="connsiteY4" fmla="*/ 0 h 898353"/>
                <a:gd name="connsiteX5" fmla="*/ 0 w 13144"/>
                <a:gd name="connsiteY5" fmla="*/ 0 h 8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8353">
                  <a:moveTo>
                    <a:pt x="0" y="0"/>
                  </a:moveTo>
                  <a:lnTo>
                    <a:pt x="0" y="898353"/>
                  </a:lnTo>
                  <a:lnTo>
                    <a:pt x="13145" y="8983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D78E5136-C1CE-9EE9-7F7F-D55773B9681F}"/>
                </a:ext>
              </a:extLst>
            </p:cNvPr>
            <p:cNvSpPr/>
            <p:nvPr/>
          </p:nvSpPr>
          <p:spPr>
            <a:xfrm>
              <a:off x="5786243" y="3064892"/>
              <a:ext cx="13144" cy="898353"/>
            </a:xfrm>
            <a:custGeom>
              <a:avLst/>
              <a:gdLst>
                <a:gd name="connsiteX0" fmla="*/ 0 w 13144"/>
                <a:gd name="connsiteY0" fmla="*/ 0 h 898353"/>
                <a:gd name="connsiteX1" fmla="*/ 0 w 13144"/>
                <a:gd name="connsiteY1" fmla="*/ 898353 h 898353"/>
                <a:gd name="connsiteX2" fmla="*/ 13145 w 13144"/>
                <a:gd name="connsiteY2" fmla="*/ 898353 h 898353"/>
                <a:gd name="connsiteX3" fmla="*/ 13145 w 13144"/>
                <a:gd name="connsiteY3" fmla="*/ 0 h 898353"/>
                <a:gd name="connsiteX4" fmla="*/ 0 w 13144"/>
                <a:gd name="connsiteY4" fmla="*/ 0 h 89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8353">
                  <a:moveTo>
                    <a:pt x="0" y="0"/>
                  </a:moveTo>
                  <a:lnTo>
                    <a:pt x="0" y="898353"/>
                  </a:lnTo>
                  <a:lnTo>
                    <a:pt x="13145" y="8983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76BCCAF4-51DF-89FE-718D-B254835869D3}"/>
                </a:ext>
              </a:extLst>
            </p:cNvPr>
            <p:cNvSpPr/>
            <p:nvPr/>
          </p:nvSpPr>
          <p:spPr>
            <a:xfrm>
              <a:off x="5799388" y="3074685"/>
              <a:ext cx="13137" cy="888561"/>
            </a:xfrm>
            <a:custGeom>
              <a:avLst/>
              <a:gdLst>
                <a:gd name="connsiteX0" fmla="*/ 0 w 13137"/>
                <a:gd name="connsiteY0" fmla="*/ 0 h 888561"/>
                <a:gd name="connsiteX1" fmla="*/ 0 w 13137"/>
                <a:gd name="connsiteY1" fmla="*/ 888561 h 888561"/>
                <a:gd name="connsiteX2" fmla="*/ 13138 w 13137"/>
                <a:gd name="connsiteY2" fmla="*/ 888561 h 888561"/>
                <a:gd name="connsiteX3" fmla="*/ 13138 w 13137"/>
                <a:gd name="connsiteY3" fmla="*/ 0 h 888561"/>
                <a:gd name="connsiteX4" fmla="*/ 0 w 13137"/>
                <a:gd name="connsiteY4" fmla="*/ 0 h 888561"/>
                <a:gd name="connsiteX5" fmla="*/ 0 w 13137"/>
                <a:gd name="connsiteY5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561">
                  <a:moveTo>
                    <a:pt x="0" y="0"/>
                  </a:moveTo>
                  <a:lnTo>
                    <a:pt x="0" y="888561"/>
                  </a:lnTo>
                  <a:lnTo>
                    <a:pt x="13138" y="88856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3989EF53-08EA-75AE-8A64-F621EF48C9BA}"/>
                </a:ext>
              </a:extLst>
            </p:cNvPr>
            <p:cNvSpPr/>
            <p:nvPr/>
          </p:nvSpPr>
          <p:spPr>
            <a:xfrm>
              <a:off x="5799388" y="3074685"/>
              <a:ext cx="13137" cy="888561"/>
            </a:xfrm>
            <a:custGeom>
              <a:avLst/>
              <a:gdLst>
                <a:gd name="connsiteX0" fmla="*/ 0 w 13137"/>
                <a:gd name="connsiteY0" fmla="*/ 0 h 888561"/>
                <a:gd name="connsiteX1" fmla="*/ 0 w 13137"/>
                <a:gd name="connsiteY1" fmla="*/ 888561 h 888561"/>
                <a:gd name="connsiteX2" fmla="*/ 13138 w 13137"/>
                <a:gd name="connsiteY2" fmla="*/ 888561 h 888561"/>
                <a:gd name="connsiteX3" fmla="*/ 13138 w 13137"/>
                <a:gd name="connsiteY3" fmla="*/ 0 h 888561"/>
                <a:gd name="connsiteX4" fmla="*/ 0 w 13137"/>
                <a:gd name="connsiteY4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561">
                  <a:moveTo>
                    <a:pt x="0" y="0"/>
                  </a:moveTo>
                  <a:lnTo>
                    <a:pt x="0" y="888561"/>
                  </a:lnTo>
                  <a:lnTo>
                    <a:pt x="13138" y="88856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E2E7C290-B326-9150-EAD5-5042E05EF3CF}"/>
                </a:ext>
              </a:extLst>
            </p:cNvPr>
            <p:cNvSpPr/>
            <p:nvPr/>
          </p:nvSpPr>
          <p:spPr>
            <a:xfrm>
              <a:off x="5812525" y="3069699"/>
              <a:ext cx="13137" cy="893546"/>
            </a:xfrm>
            <a:custGeom>
              <a:avLst/>
              <a:gdLst>
                <a:gd name="connsiteX0" fmla="*/ 0 w 13137"/>
                <a:gd name="connsiteY0" fmla="*/ 0 h 893546"/>
                <a:gd name="connsiteX1" fmla="*/ 0 w 13137"/>
                <a:gd name="connsiteY1" fmla="*/ 893546 h 893546"/>
                <a:gd name="connsiteX2" fmla="*/ 13138 w 13137"/>
                <a:gd name="connsiteY2" fmla="*/ 893546 h 893546"/>
                <a:gd name="connsiteX3" fmla="*/ 13138 w 13137"/>
                <a:gd name="connsiteY3" fmla="*/ 0 h 893546"/>
                <a:gd name="connsiteX4" fmla="*/ 0 w 13137"/>
                <a:gd name="connsiteY4" fmla="*/ 0 h 893546"/>
                <a:gd name="connsiteX5" fmla="*/ 0 w 13137"/>
                <a:gd name="connsiteY5" fmla="*/ 0 h 89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3546">
                  <a:moveTo>
                    <a:pt x="0" y="0"/>
                  </a:moveTo>
                  <a:lnTo>
                    <a:pt x="0" y="893546"/>
                  </a:lnTo>
                  <a:lnTo>
                    <a:pt x="13138" y="89354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8EFFD54-618A-B0C6-BFD5-06C19865510A}"/>
                </a:ext>
              </a:extLst>
            </p:cNvPr>
            <p:cNvSpPr/>
            <p:nvPr/>
          </p:nvSpPr>
          <p:spPr>
            <a:xfrm>
              <a:off x="5812525" y="3069699"/>
              <a:ext cx="13137" cy="893546"/>
            </a:xfrm>
            <a:custGeom>
              <a:avLst/>
              <a:gdLst>
                <a:gd name="connsiteX0" fmla="*/ 0 w 13137"/>
                <a:gd name="connsiteY0" fmla="*/ 0 h 893546"/>
                <a:gd name="connsiteX1" fmla="*/ 0 w 13137"/>
                <a:gd name="connsiteY1" fmla="*/ 893546 h 893546"/>
                <a:gd name="connsiteX2" fmla="*/ 13138 w 13137"/>
                <a:gd name="connsiteY2" fmla="*/ 893546 h 893546"/>
                <a:gd name="connsiteX3" fmla="*/ 13138 w 13137"/>
                <a:gd name="connsiteY3" fmla="*/ 0 h 893546"/>
                <a:gd name="connsiteX4" fmla="*/ 0 w 13137"/>
                <a:gd name="connsiteY4" fmla="*/ 0 h 89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3546">
                  <a:moveTo>
                    <a:pt x="0" y="0"/>
                  </a:moveTo>
                  <a:lnTo>
                    <a:pt x="0" y="893546"/>
                  </a:lnTo>
                  <a:lnTo>
                    <a:pt x="13138" y="89354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E29F2210-0D1F-5ED9-785B-B0DE2A558274}"/>
                </a:ext>
              </a:extLst>
            </p:cNvPr>
            <p:cNvSpPr/>
            <p:nvPr/>
          </p:nvSpPr>
          <p:spPr>
            <a:xfrm>
              <a:off x="5825663" y="3077889"/>
              <a:ext cx="13144" cy="885356"/>
            </a:xfrm>
            <a:custGeom>
              <a:avLst/>
              <a:gdLst>
                <a:gd name="connsiteX0" fmla="*/ 0 w 13144"/>
                <a:gd name="connsiteY0" fmla="*/ 0 h 885356"/>
                <a:gd name="connsiteX1" fmla="*/ 0 w 13144"/>
                <a:gd name="connsiteY1" fmla="*/ 885356 h 885356"/>
                <a:gd name="connsiteX2" fmla="*/ 13145 w 13144"/>
                <a:gd name="connsiteY2" fmla="*/ 885356 h 885356"/>
                <a:gd name="connsiteX3" fmla="*/ 13145 w 13144"/>
                <a:gd name="connsiteY3" fmla="*/ 0 h 885356"/>
                <a:gd name="connsiteX4" fmla="*/ 0 w 13144"/>
                <a:gd name="connsiteY4" fmla="*/ 0 h 885356"/>
                <a:gd name="connsiteX5" fmla="*/ 0 w 13144"/>
                <a:gd name="connsiteY5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5356">
                  <a:moveTo>
                    <a:pt x="0" y="0"/>
                  </a:moveTo>
                  <a:lnTo>
                    <a:pt x="0" y="885356"/>
                  </a:lnTo>
                  <a:lnTo>
                    <a:pt x="13145" y="88535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31CBC5A2-2271-0EA7-EEA8-F47D9159B72B}"/>
                </a:ext>
              </a:extLst>
            </p:cNvPr>
            <p:cNvSpPr/>
            <p:nvPr/>
          </p:nvSpPr>
          <p:spPr>
            <a:xfrm>
              <a:off x="5825663" y="3077889"/>
              <a:ext cx="13144" cy="885356"/>
            </a:xfrm>
            <a:custGeom>
              <a:avLst/>
              <a:gdLst>
                <a:gd name="connsiteX0" fmla="*/ 0 w 13144"/>
                <a:gd name="connsiteY0" fmla="*/ 0 h 885356"/>
                <a:gd name="connsiteX1" fmla="*/ 0 w 13144"/>
                <a:gd name="connsiteY1" fmla="*/ 885356 h 885356"/>
                <a:gd name="connsiteX2" fmla="*/ 13145 w 13144"/>
                <a:gd name="connsiteY2" fmla="*/ 885356 h 885356"/>
                <a:gd name="connsiteX3" fmla="*/ 13145 w 13144"/>
                <a:gd name="connsiteY3" fmla="*/ 0 h 885356"/>
                <a:gd name="connsiteX4" fmla="*/ 0 w 13144"/>
                <a:gd name="connsiteY4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5356">
                  <a:moveTo>
                    <a:pt x="0" y="0"/>
                  </a:moveTo>
                  <a:lnTo>
                    <a:pt x="0" y="885356"/>
                  </a:lnTo>
                  <a:lnTo>
                    <a:pt x="13145" y="88535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FDCBFA53-B90D-7154-7ACD-6F81F2ADEA54}"/>
                </a:ext>
              </a:extLst>
            </p:cNvPr>
            <p:cNvSpPr/>
            <p:nvPr/>
          </p:nvSpPr>
          <p:spPr>
            <a:xfrm>
              <a:off x="5838808" y="3063735"/>
              <a:ext cx="13137" cy="899510"/>
            </a:xfrm>
            <a:custGeom>
              <a:avLst/>
              <a:gdLst>
                <a:gd name="connsiteX0" fmla="*/ 0 w 13137"/>
                <a:gd name="connsiteY0" fmla="*/ 0 h 899510"/>
                <a:gd name="connsiteX1" fmla="*/ 0 w 13137"/>
                <a:gd name="connsiteY1" fmla="*/ 899510 h 899510"/>
                <a:gd name="connsiteX2" fmla="*/ 13138 w 13137"/>
                <a:gd name="connsiteY2" fmla="*/ 899510 h 899510"/>
                <a:gd name="connsiteX3" fmla="*/ 13138 w 13137"/>
                <a:gd name="connsiteY3" fmla="*/ 0 h 899510"/>
                <a:gd name="connsiteX4" fmla="*/ 0 w 13137"/>
                <a:gd name="connsiteY4" fmla="*/ 0 h 899510"/>
                <a:gd name="connsiteX5" fmla="*/ 0 w 13137"/>
                <a:gd name="connsiteY5" fmla="*/ 0 h 8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9510">
                  <a:moveTo>
                    <a:pt x="0" y="0"/>
                  </a:moveTo>
                  <a:lnTo>
                    <a:pt x="0" y="899510"/>
                  </a:lnTo>
                  <a:lnTo>
                    <a:pt x="13138" y="8995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17CEA1EB-CEF7-F8B6-E88A-D5BC8CC3FCB6}"/>
                </a:ext>
              </a:extLst>
            </p:cNvPr>
            <p:cNvSpPr/>
            <p:nvPr/>
          </p:nvSpPr>
          <p:spPr>
            <a:xfrm>
              <a:off x="5838808" y="3063735"/>
              <a:ext cx="13137" cy="899510"/>
            </a:xfrm>
            <a:custGeom>
              <a:avLst/>
              <a:gdLst>
                <a:gd name="connsiteX0" fmla="*/ 0 w 13137"/>
                <a:gd name="connsiteY0" fmla="*/ 0 h 899510"/>
                <a:gd name="connsiteX1" fmla="*/ 0 w 13137"/>
                <a:gd name="connsiteY1" fmla="*/ 899510 h 899510"/>
                <a:gd name="connsiteX2" fmla="*/ 13138 w 13137"/>
                <a:gd name="connsiteY2" fmla="*/ 899510 h 899510"/>
                <a:gd name="connsiteX3" fmla="*/ 13138 w 13137"/>
                <a:gd name="connsiteY3" fmla="*/ 0 h 899510"/>
                <a:gd name="connsiteX4" fmla="*/ 0 w 13137"/>
                <a:gd name="connsiteY4" fmla="*/ 0 h 8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9510">
                  <a:moveTo>
                    <a:pt x="0" y="0"/>
                  </a:moveTo>
                  <a:lnTo>
                    <a:pt x="0" y="899510"/>
                  </a:lnTo>
                  <a:lnTo>
                    <a:pt x="13138" y="8995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C2F45B42-2F75-4C19-DEE5-80B8761D6BFC}"/>
                </a:ext>
              </a:extLst>
            </p:cNvPr>
            <p:cNvSpPr/>
            <p:nvPr/>
          </p:nvSpPr>
          <p:spPr>
            <a:xfrm>
              <a:off x="5851945" y="3056436"/>
              <a:ext cx="13137" cy="906809"/>
            </a:xfrm>
            <a:custGeom>
              <a:avLst/>
              <a:gdLst>
                <a:gd name="connsiteX0" fmla="*/ 0 w 13137"/>
                <a:gd name="connsiteY0" fmla="*/ 0 h 906809"/>
                <a:gd name="connsiteX1" fmla="*/ 0 w 13137"/>
                <a:gd name="connsiteY1" fmla="*/ 906810 h 906809"/>
                <a:gd name="connsiteX2" fmla="*/ 13138 w 13137"/>
                <a:gd name="connsiteY2" fmla="*/ 906810 h 906809"/>
                <a:gd name="connsiteX3" fmla="*/ 13138 w 13137"/>
                <a:gd name="connsiteY3" fmla="*/ 0 h 906809"/>
                <a:gd name="connsiteX4" fmla="*/ 0 w 13137"/>
                <a:gd name="connsiteY4" fmla="*/ 0 h 906809"/>
                <a:gd name="connsiteX5" fmla="*/ 0 w 13137"/>
                <a:gd name="connsiteY5" fmla="*/ 0 h 9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6809">
                  <a:moveTo>
                    <a:pt x="0" y="0"/>
                  </a:moveTo>
                  <a:lnTo>
                    <a:pt x="0" y="906810"/>
                  </a:lnTo>
                  <a:lnTo>
                    <a:pt x="13138" y="90681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8FE48EF5-155E-9D19-7F49-BD063E31DA8A}"/>
                </a:ext>
              </a:extLst>
            </p:cNvPr>
            <p:cNvSpPr/>
            <p:nvPr/>
          </p:nvSpPr>
          <p:spPr>
            <a:xfrm>
              <a:off x="5851945" y="3056436"/>
              <a:ext cx="13137" cy="906809"/>
            </a:xfrm>
            <a:custGeom>
              <a:avLst/>
              <a:gdLst>
                <a:gd name="connsiteX0" fmla="*/ 0 w 13137"/>
                <a:gd name="connsiteY0" fmla="*/ 0 h 906809"/>
                <a:gd name="connsiteX1" fmla="*/ 0 w 13137"/>
                <a:gd name="connsiteY1" fmla="*/ 906810 h 906809"/>
                <a:gd name="connsiteX2" fmla="*/ 13138 w 13137"/>
                <a:gd name="connsiteY2" fmla="*/ 906810 h 906809"/>
                <a:gd name="connsiteX3" fmla="*/ 13138 w 13137"/>
                <a:gd name="connsiteY3" fmla="*/ 0 h 906809"/>
                <a:gd name="connsiteX4" fmla="*/ 0 w 13137"/>
                <a:gd name="connsiteY4" fmla="*/ 0 h 9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6809">
                  <a:moveTo>
                    <a:pt x="0" y="0"/>
                  </a:moveTo>
                  <a:lnTo>
                    <a:pt x="0" y="906810"/>
                  </a:lnTo>
                  <a:lnTo>
                    <a:pt x="13138" y="90681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081222BD-9912-FA66-3276-447CAD8DFE39}"/>
                </a:ext>
              </a:extLst>
            </p:cNvPr>
            <p:cNvSpPr/>
            <p:nvPr/>
          </p:nvSpPr>
          <p:spPr>
            <a:xfrm>
              <a:off x="5865083" y="3066317"/>
              <a:ext cx="13144" cy="896928"/>
            </a:xfrm>
            <a:custGeom>
              <a:avLst/>
              <a:gdLst>
                <a:gd name="connsiteX0" fmla="*/ 0 w 13144"/>
                <a:gd name="connsiteY0" fmla="*/ 0 h 896928"/>
                <a:gd name="connsiteX1" fmla="*/ 0 w 13144"/>
                <a:gd name="connsiteY1" fmla="*/ 896928 h 896928"/>
                <a:gd name="connsiteX2" fmla="*/ 13145 w 13144"/>
                <a:gd name="connsiteY2" fmla="*/ 896928 h 896928"/>
                <a:gd name="connsiteX3" fmla="*/ 13145 w 13144"/>
                <a:gd name="connsiteY3" fmla="*/ 0 h 896928"/>
                <a:gd name="connsiteX4" fmla="*/ 0 w 13144"/>
                <a:gd name="connsiteY4" fmla="*/ 0 h 896928"/>
                <a:gd name="connsiteX5" fmla="*/ 0 w 13144"/>
                <a:gd name="connsiteY5" fmla="*/ 0 h 8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6928">
                  <a:moveTo>
                    <a:pt x="0" y="0"/>
                  </a:moveTo>
                  <a:lnTo>
                    <a:pt x="0" y="896928"/>
                  </a:lnTo>
                  <a:lnTo>
                    <a:pt x="13145" y="89692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43044CE5-49B9-DC33-FFBC-08B867341319}"/>
                </a:ext>
              </a:extLst>
            </p:cNvPr>
            <p:cNvSpPr/>
            <p:nvPr/>
          </p:nvSpPr>
          <p:spPr>
            <a:xfrm>
              <a:off x="5865083" y="3066317"/>
              <a:ext cx="13144" cy="896928"/>
            </a:xfrm>
            <a:custGeom>
              <a:avLst/>
              <a:gdLst>
                <a:gd name="connsiteX0" fmla="*/ 0 w 13144"/>
                <a:gd name="connsiteY0" fmla="*/ 0 h 896928"/>
                <a:gd name="connsiteX1" fmla="*/ 0 w 13144"/>
                <a:gd name="connsiteY1" fmla="*/ 896928 h 896928"/>
                <a:gd name="connsiteX2" fmla="*/ 13145 w 13144"/>
                <a:gd name="connsiteY2" fmla="*/ 896928 h 896928"/>
                <a:gd name="connsiteX3" fmla="*/ 13145 w 13144"/>
                <a:gd name="connsiteY3" fmla="*/ 0 h 896928"/>
                <a:gd name="connsiteX4" fmla="*/ 0 w 13144"/>
                <a:gd name="connsiteY4" fmla="*/ 0 h 89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6928">
                  <a:moveTo>
                    <a:pt x="0" y="0"/>
                  </a:moveTo>
                  <a:lnTo>
                    <a:pt x="0" y="896928"/>
                  </a:lnTo>
                  <a:lnTo>
                    <a:pt x="13145" y="89692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00E46235-7256-C040-824E-FD46F76F732E}"/>
                </a:ext>
              </a:extLst>
            </p:cNvPr>
            <p:cNvSpPr/>
            <p:nvPr/>
          </p:nvSpPr>
          <p:spPr>
            <a:xfrm>
              <a:off x="5878228" y="3063290"/>
              <a:ext cx="13137" cy="899955"/>
            </a:xfrm>
            <a:custGeom>
              <a:avLst/>
              <a:gdLst>
                <a:gd name="connsiteX0" fmla="*/ 0 w 13137"/>
                <a:gd name="connsiteY0" fmla="*/ 0 h 899955"/>
                <a:gd name="connsiteX1" fmla="*/ 0 w 13137"/>
                <a:gd name="connsiteY1" fmla="*/ 899955 h 899955"/>
                <a:gd name="connsiteX2" fmla="*/ 13138 w 13137"/>
                <a:gd name="connsiteY2" fmla="*/ 899955 h 899955"/>
                <a:gd name="connsiteX3" fmla="*/ 13138 w 13137"/>
                <a:gd name="connsiteY3" fmla="*/ 0 h 899955"/>
                <a:gd name="connsiteX4" fmla="*/ 0 w 13137"/>
                <a:gd name="connsiteY4" fmla="*/ 0 h 899955"/>
                <a:gd name="connsiteX5" fmla="*/ 0 w 13137"/>
                <a:gd name="connsiteY5" fmla="*/ 0 h 89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9955">
                  <a:moveTo>
                    <a:pt x="0" y="0"/>
                  </a:moveTo>
                  <a:lnTo>
                    <a:pt x="0" y="899955"/>
                  </a:lnTo>
                  <a:lnTo>
                    <a:pt x="13138" y="89995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3FE8FB55-1EA6-A0BB-F7ED-ACDD42669FEB}"/>
                </a:ext>
              </a:extLst>
            </p:cNvPr>
            <p:cNvSpPr/>
            <p:nvPr/>
          </p:nvSpPr>
          <p:spPr>
            <a:xfrm>
              <a:off x="5878228" y="3063290"/>
              <a:ext cx="13137" cy="899955"/>
            </a:xfrm>
            <a:custGeom>
              <a:avLst/>
              <a:gdLst>
                <a:gd name="connsiteX0" fmla="*/ 0 w 13137"/>
                <a:gd name="connsiteY0" fmla="*/ 0 h 899955"/>
                <a:gd name="connsiteX1" fmla="*/ 0 w 13137"/>
                <a:gd name="connsiteY1" fmla="*/ 899955 h 899955"/>
                <a:gd name="connsiteX2" fmla="*/ 13138 w 13137"/>
                <a:gd name="connsiteY2" fmla="*/ 899955 h 899955"/>
                <a:gd name="connsiteX3" fmla="*/ 13138 w 13137"/>
                <a:gd name="connsiteY3" fmla="*/ 0 h 899955"/>
                <a:gd name="connsiteX4" fmla="*/ 0 w 13137"/>
                <a:gd name="connsiteY4" fmla="*/ 0 h 89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9955">
                  <a:moveTo>
                    <a:pt x="0" y="0"/>
                  </a:moveTo>
                  <a:lnTo>
                    <a:pt x="0" y="899955"/>
                  </a:lnTo>
                  <a:lnTo>
                    <a:pt x="13138" y="89995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7E2AC873-6709-A8F2-141D-ED61896B7A50}"/>
                </a:ext>
              </a:extLst>
            </p:cNvPr>
            <p:cNvSpPr/>
            <p:nvPr/>
          </p:nvSpPr>
          <p:spPr>
            <a:xfrm>
              <a:off x="5891366" y="3072993"/>
              <a:ext cx="13137" cy="890252"/>
            </a:xfrm>
            <a:custGeom>
              <a:avLst/>
              <a:gdLst>
                <a:gd name="connsiteX0" fmla="*/ 0 w 13137"/>
                <a:gd name="connsiteY0" fmla="*/ 0 h 890252"/>
                <a:gd name="connsiteX1" fmla="*/ 0 w 13137"/>
                <a:gd name="connsiteY1" fmla="*/ 890252 h 890252"/>
                <a:gd name="connsiteX2" fmla="*/ 13138 w 13137"/>
                <a:gd name="connsiteY2" fmla="*/ 890252 h 890252"/>
                <a:gd name="connsiteX3" fmla="*/ 13138 w 13137"/>
                <a:gd name="connsiteY3" fmla="*/ 0 h 890252"/>
                <a:gd name="connsiteX4" fmla="*/ 0 w 13137"/>
                <a:gd name="connsiteY4" fmla="*/ 0 h 890252"/>
                <a:gd name="connsiteX5" fmla="*/ 0 w 13137"/>
                <a:gd name="connsiteY5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252">
                  <a:moveTo>
                    <a:pt x="0" y="0"/>
                  </a:moveTo>
                  <a:lnTo>
                    <a:pt x="0" y="890252"/>
                  </a:lnTo>
                  <a:lnTo>
                    <a:pt x="13138" y="890252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84E7527B-6CAF-B3CE-B37A-3496F9A6B0DD}"/>
                </a:ext>
              </a:extLst>
            </p:cNvPr>
            <p:cNvSpPr/>
            <p:nvPr/>
          </p:nvSpPr>
          <p:spPr>
            <a:xfrm>
              <a:off x="5891366" y="3072993"/>
              <a:ext cx="13137" cy="890252"/>
            </a:xfrm>
            <a:custGeom>
              <a:avLst/>
              <a:gdLst>
                <a:gd name="connsiteX0" fmla="*/ 0 w 13137"/>
                <a:gd name="connsiteY0" fmla="*/ 0 h 890252"/>
                <a:gd name="connsiteX1" fmla="*/ 0 w 13137"/>
                <a:gd name="connsiteY1" fmla="*/ 890252 h 890252"/>
                <a:gd name="connsiteX2" fmla="*/ 13138 w 13137"/>
                <a:gd name="connsiteY2" fmla="*/ 890252 h 890252"/>
                <a:gd name="connsiteX3" fmla="*/ 13138 w 13137"/>
                <a:gd name="connsiteY3" fmla="*/ 0 h 890252"/>
                <a:gd name="connsiteX4" fmla="*/ 0 w 13137"/>
                <a:gd name="connsiteY4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252">
                  <a:moveTo>
                    <a:pt x="0" y="0"/>
                  </a:moveTo>
                  <a:lnTo>
                    <a:pt x="0" y="890252"/>
                  </a:lnTo>
                  <a:lnTo>
                    <a:pt x="13138" y="890252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4D60CA1B-4ECD-6A80-0A00-7B72E95C35F4}"/>
                </a:ext>
              </a:extLst>
            </p:cNvPr>
            <p:cNvSpPr/>
            <p:nvPr/>
          </p:nvSpPr>
          <p:spPr>
            <a:xfrm>
              <a:off x="5904503" y="3079670"/>
              <a:ext cx="13144" cy="883575"/>
            </a:xfrm>
            <a:custGeom>
              <a:avLst/>
              <a:gdLst>
                <a:gd name="connsiteX0" fmla="*/ 0 w 13144"/>
                <a:gd name="connsiteY0" fmla="*/ 0 h 883575"/>
                <a:gd name="connsiteX1" fmla="*/ 0 w 13144"/>
                <a:gd name="connsiteY1" fmla="*/ 883576 h 883575"/>
                <a:gd name="connsiteX2" fmla="*/ 13145 w 13144"/>
                <a:gd name="connsiteY2" fmla="*/ 883576 h 883575"/>
                <a:gd name="connsiteX3" fmla="*/ 13145 w 13144"/>
                <a:gd name="connsiteY3" fmla="*/ 0 h 883575"/>
                <a:gd name="connsiteX4" fmla="*/ 0 w 13144"/>
                <a:gd name="connsiteY4" fmla="*/ 0 h 883575"/>
                <a:gd name="connsiteX5" fmla="*/ 0 w 13144"/>
                <a:gd name="connsiteY5" fmla="*/ 0 h 88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3575">
                  <a:moveTo>
                    <a:pt x="0" y="0"/>
                  </a:moveTo>
                  <a:lnTo>
                    <a:pt x="0" y="883576"/>
                  </a:lnTo>
                  <a:lnTo>
                    <a:pt x="13145" y="883576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99086498-4B9C-9C0D-FD35-FFDD3188C304}"/>
                </a:ext>
              </a:extLst>
            </p:cNvPr>
            <p:cNvSpPr/>
            <p:nvPr/>
          </p:nvSpPr>
          <p:spPr>
            <a:xfrm>
              <a:off x="5904503" y="3079670"/>
              <a:ext cx="13144" cy="883575"/>
            </a:xfrm>
            <a:custGeom>
              <a:avLst/>
              <a:gdLst>
                <a:gd name="connsiteX0" fmla="*/ 0 w 13144"/>
                <a:gd name="connsiteY0" fmla="*/ 0 h 883575"/>
                <a:gd name="connsiteX1" fmla="*/ 0 w 13144"/>
                <a:gd name="connsiteY1" fmla="*/ 883576 h 883575"/>
                <a:gd name="connsiteX2" fmla="*/ 13145 w 13144"/>
                <a:gd name="connsiteY2" fmla="*/ 883576 h 883575"/>
                <a:gd name="connsiteX3" fmla="*/ 13145 w 13144"/>
                <a:gd name="connsiteY3" fmla="*/ 0 h 883575"/>
                <a:gd name="connsiteX4" fmla="*/ 0 w 13144"/>
                <a:gd name="connsiteY4" fmla="*/ 0 h 88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3575">
                  <a:moveTo>
                    <a:pt x="0" y="0"/>
                  </a:moveTo>
                  <a:lnTo>
                    <a:pt x="0" y="883576"/>
                  </a:lnTo>
                  <a:lnTo>
                    <a:pt x="13145" y="883576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F2E5F800-0B5E-8530-0198-629676C6EFAE}"/>
                </a:ext>
              </a:extLst>
            </p:cNvPr>
            <p:cNvSpPr/>
            <p:nvPr/>
          </p:nvSpPr>
          <p:spPr>
            <a:xfrm>
              <a:off x="5917648" y="3067474"/>
              <a:ext cx="13137" cy="895771"/>
            </a:xfrm>
            <a:custGeom>
              <a:avLst/>
              <a:gdLst>
                <a:gd name="connsiteX0" fmla="*/ 0 w 13137"/>
                <a:gd name="connsiteY0" fmla="*/ 0 h 895771"/>
                <a:gd name="connsiteX1" fmla="*/ 0 w 13137"/>
                <a:gd name="connsiteY1" fmla="*/ 895771 h 895771"/>
                <a:gd name="connsiteX2" fmla="*/ 13138 w 13137"/>
                <a:gd name="connsiteY2" fmla="*/ 895771 h 895771"/>
                <a:gd name="connsiteX3" fmla="*/ 13138 w 13137"/>
                <a:gd name="connsiteY3" fmla="*/ 0 h 895771"/>
                <a:gd name="connsiteX4" fmla="*/ 0 w 13137"/>
                <a:gd name="connsiteY4" fmla="*/ 0 h 895771"/>
                <a:gd name="connsiteX5" fmla="*/ 0 w 13137"/>
                <a:gd name="connsiteY5" fmla="*/ 0 h 89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5771">
                  <a:moveTo>
                    <a:pt x="0" y="0"/>
                  </a:moveTo>
                  <a:lnTo>
                    <a:pt x="0" y="895771"/>
                  </a:lnTo>
                  <a:lnTo>
                    <a:pt x="13138" y="8957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58E97349-D3DE-E004-DCF8-FC4E897A860B}"/>
                </a:ext>
              </a:extLst>
            </p:cNvPr>
            <p:cNvSpPr/>
            <p:nvPr/>
          </p:nvSpPr>
          <p:spPr>
            <a:xfrm>
              <a:off x="5917648" y="3067474"/>
              <a:ext cx="13137" cy="895771"/>
            </a:xfrm>
            <a:custGeom>
              <a:avLst/>
              <a:gdLst>
                <a:gd name="connsiteX0" fmla="*/ 0 w 13137"/>
                <a:gd name="connsiteY0" fmla="*/ 0 h 895771"/>
                <a:gd name="connsiteX1" fmla="*/ 0 w 13137"/>
                <a:gd name="connsiteY1" fmla="*/ 895771 h 895771"/>
                <a:gd name="connsiteX2" fmla="*/ 13138 w 13137"/>
                <a:gd name="connsiteY2" fmla="*/ 895771 h 895771"/>
                <a:gd name="connsiteX3" fmla="*/ 13138 w 13137"/>
                <a:gd name="connsiteY3" fmla="*/ 0 h 895771"/>
                <a:gd name="connsiteX4" fmla="*/ 0 w 13137"/>
                <a:gd name="connsiteY4" fmla="*/ 0 h 89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5771">
                  <a:moveTo>
                    <a:pt x="0" y="0"/>
                  </a:moveTo>
                  <a:lnTo>
                    <a:pt x="0" y="895771"/>
                  </a:lnTo>
                  <a:lnTo>
                    <a:pt x="13138" y="8957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751E9DE5-14D2-8710-E593-98C046BF8F13}"/>
                </a:ext>
              </a:extLst>
            </p:cNvPr>
            <p:cNvSpPr/>
            <p:nvPr/>
          </p:nvSpPr>
          <p:spPr>
            <a:xfrm>
              <a:off x="5930786" y="3066050"/>
              <a:ext cx="13144" cy="897195"/>
            </a:xfrm>
            <a:custGeom>
              <a:avLst/>
              <a:gdLst>
                <a:gd name="connsiteX0" fmla="*/ 0 w 13144"/>
                <a:gd name="connsiteY0" fmla="*/ 0 h 897195"/>
                <a:gd name="connsiteX1" fmla="*/ 0 w 13144"/>
                <a:gd name="connsiteY1" fmla="*/ 897195 h 897195"/>
                <a:gd name="connsiteX2" fmla="*/ 13145 w 13144"/>
                <a:gd name="connsiteY2" fmla="*/ 897195 h 897195"/>
                <a:gd name="connsiteX3" fmla="*/ 13145 w 13144"/>
                <a:gd name="connsiteY3" fmla="*/ 0 h 897195"/>
                <a:gd name="connsiteX4" fmla="*/ 0 w 13144"/>
                <a:gd name="connsiteY4" fmla="*/ 0 h 897195"/>
                <a:gd name="connsiteX5" fmla="*/ 0 w 13144"/>
                <a:gd name="connsiteY5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7195">
                  <a:moveTo>
                    <a:pt x="0" y="0"/>
                  </a:moveTo>
                  <a:lnTo>
                    <a:pt x="0" y="897195"/>
                  </a:lnTo>
                  <a:lnTo>
                    <a:pt x="13145" y="89719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A7B9D7DC-1767-4B1D-5F2D-310E5E98FC1F}"/>
                </a:ext>
              </a:extLst>
            </p:cNvPr>
            <p:cNvSpPr/>
            <p:nvPr/>
          </p:nvSpPr>
          <p:spPr>
            <a:xfrm>
              <a:off x="5930786" y="3066050"/>
              <a:ext cx="13144" cy="897195"/>
            </a:xfrm>
            <a:custGeom>
              <a:avLst/>
              <a:gdLst>
                <a:gd name="connsiteX0" fmla="*/ 0 w 13144"/>
                <a:gd name="connsiteY0" fmla="*/ 0 h 897195"/>
                <a:gd name="connsiteX1" fmla="*/ 0 w 13144"/>
                <a:gd name="connsiteY1" fmla="*/ 897195 h 897195"/>
                <a:gd name="connsiteX2" fmla="*/ 13145 w 13144"/>
                <a:gd name="connsiteY2" fmla="*/ 897195 h 897195"/>
                <a:gd name="connsiteX3" fmla="*/ 13145 w 13144"/>
                <a:gd name="connsiteY3" fmla="*/ 0 h 897195"/>
                <a:gd name="connsiteX4" fmla="*/ 0 w 13144"/>
                <a:gd name="connsiteY4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7195">
                  <a:moveTo>
                    <a:pt x="0" y="0"/>
                  </a:moveTo>
                  <a:lnTo>
                    <a:pt x="0" y="897195"/>
                  </a:lnTo>
                  <a:lnTo>
                    <a:pt x="13145" y="89719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1F828466-344C-E9F9-DA93-C0A1B3EF69C5}"/>
                </a:ext>
              </a:extLst>
            </p:cNvPr>
            <p:cNvSpPr/>
            <p:nvPr/>
          </p:nvSpPr>
          <p:spPr>
            <a:xfrm>
              <a:off x="5943931" y="3061510"/>
              <a:ext cx="13137" cy="901735"/>
            </a:xfrm>
            <a:custGeom>
              <a:avLst/>
              <a:gdLst>
                <a:gd name="connsiteX0" fmla="*/ 0 w 13137"/>
                <a:gd name="connsiteY0" fmla="*/ 0 h 901735"/>
                <a:gd name="connsiteX1" fmla="*/ 0 w 13137"/>
                <a:gd name="connsiteY1" fmla="*/ 901735 h 901735"/>
                <a:gd name="connsiteX2" fmla="*/ 13138 w 13137"/>
                <a:gd name="connsiteY2" fmla="*/ 901735 h 901735"/>
                <a:gd name="connsiteX3" fmla="*/ 13138 w 13137"/>
                <a:gd name="connsiteY3" fmla="*/ 0 h 901735"/>
                <a:gd name="connsiteX4" fmla="*/ 0 w 13137"/>
                <a:gd name="connsiteY4" fmla="*/ 0 h 901735"/>
                <a:gd name="connsiteX5" fmla="*/ 0 w 13137"/>
                <a:gd name="connsiteY5" fmla="*/ 0 h 90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1735">
                  <a:moveTo>
                    <a:pt x="0" y="0"/>
                  </a:moveTo>
                  <a:lnTo>
                    <a:pt x="0" y="901735"/>
                  </a:lnTo>
                  <a:lnTo>
                    <a:pt x="13138" y="9017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C8D495B8-8ACD-5505-483B-CFD332A0F6E0}"/>
                </a:ext>
              </a:extLst>
            </p:cNvPr>
            <p:cNvSpPr/>
            <p:nvPr/>
          </p:nvSpPr>
          <p:spPr>
            <a:xfrm>
              <a:off x="5943931" y="3061510"/>
              <a:ext cx="13137" cy="901735"/>
            </a:xfrm>
            <a:custGeom>
              <a:avLst/>
              <a:gdLst>
                <a:gd name="connsiteX0" fmla="*/ 0 w 13137"/>
                <a:gd name="connsiteY0" fmla="*/ 0 h 901735"/>
                <a:gd name="connsiteX1" fmla="*/ 0 w 13137"/>
                <a:gd name="connsiteY1" fmla="*/ 901735 h 901735"/>
                <a:gd name="connsiteX2" fmla="*/ 13138 w 13137"/>
                <a:gd name="connsiteY2" fmla="*/ 901735 h 901735"/>
                <a:gd name="connsiteX3" fmla="*/ 13138 w 13137"/>
                <a:gd name="connsiteY3" fmla="*/ 0 h 901735"/>
                <a:gd name="connsiteX4" fmla="*/ 0 w 13137"/>
                <a:gd name="connsiteY4" fmla="*/ 0 h 90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1735">
                  <a:moveTo>
                    <a:pt x="0" y="0"/>
                  </a:moveTo>
                  <a:lnTo>
                    <a:pt x="0" y="901735"/>
                  </a:lnTo>
                  <a:lnTo>
                    <a:pt x="13138" y="9017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011B6A46-EEDD-C5DB-2E44-17C94D9797B5}"/>
                </a:ext>
              </a:extLst>
            </p:cNvPr>
            <p:cNvSpPr/>
            <p:nvPr/>
          </p:nvSpPr>
          <p:spPr>
            <a:xfrm>
              <a:off x="5957068" y="3081717"/>
              <a:ext cx="13137" cy="881528"/>
            </a:xfrm>
            <a:custGeom>
              <a:avLst/>
              <a:gdLst>
                <a:gd name="connsiteX0" fmla="*/ 0 w 13137"/>
                <a:gd name="connsiteY0" fmla="*/ 0 h 881528"/>
                <a:gd name="connsiteX1" fmla="*/ 0 w 13137"/>
                <a:gd name="connsiteY1" fmla="*/ 881529 h 881528"/>
                <a:gd name="connsiteX2" fmla="*/ 13138 w 13137"/>
                <a:gd name="connsiteY2" fmla="*/ 881529 h 881528"/>
                <a:gd name="connsiteX3" fmla="*/ 13138 w 13137"/>
                <a:gd name="connsiteY3" fmla="*/ 0 h 881528"/>
                <a:gd name="connsiteX4" fmla="*/ 0 w 13137"/>
                <a:gd name="connsiteY4" fmla="*/ 0 h 881528"/>
                <a:gd name="connsiteX5" fmla="*/ 0 w 13137"/>
                <a:gd name="connsiteY5" fmla="*/ 0 h 8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1528">
                  <a:moveTo>
                    <a:pt x="0" y="0"/>
                  </a:moveTo>
                  <a:lnTo>
                    <a:pt x="0" y="881529"/>
                  </a:lnTo>
                  <a:lnTo>
                    <a:pt x="13138" y="88152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48D5392-69AA-F06D-D7E8-31BC80D165C4}"/>
                </a:ext>
              </a:extLst>
            </p:cNvPr>
            <p:cNvSpPr/>
            <p:nvPr/>
          </p:nvSpPr>
          <p:spPr>
            <a:xfrm>
              <a:off x="5957068" y="3081717"/>
              <a:ext cx="13137" cy="881528"/>
            </a:xfrm>
            <a:custGeom>
              <a:avLst/>
              <a:gdLst>
                <a:gd name="connsiteX0" fmla="*/ 0 w 13137"/>
                <a:gd name="connsiteY0" fmla="*/ 0 h 881528"/>
                <a:gd name="connsiteX1" fmla="*/ 0 w 13137"/>
                <a:gd name="connsiteY1" fmla="*/ 881529 h 881528"/>
                <a:gd name="connsiteX2" fmla="*/ 13138 w 13137"/>
                <a:gd name="connsiteY2" fmla="*/ 881529 h 881528"/>
                <a:gd name="connsiteX3" fmla="*/ 13138 w 13137"/>
                <a:gd name="connsiteY3" fmla="*/ 0 h 881528"/>
                <a:gd name="connsiteX4" fmla="*/ 0 w 13137"/>
                <a:gd name="connsiteY4" fmla="*/ 0 h 8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1528">
                  <a:moveTo>
                    <a:pt x="0" y="0"/>
                  </a:moveTo>
                  <a:lnTo>
                    <a:pt x="0" y="881529"/>
                  </a:lnTo>
                  <a:lnTo>
                    <a:pt x="13138" y="88152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7601D604-B47F-EDB0-FB4E-7D0AB84FF98D}"/>
                </a:ext>
              </a:extLst>
            </p:cNvPr>
            <p:cNvSpPr/>
            <p:nvPr/>
          </p:nvSpPr>
          <p:spPr>
            <a:xfrm>
              <a:off x="5970206" y="3044864"/>
              <a:ext cx="13144" cy="918381"/>
            </a:xfrm>
            <a:custGeom>
              <a:avLst/>
              <a:gdLst>
                <a:gd name="connsiteX0" fmla="*/ 0 w 13144"/>
                <a:gd name="connsiteY0" fmla="*/ 0 h 918381"/>
                <a:gd name="connsiteX1" fmla="*/ 0 w 13144"/>
                <a:gd name="connsiteY1" fmla="*/ 918382 h 918381"/>
                <a:gd name="connsiteX2" fmla="*/ 13145 w 13144"/>
                <a:gd name="connsiteY2" fmla="*/ 918382 h 918381"/>
                <a:gd name="connsiteX3" fmla="*/ 13145 w 13144"/>
                <a:gd name="connsiteY3" fmla="*/ 0 h 918381"/>
                <a:gd name="connsiteX4" fmla="*/ 0 w 13144"/>
                <a:gd name="connsiteY4" fmla="*/ 0 h 918381"/>
                <a:gd name="connsiteX5" fmla="*/ 0 w 13144"/>
                <a:gd name="connsiteY5" fmla="*/ 0 h 9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18381">
                  <a:moveTo>
                    <a:pt x="0" y="0"/>
                  </a:moveTo>
                  <a:lnTo>
                    <a:pt x="0" y="918382"/>
                  </a:lnTo>
                  <a:lnTo>
                    <a:pt x="13145" y="91838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B90B6E23-CA90-EA6A-7A1C-96B0F69348E1}"/>
                </a:ext>
              </a:extLst>
            </p:cNvPr>
            <p:cNvSpPr/>
            <p:nvPr/>
          </p:nvSpPr>
          <p:spPr>
            <a:xfrm>
              <a:off x="5970206" y="3044864"/>
              <a:ext cx="13144" cy="918381"/>
            </a:xfrm>
            <a:custGeom>
              <a:avLst/>
              <a:gdLst>
                <a:gd name="connsiteX0" fmla="*/ 0 w 13144"/>
                <a:gd name="connsiteY0" fmla="*/ 0 h 918381"/>
                <a:gd name="connsiteX1" fmla="*/ 0 w 13144"/>
                <a:gd name="connsiteY1" fmla="*/ 918382 h 918381"/>
                <a:gd name="connsiteX2" fmla="*/ 13145 w 13144"/>
                <a:gd name="connsiteY2" fmla="*/ 918382 h 918381"/>
                <a:gd name="connsiteX3" fmla="*/ 13145 w 13144"/>
                <a:gd name="connsiteY3" fmla="*/ 0 h 918381"/>
                <a:gd name="connsiteX4" fmla="*/ 0 w 13144"/>
                <a:gd name="connsiteY4" fmla="*/ 0 h 91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18381">
                  <a:moveTo>
                    <a:pt x="0" y="0"/>
                  </a:moveTo>
                  <a:lnTo>
                    <a:pt x="0" y="918382"/>
                  </a:lnTo>
                  <a:lnTo>
                    <a:pt x="13145" y="91838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10C917AD-A96E-B0F5-0CCA-8CE162C7B5F3}"/>
                </a:ext>
              </a:extLst>
            </p:cNvPr>
            <p:cNvSpPr/>
            <p:nvPr/>
          </p:nvSpPr>
          <p:spPr>
            <a:xfrm>
              <a:off x="5983351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  <a:gd name="connsiteX5" fmla="*/ 0 w 13137"/>
                <a:gd name="connsiteY5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BF1FFF1A-5317-3AAA-AC23-89F5A187C06D}"/>
                </a:ext>
              </a:extLst>
            </p:cNvPr>
            <p:cNvSpPr/>
            <p:nvPr/>
          </p:nvSpPr>
          <p:spPr>
            <a:xfrm>
              <a:off x="5983351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9832BD76-967C-2E4F-75F6-50D5C1BA1FE2}"/>
                </a:ext>
              </a:extLst>
            </p:cNvPr>
            <p:cNvSpPr/>
            <p:nvPr/>
          </p:nvSpPr>
          <p:spPr>
            <a:xfrm>
              <a:off x="5996489" y="3081183"/>
              <a:ext cx="13137" cy="882062"/>
            </a:xfrm>
            <a:custGeom>
              <a:avLst/>
              <a:gdLst>
                <a:gd name="connsiteX0" fmla="*/ 0 w 13137"/>
                <a:gd name="connsiteY0" fmla="*/ 0 h 882062"/>
                <a:gd name="connsiteX1" fmla="*/ 0 w 13137"/>
                <a:gd name="connsiteY1" fmla="*/ 882063 h 882062"/>
                <a:gd name="connsiteX2" fmla="*/ 13138 w 13137"/>
                <a:gd name="connsiteY2" fmla="*/ 882063 h 882062"/>
                <a:gd name="connsiteX3" fmla="*/ 13138 w 13137"/>
                <a:gd name="connsiteY3" fmla="*/ 0 h 882062"/>
                <a:gd name="connsiteX4" fmla="*/ 0 w 13137"/>
                <a:gd name="connsiteY4" fmla="*/ 0 h 882062"/>
                <a:gd name="connsiteX5" fmla="*/ 0 w 13137"/>
                <a:gd name="connsiteY5" fmla="*/ 0 h 8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2062">
                  <a:moveTo>
                    <a:pt x="0" y="0"/>
                  </a:moveTo>
                  <a:lnTo>
                    <a:pt x="0" y="882063"/>
                  </a:lnTo>
                  <a:lnTo>
                    <a:pt x="13138" y="8820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F3C1F24-AEF9-CF98-79C2-57D3A2B771B0}"/>
                </a:ext>
              </a:extLst>
            </p:cNvPr>
            <p:cNvSpPr/>
            <p:nvPr/>
          </p:nvSpPr>
          <p:spPr>
            <a:xfrm>
              <a:off x="5996489" y="3081183"/>
              <a:ext cx="13137" cy="882062"/>
            </a:xfrm>
            <a:custGeom>
              <a:avLst/>
              <a:gdLst>
                <a:gd name="connsiteX0" fmla="*/ 0 w 13137"/>
                <a:gd name="connsiteY0" fmla="*/ 0 h 882062"/>
                <a:gd name="connsiteX1" fmla="*/ 0 w 13137"/>
                <a:gd name="connsiteY1" fmla="*/ 882063 h 882062"/>
                <a:gd name="connsiteX2" fmla="*/ 13138 w 13137"/>
                <a:gd name="connsiteY2" fmla="*/ 882063 h 882062"/>
                <a:gd name="connsiteX3" fmla="*/ 13138 w 13137"/>
                <a:gd name="connsiteY3" fmla="*/ 0 h 882062"/>
                <a:gd name="connsiteX4" fmla="*/ 0 w 13137"/>
                <a:gd name="connsiteY4" fmla="*/ 0 h 88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2062">
                  <a:moveTo>
                    <a:pt x="0" y="0"/>
                  </a:moveTo>
                  <a:lnTo>
                    <a:pt x="0" y="882063"/>
                  </a:lnTo>
                  <a:lnTo>
                    <a:pt x="13138" y="8820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60759951-8CA6-358C-2A22-A6406AF731F9}"/>
                </a:ext>
              </a:extLst>
            </p:cNvPr>
            <p:cNvSpPr/>
            <p:nvPr/>
          </p:nvSpPr>
          <p:spPr>
            <a:xfrm>
              <a:off x="6009626" y="3066940"/>
              <a:ext cx="13144" cy="896305"/>
            </a:xfrm>
            <a:custGeom>
              <a:avLst/>
              <a:gdLst>
                <a:gd name="connsiteX0" fmla="*/ 0 w 13144"/>
                <a:gd name="connsiteY0" fmla="*/ 0 h 896305"/>
                <a:gd name="connsiteX1" fmla="*/ 0 w 13144"/>
                <a:gd name="connsiteY1" fmla="*/ 896305 h 896305"/>
                <a:gd name="connsiteX2" fmla="*/ 13145 w 13144"/>
                <a:gd name="connsiteY2" fmla="*/ 896305 h 896305"/>
                <a:gd name="connsiteX3" fmla="*/ 13145 w 13144"/>
                <a:gd name="connsiteY3" fmla="*/ 0 h 896305"/>
                <a:gd name="connsiteX4" fmla="*/ 0 w 13144"/>
                <a:gd name="connsiteY4" fmla="*/ 0 h 896305"/>
                <a:gd name="connsiteX5" fmla="*/ 0 w 13144"/>
                <a:gd name="connsiteY5" fmla="*/ 0 h 8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6305">
                  <a:moveTo>
                    <a:pt x="0" y="0"/>
                  </a:moveTo>
                  <a:lnTo>
                    <a:pt x="0" y="896305"/>
                  </a:lnTo>
                  <a:lnTo>
                    <a:pt x="13145" y="89630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A83F0E4E-92C8-1BB5-6817-381F43731A66}"/>
                </a:ext>
              </a:extLst>
            </p:cNvPr>
            <p:cNvSpPr/>
            <p:nvPr/>
          </p:nvSpPr>
          <p:spPr>
            <a:xfrm>
              <a:off x="6009626" y="3066940"/>
              <a:ext cx="13144" cy="896305"/>
            </a:xfrm>
            <a:custGeom>
              <a:avLst/>
              <a:gdLst>
                <a:gd name="connsiteX0" fmla="*/ 0 w 13144"/>
                <a:gd name="connsiteY0" fmla="*/ 0 h 896305"/>
                <a:gd name="connsiteX1" fmla="*/ 0 w 13144"/>
                <a:gd name="connsiteY1" fmla="*/ 896305 h 896305"/>
                <a:gd name="connsiteX2" fmla="*/ 13145 w 13144"/>
                <a:gd name="connsiteY2" fmla="*/ 896305 h 896305"/>
                <a:gd name="connsiteX3" fmla="*/ 13145 w 13144"/>
                <a:gd name="connsiteY3" fmla="*/ 0 h 896305"/>
                <a:gd name="connsiteX4" fmla="*/ 0 w 13144"/>
                <a:gd name="connsiteY4" fmla="*/ 0 h 89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6305">
                  <a:moveTo>
                    <a:pt x="0" y="0"/>
                  </a:moveTo>
                  <a:lnTo>
                    <a:pt x="0" y="896305"/>
                  </a:lnTo>
                  <a:lnTo>
                    <a:pt x="13145" y="89630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431E6716-F841-C854-F2F5-991E28ACF45C}"/>
                </a:ext>
              </a:extLst>
            </p:cNvPr>
            <p:cNvSpPr/>
            <p:nvPr/>
          </p:nvSpPr>
          <p:spPr>
            <a:xfrm>
              <a:off x="6022771" y="3072548"/>
              <a:ext cx="13137" cy="890697"/>
            </a:xfrm>
            <a:custGeom>
              <a:avLst/>
              <a:gdLst>
                <a:gd name="connsiteX0" fmla="*/ 0 w 13137"/>
                <a:gd name="connsiteY0" fmla="*/ 0 h 890697"/>
                <a:gd name="connsiteX1" fmla="*/ 0 w 13137"/>
                <a:gd name="connsiteY1" fmla="*/ 890697 h 890697"/>
                <a:gd name="connsiteX2" fmla="*/ 13138 w 13137"/>
                <a:gd name="connsiteY2" fmla="*/ 890697 h 890697"/>
                <a:gd name="connsiteX3" fmla="*/ 13138 w 13137"/>
                <a:gd name="connsiteY3" fmla="*/ 0 h 890697"/>
                <a:gd name="connsiteX4" fmla="*/ 0 w 13137"/>
                <a:gd name="connsiteY4" fmla="*/ 0 h 890697"/>
                <a:gd name="connsiteX5" fmla="*/ 0 w 13137"/>
                <a:gd name="connsiteY5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697">
                  <a:moveTo>
                    <a:pt x="0" y="0"/>
                  </a:moveTo>
                  <a:lnTo>
                    <a:pt x="0" y="890697"/>
                  </a:lnTo>
                  <a:lnTo>
                    <a:pt x="13138" y="89069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B649CDB7-16B7-0E30-4C1F-8FCEE7A19AC5}"/>
                </a:ext>
              </a:extLst>
            </p:cNvPr>
            <p:cNvSpPr/>
            <p:nvPr/>
          </p:nvSpPr>
          <p:spPr>
            <a:xfrm>
              <a:off x="6022771" y="3072548"/>
              <a:ext cx="13137" cy="890697"/>
            </a:xfrm>
            <a:custGeom>
              <a:avLst/>
              <a:gdLst>
                <a:gd name="connsiteX0" fmla="*/ 0 w 13137"/>
                <a:gd name="connsiteY0" fmla="*/ 0 h 890697"/>
                <a:gd name="connsiteX1" fmla="*/ 0 w 13137"/>
                <a:gd name="connsiteY1" fmla="*/ 890697 h 890697"/>
                <a:gd name="connsiteX2" fmla="*/ 13138 w 13137"/>
                <a:gd name="connsiteY2" fmla="*/ 890697 h 890697"/>
                <a:gd name="connsiteX3" fmla="*/ 13138 w 13137"/>
                <a:gd name="connsiteY3" fmla="*/ 0 h 890697"/>
                <a:gd name="connsiteX4" fmla="*/ 0 w 13137"/>
                <a:gd name="connsiteY4" fmla="*/ 0 h 89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697">
                  <a:moveTo>
                    <a:pt x="0" y="0"/>
                  </a:moveTo>
                  <a:lnTo>
                    <a:pt x="0" y="890697"/>
                  </a:lnTo>
                  <a:lnTo>
                    <a:pt x="13138" y="89069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0434CA07-77A9-FC76-65E1-C38FFE4E0ACF}"/>
                </a:ext>
              </a:extLst>
            </p:cNvPr>
            <p:cNvSpPr/>
            <p:nvPr/>
          </p:nvSpPr>
          <p:spPr>
            <a:xfrm>
              <a:off x="6035909" y="3083675"/>
              <a:ext cx="13137" cy="879570"/>
            </a:xfrm>
            <a:custGeom>
              <a:avLst/>
              <a:gdLst>
                <a:gd name="connsiteX0" fmla="*/ 0 w 13137"/>
                <a:gd name="connsiteY0" fmla="*/ 0 h 879570"/>
                <a:gd name="connsiteX1" fmla="*/ 0 w 13137"/>
                <a:gd name="connsiteY1" fmla="*/ 879571 h 879570"/>
                <a:gd name="connsiteX2" fmla="*/ 13138 w 13137"/>
                <a:gd name="connsiteY2" fmla="*/ 879571 h 879570"/>
                <a:gd name="connsiteX3" fmla="*/ 13138 w 13137"/>
                <a:gd name="connsiteY3" fmla="*/ 0 h 879570"/>
                <a:gd name="connsiteX4" fmla="*/ 0 w 13137"/>
                <a:gd name="connsiteY4" fmla="*/ 0 h 879570"/>
                <a:gd name="connsiteX5" fmla="*/ 0 w 13137"/>
                <a:gd name="connsiteY5" fmla="*/ 0 h 87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9570">
                  <a:moveTo>
                    <a:pt x="0" y="0"/>
                  </a:moveTo>
                  <a:lnTo>
                    <a:pt x="0" y="879571"/>
                  </a:lnTo>
                  <a:lnTo>
                    <a:pt x="13138" y="8795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3014F881-A0DA-1F9B-428C-3899DC2C735B}"/>
                </a:ext>
              </a:extLst>
            </p:cNvPr>
            <p:cNvSpPr/>
            <p:nvPr/>
          </p:nvSpPr>
          <p:spPr>
            <a:xfrm>
              <a:off x="6035909" y="3083675"/>
              <a:ext cx="13137" cy="879570"/>
            </a:xfrm>
            <a:custGeom>
              <a:avLst/>
              <a:gdLst>
                <a:gd name="connsiteX0" fmla="*/ 0 w 13137"/>
                <a:gd name="connsiteY0" fmla="*/ 0 h 879570"/>
                <a:gd name="connsiteX1" fmla="*/ 0 w 13137"/>
                <a:gd name="connsiteY1" fmla="*/ 879571 h 879570"/>
                <a:gd name="connsiteX2" fmla="*/ 13138 w 13137"/>
                <a:gd name="connsiteY2" fmla="*/ 879571 h 879570"/>
                <a:gd name="connsiteX3" fmla="*/ 13138 w 13137"/>
                <a:gd name="connsiteY3" fmla="*/ 0 h 879570"/>
                <a:gd name="connsiteX4" fmla="*/ 0 w 13137"/>
                <a:gd name="connsiteY4" fmla="*/ 0 h 87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9570">
                  <a:moveTo>
                    <a:pt x="0" y="0"/>
                  </a:moveTo>
                  <a:lnTo>
                    <a:pt x="0" y="879571"/>
                  </a:lnTo>
                  <a:lnTo>
                    <a:pt x="13138" y="8795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33E41AD9-1745-381A-474D-F140092A2608}"/>
                </a:ext>
              </a:extLst>
            </p:cNvPr>
            <p:cNvSpPr/>
            <p:nvPr/>
          </p:nvSpPr>
          <p:spPr>
            <a:xfrm>
              <a:off x="6049046" y="3076999"/>
              <a:ext cx="13144" cy="886246"/>
            </a:xfrm>
            <a:custGeom>
              <a:avLst/>
              <a:gdLst>
                <a:gd name="connsiteX0" fmla="*/ 0 w 13144"/>
                <a:gd name="connsiteY0" fmla="*/ 0 h 886246"/>
                <a:gd name="connsiteX1" fmla="*/ 0 w 13144"/>
                <a:gd name="connsiteY1" fmla="*/ 886247 h 886246"/>
                <a:gd name="connsiteX2" fmla="*/ 13145 w 13144"/>
                <a:gd name="connsiteY2" fmla="*/ 886247 h 886246"/>
                <a:gd name="connsiteX3" fmla="*/ 13145 w 13144"/>
                <a:gd name="connsiteY3" fmla="*/ 0 h 886246"/>
                <a:gd name="connsiteX4" fmla="*/ 0 w 13144"/>
                <a:gd name="connsiteY4" fmla="*/ 0 h 886246"/>
                <a:gd name="connsiteX5" fmla="*/ 0 w 13144"/>
                <a:gd name="connsiteY5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246">
                  <a:moveTo>
                    <a:pt x="0" y="0"/>
                  </a:moveTo>
                  <a:lnTo>
                    <a:pt x="0" y="886247"/>
                  </a:lnTo>
                  <a:lnTo>
                    <a:pt x="13145" y="88624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0D61A671-71F4-C597-E091-4DA8C33B763F}"/>
                </a:ext>
              </a:extLst>
            </p:cNvPr>
            <p:cNvSpPr/>
            <p:nvPr/>
          </p:nvSpPr>
          <p:spPr>
            <a:xfrm>
              <a:off x="6049046" y="3076999"/>
              <a:ext cx="13144" cy="886246"/>
            </a:xfrm>
            <a:custGeom>
              <a:avLst/>
              <a:gdLst>
                <a:gd name="connsiteX0" fmla="*/ 0 w 13144"/>
                <a:gd name="connsiteY0" fmla="*/ 0 h 886246"/>
                <a:gd name="connsiteX1" fmla="*/ 0 w 13144"/>
                <a:gd name="connsiteY1" fmla="*/ 886247 h 886246"/>
                <a:gd name="connsiteX2" fmla="*/ 13145 w 13144"/>
                <a:gd name="connsiteY2" fmla="*/ 886247 h 886246"/>
                <a:gd name="connsiteX3" fmla="*/ 13145 w 13144"/>
                <a:gd name="connsiteY3" fmla="*/ 0 h 886246"/>
                <a:gd name="connsiteX4" fmla="*/ 0 w 13144"/>
                <a:gd name="connsiteY4" fmla="*/ 0 h 88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246">
                  <a:moveTo>
                    <a:pt x="0" y="0"/>
                  </a:moveTo>
                  <a:lnTo>
                    <a:pt x="0" y="886247"/>
                  </a:lnTo>
                  <a:lnTo>
                    <a:pt x="13145" y="88624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687B724B-FF06-28A3-128E-1572B2E6F5DD}"/>
                </a:ext>
              </a:extLst>
            </p:cNvPr>
            <p:cNvSpPr/>
            <p:nvPr/>
          </p:nvSpPr>
          <p:spPr>
            <a:xfrm>
              <a:off x="6062191" y="3077088"/>
              <a:ext cx="13137" cy="886157"/>
            </a:xfrm>
            <a:custGeom>
              <a:avLst/>
              <a:gdLst>
                <a:gd name="connsiteX0" fmla="*/ 0 w 13137"/>
                <a:gd name="connsiteY0" fmla="*/ 0 h 886157"/>
                <a:gd name="connsiteX1" fmla="*/ 0 w 13137"/>
                <a:gd name="connsiteY1" fmla="*/ 886158 h 886157"/>
                <a:gd name="connsiteX2" fmla="*/ 13138 w 13137"/>
                <a:gd name="connsiteY2" fmla="*/ 886158 h 886157"/>
                <a:gd name="connsiteX3" fmla="*/ 13138 w 13137"/>
                <a:gd name="connsiteY3" fmla="*/ 0 h 886157"/>
                <a:gd name="connsiteX4" fmla="*/ 0 w 13137"/>
                <a:gd name="connsiteY4" fmla="*/ 0 h 886157"/>
                <a:gd name="connsiteX5" fmla="*/ 0 w 13137"/>
                <a:gd name="connsiteY5" fmla="*/ 0 h 88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6157">
                  <a:moveTo>
                    <a:pt x="0" y="0"/>
                  </a:moveTo>
                  <a:lnTo>
                    <a:pt x="0" y="886158"/>
                  </a:lnTo>
                  <a:lnTo>
                    <a:pt x="13138" y="88615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F34C7F97-34D5-7A86-200C-9B9FD3F083F2}"/>
                </a:ext>
              </a:extLst>
            </p:cNvPr>
            <p:cNvSpPr/>
            <p:nvPr/>
          </p:nvSpPr>
          <p:spPr>
            <a:xfrm>
              <a:off x="6062191" y="3077088"/>
              <a:ext cx="13137" cy="886157"/>
            </a:xfrm>
            <a:custGeom>
              <a:avLst/>
              <a:gdLst>
                <a:gd name="connsiteX0" fmla="*/ 0 w 13137"/>
                <a:gd name="connsiteY0" fmla="*/ 0 h 886157"/>
                <a:gd name="connsiteX1" fmla="*/ 0 w 13137"/>
                <a:gd name="connsiteY1" fmla="*/ 886158 h 886157"/>
                <a:gd name="connsiteX2" fmla="*/ 13138 w 13137"/>
                <a:gd name="connsiteY2" fmla="*/ 886158 h 886157"/>
                <a:gd name="connsiteX3" fmla="*/ 13138 w 13137"/>
                <a:gd name="connsiteY3" fmla="*/ 0 h 886157"/>
                <a:gd name="connsiteX4" fmla="*/ 0 w 13137"/>
                <a:gd name="connsiteY4" fmla="*/ 0 h 88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6157">
                  <a:moveTo>
                    <a:pt x="0" y="0"/>
                  </a:moveTo>
                  <a:lnTo>
                    <a:pt x="0" y="886158"/>
                  </a:lnTo>
                  <a:lnTo>
                    <a:pt x="13138" y="88615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A9A47BB7-CA4E-DA15-5B30-CB78CB11EC1D}"/>
                </a:ext>
              </a:extLst>
            </p:cNvPr>
            <p:cNvSpPr/>
            <p:nvPr/>
          </p:nvSpPr>
          <p:spPr>
            <a:xfrm>
              <a:off x="6075329" y="3066050"/>
              <a:ext cx="13137" cy="897195"/>
            </a:xfrm>
            <a:custGeom>
              <a:avLst/>
              <a:gdLst>
                <a:gd name="connsiteX0" fmla="*/ 0 w 13137"/>
                <a:gd name="connsiteY0" fmla="*/ 0 h 897195"/>
                <a:gd name="connsiteX1" fmla="*/ 0 w 13137"/>
                <a:gd name="connsiteY1" fmla="*/ 897195 h 897195"/>
                <a:gd name="connsiteX2" fmla="*/ 13138 w 13137"/>
                <a:gd name="connsiteY2" fmla="*/ 897195 h 897195"/>
                <a:gd name="connsiteX3" fmla="*/ 13138 w 13137"/>
                <a:gd name="connsiteY3" fmla="*/ 0 h 897195"/>
                <a:gd name="connsiteX4" fmla="*/ 0 w 13137"/>
                <a:gd name="connsiteY4" fmla="*/ 0 h 897195"/>
                <a:gd name="connsiteX5" fmla="*/ 0 w 13137"/>
                <a:gd name="connsiteY5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7195">
                  <a:moveTo>
                    <a:pt x="0" y="0"/>
                  </a:moveTo>
                  <a:lnTo>
                    <a:pt x="0" y="897195"/>
                  </a:lnTo>
                  <a:lnTo>
                    <a:pt x="13138" y="8971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D18EB6F1-FFB3-D1EC-1982-046239AF7DC3}"/>
                </a:ext>
              </a:extLst>
            </p:cNvPr>
            <p:cNvSpPr/>
            <p:nvPr/>
          </p:nvSpPr>
          <p:spPr>
            <a:xfrm>
              <a:off x="6075329" y="3066050"/>
              <a:ext cx="13137" cy="897195"/>
            </a:xfrm>
            <a:custGeom>
              <a:avLst/>
              <a:gdLst>
                <a:gd name="connsiteX0" fmla="*/ 0 w 13137"/>
                <a:gd name="connsiteY0" fmla="*/ 0 h 897195"/>
                <a:gd name="connsiteX1" fmla="*/ 0 w 13137"/>
                <a:gd name="connsiteY1" fmla="*/ 897195 h 897195"/>
                <a:gd name="connsiteX2" fmla="*/ 13138 w 13137"/>
                <a:gd name="connsiteY2" fmla="*/ 897195 h 897195"/>
                <a:gd name="connsiteX3" fmla="*/ 13138 w 13137"/>
                <a:gd name="connsiteY3" fmla="*/ 0 h 897195"/>
                <a:gd name="connsiteX4" fmla="*/ 0 w 13137"/>
                <a:gd name="connsiteY4" fmla="*/ 0 h 89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7195">
                  <a:moveTo>
                    <a:pt x="0" y="0"/>
                  </a:moveTo>
                  <a:lnTo>
                    <a:pt x="0" y="897195"/>
                  </a:lnTo>
                  <a:lnTo>
                    <a:pt x="13138" y="8971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1C377266-9BFC-159B-0ABD-5D3359566B0E}"/>
                </a:ext>
              </a:extLst>
            </p:cNvPr>
            <p:cNvSpPr/>
            <p:nvPr/>
          </p:nvSpPr>
          <p:spPr>
            <a:xfrm>
              <a:off x="6088467" y="3069076"/>
              <a:ext cx="13144" cy="894169"/>
            </a:xfrm>
            <a:custGeom>
              <a:avLst/>
              <a:gdLst>
                <a:gd name="connsiteX0" fmla="*/ 0 w 13144"/>
                <a:gd name="connsiteY0" fmla="*/ 0 h 894169"/>
                <a:gd name="connsiteX1" fmla="*/ 0 w 13144"/>
                <a:gd name="connsiteY1" fmla="*/ 894169 h 894169"/>
                <a:gd name="connsiteX2" fmla="*/ 13145 w 13144"/>
                <a:gd name="connsiteY2" fmla="*/ 894169 h 894169"/>
                <a:gd name="connsiteX3" fmla="*/ 13145 w 13144"/>
                <a:gd name="connsiteY3" fmla="*/ 0 h 894169"/>
                <a:gd name="connsiteX4" fmla="*/ 0 w 13144"/>
                <a:gd name="connsiteY4" fmla="*/ 0 h 894169"/>
                <a:gd name="connsiteX5" fmla="*/ 0 w 13144"/>
                <a:gd name="connsiteY5" fmla="*/ 0 h 8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169">
                  <a:moveTo>
                    <a:pt x="0" y="0"/>
                  </a:moveTo>
                  <a:lnTo>
                    <a:pt x="0" y="894169"/>
                  </a:lnTo>
                  <a:lnTo>
                    <a:pt x="13145" y="89416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B3C97248-595D-7B91-D253-11798B8C72D9}"/>
                </a:ext>
              </a:extLst>
            </p:cNvPr>
            <p:cNvSpPr/>
            <p:nvPr/>
          </p:nvSpPr>
          <p:spPr>
            <a:xfrm>
              <a:off x="6088467" y="3069076"/>
              <a:ext cx="13144" cy="894169"/>
            </a:xfrm>
            <a:custGeom>
              <a:avLst/>
              <a:gdLst>
                <a:gd name="connsiteX0" fmla="*/ 0 w 13144"/>
                <a:gd name="connsiteY0" fmla="*/ 0 h 894169"/>
                <a:gd name="connsiteX1" fmla="*/ 0 w 13144"/>
                <a:gd name="connsiteY1" fmla="*/ 894169 h 894169"/>
                <a:gd name="connsiteX2" fmla="*/ 13145 w 13144"/>
                <a:gd name="connsiteY2" fmla="*/ 894169 h 894169"/>
                <a:gd name="connsiteX3" fmla="*/ 13145 w 13144"/>
                <a:gd name="connsiteY3" fmla="*/ 0 h 894169"/>
                <a:gd name="connsiteX4" fmla="*/ 0 w 13144"/>
                <a:gd name="connsiteY4" fmla="*/ 0 h 8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169">
                  <a:moveTo>
                    <a:pt x="0" y="0"/>
                  </a:moveTo>
                  <a:lnTo>
                    <a:pt x="0" y="894169"/>
                  </a:lnTo>
                  <a:lnTo>
                    <a:pt x="13145" y="89416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BEDBFD5A-F385-DBD6-55F4-1B1262641506}"/>
                </a:ext>
              </a:extLst>
            </p:cNvPr>
            <p:cNvSpPr/>
            <p:nvPr/>
          </p:nvSpPr>
          <p:spPr>
            <a:xfrm>
              <a:off x="6101611" y="3073082"/>
              <a:ext cx="13137" cy="890163"/>
            </a:xfrm>
            <a:custGeom>
              <a:avLst/>
              <a:gdLst>
                <a:gd name="connsiteX0" fmla="*/ 0 w 13137"/>
                <a:gd name="connsiteY0" fmla="*/ 0 h 890163"/>
                <a:gd name="connsiteX1" fmla="*/ 0 w 13137"/>
                <a:gd name="connsiteY1" fmla="*/ 890163 h 890163"/>
                <a:gd name="connsiteX2" fmla="*/ 13138 w 13137"/>
                <a:gd name="connsiteY2" fmla="*/ 890163 h 890163"/>
                <a:gd name="connsiteX3" fmla="*/ 13138 w 13137"/>
                <a:gd name="connsiteY3" fmla="*/ 0 h 890163"/>
                <a:gd name="connsiteX4" fmla="*/ 0 w 13137"/>
                <a:gd name="connsiteY4" fmla="*/ 0 h 890163"/>
                <a:gd name="connsiteX5" fmla="*/ 0 w 13137"/>
                <a:gd name="connsiteY5" fmla="*/ 0 h 8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163">
                  <a:moveTo>
                    <a:pt x="0" y="0"/>
                  </a:moveTo>
                  <a:lnTo>
                    <a:pt x="0" y="890163"/>
                  </a:lnTo>
                  <a:lnTo>
                    <a:pt x="13138" y="890163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BB7498BD-D4E4-19C3-246D-AF2FA26989C5}"/>
                </a:ext>
              </a:extLst>
            </p:cNvPr>
            <p:cNvSpPr/>
            <p:nvPr/>
          </p:nvSpPr>
          <p:spPr>
            <a:xfrm>
              <a:off x="6101611" y="3073082"/>
              <a:ext cx="13137" cy="890163"/>
            </a:xfrm>
            <a:custGeom>
              <a:avLst/>
              <a:gdLst>
                <a:gd name="connsiteX0" fmla="*/ 0 w 13137"/>
                <a:gd name="connsiteY0" fmla="*/ 0 h 890163"/>
                <a:gd name="connsiteX1" fmla="*/ 0 w 13137"/>
                <a:gd name="connsiteY1" fmla="*/ 890163 h 890163"/>
                <a:gd name="connsiteX2" fmla="*/ 13138 w 13137"/>
                <a:gd name="connsiteY2" fmla="*/ 890163 h 890163"/>
                <a:gd name="connsiteX3" fmla="*/ 13138 w 13137"/>
                <a:gd name="connsiteY3" fmla="*/ 0 h 890163"/>
                <a:gd name="connsiteX4" fmla="*/ 0 w 13137"/>
                <a:gd name="connsiteY4" fmla="*/ 0 h 89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163">
                  <a:moveTo>
                    <a:pt x="0" y="0"/>
                  </a:moveTo>
                  <a:lnTo>
                    <a:pt x="0" y="890163"/>
                  </a:lnTo>
                  <a:lnTo>
                    <a:pt x="13138" y="890163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5ADDC00B-31CD-2D27-2C96-E75B097D5DC2}"/>
                </a:ext>
              </a:extLst>
            </p:cNvPr>
            <p:cNvSpPr/>
            <p:nvPr/>
          </p:nvSpPr>
          <p:spPr>
            <a:xfrm>
              <a:off x="6114749" y="3068542"/>
              <a:ext cx="13144" cy="894703"/>
            </a:xfrm>
            <a:custGeom>
              <a:avLst/>
              <a:gdLst>
                <a:gd name="connsiteX0" fmla="*/ 0 w 13144"/>
                <a:gd name="connsiteY0" fmla="*/ 0 h 894703"/>
                <a:gd name="connsiteX1" fmla="*/ 0 w 13144"/>
                <a:gd name="connsiteY1" fmla="*/ 894703 h 894703"/>
                <a:gd name="connsiteX2" fmla="*/ 13145 w 13144"/>
                <a:gd name="connsiteY2" fmla="*/ 894703 h 894703"/>
                <a:gd name="connsiteX3" fmla="*/ 13145 w 13144"/>
                <a:gd name="connsiteY3" fmla="*/ 0 h 894703"/>
                <a:gd name="connsiteX4" fmla="*/ 0 w 13144"/>
                <a:gd name="connsiteY4" fmla="*/ 0 h 894703"/>
                <a:gd name="connsiteX5" fmla="*/ 0 w 13144"/>
                <a:gd name="connsiteY5" fmla="*/ 0 h 89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703">
                  <a:moveTo>
                    <a:pt x="0" y="0"/>
                  </a:moveTo>
                  <a:lnTo>
                    <a:pt x="0" y="894703"/>
                  </a:lnTo>
                  <a:lnTo>
                    <a:pt x="13145" y="8947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06C82AC2-5C77-D72B-F60E-A9D64B8F836B}"/>
                </a:ext>
              </a:extLst>
            </p:cNvPr>
            <p:cNvSpPr/>
            <p:nvPr/>
          </p:nvSpPr>
          <p:spPr>
            <a:xfrm>
              <a:off x="6114749" y="3068542"/>
              <a:ext cx="13144" cy="894703"/>
            </a:xfrm>
            <a:custGeom>
              <a:avLst/>
              <a:gdLst>
                <a:gd name="connsiteX0" fmla="*/ 0 w 13144"/>
                <a:gd name="connsiteY0" fmla="*/ 0 h 894703"/>
                <a:gd name="connsiteX1" fmla="*/ 0 w 13144"/>
                <a:gd name="connsiteY1" fmla="*/ 894703 h 894703"/>
                <a:gd name="connsiteX2" fmla="*/ 13145 w 13144"/>
                <a:gd name="connsiteY2" fmla="*/ 894703 h 894703"/>
                <a:gd name="connsiteX3" fmla="*/ 13145 w 13144"/>
                <a:gd name="connsiteY3" fmla="*/ 0 h 894703"/>
                <a:gd name="connsiteX4" fmla="*/ 0 w 13144"/>
                <a:gd name="connsiteY4" fmla="*/ 0 h 89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703">
                  <a:moveTo>
                    <a:pt x="0" y="0"/>
                  </a:moveTo>
                  <a:lnTo>
                    <a:pt x="0" y="894703"/>
                  </a:lnTo>
                  <a:lnTo>
                    <a:pt x="13145" y="8947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EC820F11-195E-D25C-79AD-1C4007512AAF}"/>
                </a:ext>
              </a:extLst>
            </p:cNvPr>
            <p:cNvSpPr/>
            <p:nvPr/>
          </p:nvSpPr>
          <p:spPr>
            <a:xfrm>
              <a:off x="6127894" y="3080382"/>
              <a:ext cx="13137" cy="882863"/>
            </a:xfrm>
            <a:custGeom>
              <a:avLst/>
              <a:gdLst>
                <a:gd name="connsiteX0" fmla="*/ 0 w 13137"/>
                <a:gd name="connsiteY0" fmla="*/ 0 h 882863"/>
                <a:gd name="connsiteX1" fmla="*/ 0 w 13137"/>
                <a:gd name="connsiteY1" fmla="*/ 882864 h 882863"/>
                <a:gd name="connsiteX2" fmla="*/ 13138 w 13137"/>
                <a:gd name="connsiteY2" fmla="*/ 882864 h 882863"/>
                <a:gd name="connsiteX3" fmla="*/ 13138 w 13137"/>
                <a:gd name="connsiteY3" fmla="*/ 0 h 882863"/>
                <a:gd name="connsiteX4" fmla="*/ 0 w 13137"/>
                <a:gd name="connsiteY4" fmla="*/ 0 h 882863"/>
                <a:gd name="connsiteX5" fmla="*/ 0 w 13137"/>
                <a:gd name="connsiteY5" fmla="*/ 0 h 8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2863">
                  <a:moveTo>
                    <a:pt x="0" y="0"/>
                  </a:moveTo>
                  <a:lnTo>
                    <a:pt x="0" y="882864"/>
                  </a:lnTo>
                  <a:lnTo>
                    <a:pt x="13138" y="88286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679BF5CC-29E1-0CB3-1642-5AAA263BC252}"/>
                </a:ext>
              </a:extLst>
            </p:cNvPr>
            <p:cNvSpPr/>
            <p:nvPr/>
          </p:nvSpPr>
          <p:spPr>
            <a:xfrm>
              <a:off x="6127894" y="3080382"/>
              <a:ext cx="13137" cy="882863"/>
            </a:xfrm>
            <a:custGeom>
              <a:avLst/>
              <a:gdLst>
                <a:gd name="connsiteX0" fmla="*/ 0 w 13137"/>
                <a:gd name="connsiteY0" fmla="*/ 0 h 882863"/>
                <a:gd name="connsiteX1" fmla="*/ 0 w 13137"/>
                <a:gd name="connsiteY1" fmla="*/ 882864 h 882863"/>
                <a:gd name="connsiteX2" fmla="*/ 13138 w 13137"/>
                <a:gd name="connsiteY2" fmla="*/ 882864 h 882863"/>
                <a:gd name="connsiteX3" fmla="*/ 13138 w 13137"/>
                <a:gd name="connsiteY3" fmla="*/ 0 h 882863"/>
                <a:gd name="connsiteX4" fmla="*/ 0 w 13137"/>
                <a:gd name="connsiteY4" fmla="*/ 0 h 88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2863">
                  <a:moveTo>
                    <a:pt x="0" y="0"/>
                  </a:moveTo>
                  <a:lnTo>
                    <a:pt x="0" y="882864"/>
                  </a:lnTo>
                  <a:lnTo>
                    <a:pt x="13138" y="88286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5BB0B335-2517-6338-0E1F-9E0015A1BACC}"/>
                </a:ext>
              </a:extLst>
            </p:cNvPr>
            <p:cNvSpPr/>
            <p:nvPr/>
          </p:nvSpPr>
          <p:spPr>
            <a:xfrm>
              <a:off x="6141032" y="3078869"/>
              <a:ext cx="13137" cy="884377"/>
            </a:xfrm>
            <a:custGeom>
              <a:avLst/>
              <a:gdLst>
                <a:gd name="connsiteX0" fmla="*/ 0 w 13137"/>
                <a:gd name="connsiteY0" fmla="*/ 0 h 884377"/>
                <a:gd name="connsiteX1" fmla="*/ 0 w 13137"/>
                <a:gd name="connsiteY1" fmla="*/ 884377 h 884377"/>
                <a:gd name="connsiteX2" fmla="*/ 13138 w 13137"/>
                <a:gd name="connsiteY2" fmla="*/ 884377 h 884377"/>
                <a:gd name="connsiteX3" fmla="*/ 13138 w 13137"/>
                <a:gd name="connsiteY3" fmla="*/ 0 h 884377"/>
                <a:gd name="connsiteX4" fmla="*/ 0 w 13137"/>
                <a:gd name="connsiteY4" fmla="*/ 0 h 884377"/>
                <a:gd name="connsiteX5" fmla="*/ 0 w 13137"/>
                <a:gd name="connsiteY5" fmla="*/ 0 h 88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4377">
                  <a:moveTo>
                    <a:pt x="0" y="0"/>
                  </a:moveTo>
                  <a:lnTo>
                    <a:pt x="0" y="884377"/>
                  </a:lnTo>
                  <a:lnTo>
                    <a:pt x="13138" y="88437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17FD7EF-044D-1951-7038-02AA3B63762D}"/>
                </a:ext>
              </a:extLst>
            </p:cNvPr>
            <p:cNvSpPr/>
            <p:nvPr/>
          </p:nvSpPr>
          <p:spPr>
            <a:xfrm>
              <a:off x="6141032" y="3078869"/>
              <a:ext cx="13137" cy="884377"/>
            </a:xfrm>
            <a:custGeom>
              <a:avLst/>
              <a:gdLst>
                <a:gd name="connsiteX0" fmla="*/ 0 w 13137"/>
                <a:gd name="connsiteY0" fmla="*/ 0 h 884377"/>
                <a:gd name="connsiteX1" fmla="*/ 0 w 13137"/>
                <a:gd name="connsiteY1" fmla="*/ 884377 h 884377"/>
                <a:gd name="connsiteX2" fmla="*/ 13138 w 13137"/>
                <a:gd name="connsiteY2" fmla="*/ 884377 h 884377"/>
                <a:gd name="connsiteX3" fmla="*/ 13138 w 13137"/>
                <a:gd name="connsiteY3" fmla="*/ 0 h 884377"/>
                <a:gd name="connsiteX4" fmla="*/ 0 w 13137"/>
                <a:gd name="connsiteY4" fmla="*/ 0 h 88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4377">
                  <a:moveTo>
                    <a:pt x="0" y="0"/>
                  </a:moveTo>
                  <a:lnTo>
                    <a:pt x="0" y="884377"/>
                  </a:lnTo>
                  <a:lnTo>
                    <a:pt x="13138" y="88437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DB05F2DC-1AC5-901B-4B32-C113960A62A6}"/>
                </a:ext>
              </a:extLst>
            </p:cNvPr>
            <p:cNvSpPr/>
            <p:nvPr/>
          </p:nvSpPr>
          <p:spPr>
            <a:xfrm>
              <a:off x="6154169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  <a:gd name="connsiteX5" fmla="*/ 0 w 13144"/>
                <a:gd name="connsiteY5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DC5D4DB7-305C-B2EB-D609-C591CAE887CA}"/>
                </a:ext>
              </a:extLst>
            </p:cNvPr>
            <p:cNvSpPr/>
            <p:nvPr/>
          </p:nvSpPr>
          <p:spPr>
            <a:xfrm>
              <a:off x="6154169" y="3041392"/>
              <a:ext cx="13144" cy="921853"/>
            </a:xfrm>
            <a:custGeom>
              <a:avLst/>
              <a:gdLst>
                <a:gd name="connsiteX0" fmla="*/ 0 w 13144"/>
                <a:gd name="connsiteY0" fmla="*/ 0 h 921853"/>
                <a:gd name="connsiteX1" fmla="*/ 0 w 13144"/>
                <a:gd name="connsiteY1" fmla="*/ 921853 h 921853"/>
                <a:gd name="connsiteX2" fmla="*/ 13145 w 13144"/>
                <a:gd name="connsiteY2" fmla="*/ 921853 h 921853"/>
                <a:gd name="connsiteX3" fmla="*/ 13145 w 13144"/>
                <a:gd name="connsiteY3" fmla="*/ 0 h 921853"/>
                <a:gd name="connsiteX4" fmla="*/ 0 w 13144"/>
                <a:gd name="connsiteY4" fmla="*/ 0 h 92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921853">
                  <a:moveTo>
                    <a:pt x="0" y="0"/>
                  </a:moveTo>
                  <a:lnTo>
                    <a:pt x="0" y="921853"/>
                  </a:lnTo>
                  <a:lnTo>
                    <a:pt x="13145" y="92185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F56E31AA-5903-00C2-4D07-BD92629C4E5A}"/>
                </a:ext>
              </a:extLst>
            </p:cNvPr>
            <p:cNvSpPr/>
            <p:nvPr/>
          </p:nvSpPr>
          <p:spPr>
            <a:xfrm>
              <a:off x="6167314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  <a:gd name="connsiteX5" fmla="*/ 0 w 13137"/>
                <a:gd name="connsiteY5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515FEE75-9F21-7E86-B1C7-B673A6E0C654}"/>
                </a:ext>
              </a:extLst>
            </p:cNvPr>
            <p:cNvSpPr/>
            <p:nvPr/>
          </p:nvSpPr>
          <p:spPr>
            <a:xfrm>
              <a:off x="6167314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750D304-5108-D957-3801-0CFAEF772629}"/>
                </a:ext>
              </a:extLst>
            </p:cNvPr>
            <p:cNvSpPr/>
            <p:nvPr/>
          </p:nvSpPr>
          <p:spPr>
            <a:xfrm>
              <a:off x="6180452" y="3074417"/>
              <a:ext cx="13137" cy="888828"/>
            </a:xfrm>
            <a:custGeom>
              <a:avLst/>
              <a:gdLst>
                <a:gd name="connsiteX0" fmla="*/ 0 w 13137"/>
                <a:gd name="connsiteY0" fmla="*/ 0 h 888828"/>
                <a:gd name="connsiteX1" fmla="*/ 0 w 13137"/>
                <a:gd name="connsiteY1" fmla="*/ 888828 h 888828"/>
                <a:gd name="connsiteX2" fmla="*/ 13138 w 13137"/>
                <a:gd name="connsiteY2" fmla="*/ 888828 h 888828"/>
                <a:gd name="connsiteX3" fmla="*/ 13138 w 13137"/>
                <a:gd name="connsiteY3" fmla="*/ 0 h 888828"/>
                <a:gd name="connsiteX4" fmla="*/ 0 w 13137"/>
                <a:gd name="connsiteY4" fmla="*/ 0 h 888828"/>
                <a:gd name="connsiteX5" fmla="*/ 0 w 13137"/>
                <a:gd name="connsiteY5" fmla="*/ 0 h 8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828">
                  <a:moveTo>
                    <a:pt x="0" y="0"/>
                  </a:moveTo>
                  <a:lnTo>
                    <a:pt x="0" y="888828"/>
                  </a:lnTo>
                  <a:lnTo>
                    <a:pt x="13138" y="88882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A2692FDE-1897-4F17-9EC8-0471138BA03D}"/>
                </a:ext>
              </a:extLst>
            </p:cNvPr>
            <p:cNvSpPr/>
            <p:nvPr/>
          </p:nvSpPr>
          <p:spPr>
            <a:xfrm>
              <a:off x="6180452" y="3074417"/>
              <a:ext cx="13137" cy="888828"/>
            </a:xfrm>
            <a:custGeom>
              <a:avLst/>
              <a:gdLst>
                <a:gd name="connsiteX0" fmla="*/ 0 w 13137"/>
                <a:gd name="connsiteY0" fmla="*/ 0 h 888828"/>
                <a:gd name="connsiteX1" fmla="*/ 0 w 13137"/>
                <a:gd name="connsiteY1" fmla="*/ 888828 h 888828"/>
                <a:gd name="connsiteX2" fmla="*/ 13138 w 13137"/>
                <a:gd name="connsiteY2" fmla="*/ 888828 h 888828"/>
                <a:gd name="connsiteX3" fmla="*/ 13138 w 13137"/>
                <a:gd name="connsiteY3" fmla="*/ 0 h 888828"/>
                <a:gd name="connsiteX4" fmla="*/ 0 w 13137"/>
                <a:gd name="connsiteY4" fmla="*/ 0 h 88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828">
                  <a:moveTo>
                    <a:pt x="0" y="0"/>
                  </a:moveTo>
                  <a:lnTo>
                    <a:pt x="0" y="888828"/>
                  </a:lnTo>
                  <a:lnTo>
                    <a:pt x="13138" y="88882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1C28B61B-0B50-1075-F2A4-83F4CEE4B1FD}"/>
                </a:ext>
              </a:extLst>
            </p:cNvPr>
            <p:cNvSpPr/>
            <p:nvPr/>
          </p:nvSpPr>
          <p:spPr>
            <a:xfrm>
              <a:off x="6193589" y="3073616"/>
              <a:ext cx="13144" cy="889629"/>
            </a:xfrm>
            <a:custGeom>
              <a:avLst/>
              <a:gdLst>
                <a:gd name="connsiteX0" fmla="*/ 0 w 13144"/>
                <a:gd name="connsiteY0" fmla="*/ 0 h 889629"/>
                <a:gd name="connsiteX1" fmla="*/ 0 w 13144"/>
                <a:gd name="connsiteY1" fmla="*/ 889629 h 889629"/>
                <a:gd name="connsiteX2" fmla="*/ 13145 w 13144"/>
                <a:gd name="connsiteY2" fmla="*/ 889629 h 889629"/>
                <a:gd name="connsiteX3" fmla="*/ 13145 w 13144"/>
                <a:gd name="connsiteY3" fmla="*/ 0 h 889629"/>
                <a:gd name="connsiteX4" fmla="*/ 0 w 13144"/>
                <a:gd name="connsiteY4" fmla="*/ 0 h 889629"/>
                <a:gd name="connsiteX5" fmla="*/ 0 w 13144"/>
                <a:gd name="connsiteY5" fmla="*/ 0 h 88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9629">
                  <a:moveTo>
                    <a:pt x="0" y="0"/>
                  </a:moveTo>
                  <a:lnTo>
                    <a:pt x="0" y="889629"/>
                  </a:lnTo>
                  <a:lnTo>
                    <a:pt x="13145" y="889629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1E4642B5-34FF-A0B7-F46D-D48E21CB3032}"/>
                </a:ext>
              </a:extLst>
            </p:cNvPr>
            <p:cNvSpPr/>
            <p:nvPr/>
          </p:nvSpPr>
          <p:spPr>
            <a:xfrm>
              <a:off x="6193589" y="3073616"/>
              <a:ext cx="13144" cy="889629"/>
            </a:xfrm>
            <a:custGeom>
              <a:avLst/>
              <a:gdLst>
                <a:gd name="connsiteX0" fmla="*/ 0 w 13144"/>
                <a:gd name="connsiteY0" fmla="*/ 0 h 889629"/>
                <a:gd name="connsiteX1" fmla="*/ 0 w 13144"/>
                <a:gd name="connsiteY1" fmla="*/ 889629 h 889629"/>
                <a:gd name="connsiteX2" fmla="*/ 13145 w 13144"/>
                <a:gd name="connsiteY2" fmla="*/ 889629 h 889629"/>
                <a:gd name="connsiteX3" fmla="*/ 13145 w 13144"/>
                <a:gd name="connsiteY3" fmla="*/ 0 h 889629"/>
                <a:gd name="connsiteX4" fmla="*/ 0 w 13144"/>
                <a:gd name="connsiteY4" fmla="*/ 0 h 88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9629">
                  <a:moveTo>
                    <a:pt x="0" y="0"/>
                  </a:moveTo>
                  <a:lnTo>
                    <a:pt x="0" y="889629"/>
                  </a:lnTo>
                  <a:lnTo>
                    <a:pt x="13145" y="889629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CC1FE8CF-FD9A-DDD8-B09B-6ECBBC710CD7}"/>
                </a:ext>
              </a:extLst>
            </p:cNvPr>
            <p:cNvSpPr/>
            <p:nvPr/>
          </p:nvSpPr>
          <p:spPr>
            <a:xfrm>
              <a:off x="6206734" y="3070857"/>
              <a:ext cx="13137" cy="892389"/>
            </a:xfrm>
            <a:custGeom>
              <a:avLst/>
              <a:gdLst>
                <a:gd name="connsiteX0" fmla="*/ 0 w 13137"/>
                <a:gd name="connsiteY0" fmla="*/ 0 h 892389"/>
                <a:gd name="connsiteX1" fmla="*/ 0 w 13137"/>
                <a:gd name="connsiteY1" fmla="*/ 892389 h 892389"/>
                <a:gd name="connsiteX2" fmla="*/ 13138 w 13137"/>
                <a:gd name="connsiteY2" fmla="*/ 892389 h 892389"/>
                <a:gd name="connsiteX3" fmla="*/ 13138 w 13137"/>
                <a:gd name="connsiteY3" fmla="*/ 0 h 892389"/>
                <a:gd name="connsiteX4" fmla="*/ 0 w 13137"/>
                <a:gd name="connsiteY4" fmla="*/ 0 h 892389"/>
                <a:gd name="connsiteX5" fmla="*/ 0 w 13137"/>
                <a:gd name="connsiteY5" fmla="*/ 0 h 89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389">
                  <a:moveTo>
                    <a:pt x="0" y="0"/>
                  </a:moveTo>
                  <a:lnTo>
                    <a:pt x="0" y="892389"/>
                  </a:lnTo>
                  <a:lnTo>
                    <a:pt x="13138" y="89238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87D6EABD-596B-CA76-C6CD-CA316B40ACC7}"/>
                </a:ext>
              </a:extLst>
            </p:cNvPr>
            <p:cNvSpPr/>
            <p:nvPr/>
          </p:nvSpPr>
          <p:spPr>
            <a:xfrm>
              <a:off x="6206734" y="3070857"/>
              <a:ext cx="13137" cy="892389"/>
            </a:xfrm>
            <a:custGeom>
              <a:avLst/>
              <a:gdLst>
                <a:gd name="connsiteX0" fmla="*/ 0 w 13137"/>
                <a:gd name="connsiteY0" fmla="*/ 0 h 892389"/>
                <a:gd name="connsiteX1" fmla="*/ 0 w 13137"/>
                <a:gd name="connsiteY1" fmla="*/ 892389 h 892389"/>
                <a:gd name="connsiteX2" fmla="*/ 13138 w 13137"/>
                <a:gd name="connsiteY2" fmla="*/ 892389 h 892389"/>
                <a:gd name="connsiteX3" fmla="*/ 13138 w 13137"/>
                <a:gd name="connsiteY3" fmla="*/ 0 h 892389"/>
                <a:gd name="connsiteX4" fmla="*/ 0 w 13137"/>
                <a:gd name="connsiteY4" fmla="*/ 0 h 89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389">
                  <a:moveTo>
                    <a:pt x="0" y="0"/>
                  </a:moveTo>
                  <a:lnTo>
                    <a:pt x="0" y="892389"/>
                  </a:lnTo>
                  <a:lnTo>
                    <a:pt x="13138" y="89238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5E234626-3F11-8F9D-BD63-892067F29369}"/>
                </a:ext>
              </a:extLst>
            </p:cNvPr>
            <p:cNvSpPr/>
            <p:nvPr/>
          </p:nvSpPr>
          <p:spPr>
            <a:xfrm>
              <a:off x="6219872" y="3077889"/>
              <a:ext cx="13137" cy="885356"/>
            </a:xfrm>
            <a:custGeom>
              <a:avLst/>
              <a:gdLst>
                <a:gd name="connsiteX0" fmla="*/ 0 w 13137"/>
                <a:gd name="connsiteY0" fmla="*/ 0 h 885356"/>
                <a:gd name="connsiteX1" fmla="*/ 0 w 13137"/>
                <a:gd name="connsiteY1" fmla="*/ 885356 h 885356"/>
                <a:gd name="connsiteX2" fmla="*/ 13138 w 13137"/>
                <a:gd name="connsiteY2" fmla="*/ 885356 h 885356"/>
                <a:gd name="connsiteX3" fmla="*/ 13138 w 13137"/>
                <a:gd name="connsiteY3" fmla="*/ 0 h 885356"/>
                <a:gd name="connsiteX4" fmla="*/ 0 w 13137"/>
                <a:gd name="connsiteY4" fmla="*/ 0 h 885356"/>
                <a:gd name="connsiteX5" fmla="*/ 0 w 13137"/>
                <a:gd name="connsiteY5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5356">
                  <a:moveTo>
                    <a:pt x="0" y="0"/>
                  </a:moveTo>
                  <a:lnTo>
                    <a:pt x="0" y="885356"/>
                  </a:lnTo>
                  <a:lnTo>
                    <a:pt x="13138" y="88535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838EFBA-CDCD-2B78-122C-6216DB82B88C}"/>
                </a:ext>
              </a:extLst>
            </p:cNvPr>
            <p:cNvSpPr/>
            <p:nvPr/>
          </p:nvSpPr>
          <p:spPr>
            <a:xfrm>
              <a:off x="6219872" y="3077889"/>
              <a:ext cx="13137" cy="885356"/>
            </a:xfrm>
            <a:custGeom>
              <a:avLst/>
              <a:gdLst>
                <a:gd name="connsiteX0" fmla="*/ 0 w 13137"/>
                <a:gd name="connsiteY0" fmla="*/ 0 h 885356"/>
                <a:gd name="connsiteX1" fmla="*/ 0 w 13137"/>
                <a:gd name="connsiteY1" fmla="*/ 885356 h 885356"/>
                <a:gd name="connsiteX2" fmla="*/ 13138 w 13137"/>
                <a:gd name="connsiteY2" fmla="*/ 885356 h 885356"/>
                <a:gd name="connsiteX3" fmla="*/ 13138 w 13137"/>
                <a:gd name="connsiteY3" fmla="*/ 0 h 885356"/>
                <a:gd name="connsiteX4" fmla="*/ 0 w 13137"/>
                <a:gd name="connsiteY4" fmla="*/ 0 h 88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5356">
                  <a:moveTo>
                    <a:pt x="0" y="0"/>
                  </a:moveTo>
                  <a:lnTo>
                    <a:pt x="0" y="885356"/>
                  </a:lnTo>
                  <a:lnTo>
                    <a:pt x="13138" y="88535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08E38CB2-41CA-20F7-1D95-1781D7FF28AB}"/>
                </a:ext>
              </a:extLst>
            </p:cNvPr>
            <p:cNvSpPr/>
            <p:nvPr/>
          </p:nvSpPr>
          <p:spPr>
            <a:xfrm>
              <a:off x="6233010" y="3068987"/>
              <a:ext cx="13144" cy="894258"/>
            </a:xfrm>
            <a:custGeom>
              <a:avLst/>
              <a:gdLst>
                <a:gd name="connsiteX0" fmla="*/ 0 w 13144"/>
                <a:gd name="connsiteY0" fmla="*/ 0 h 894258"/>
                <a:gd name="connsiteX1" fmla="*/ 0 w 13144"/>
                <a:gd name="connsiteY1" fmla="*/ 894258 h 894258"/>
                <a:gd name="connsiteX2" fmla="*/ 13145 w 13144"/>
                <a:gd name="connsiteY2" fmla="*/ 894258 h 894258"/>
                <a:gd name="connsiteX3" fmla="*/ 13145 w 13144"/>
                <a:gd name="connsiteY3" fmla="*/ 0 h 894258"/>
                <a:gd name="connsiteX4" fmla="*/ 0 w 13144"/>
                <a:gd name="connsiteY4" fmla="*/ 0 h 894258"/>
                <a:gd name="connsiteX5" fmla="*/ 0 w 13144"/>
                <a:gd name="connsiteY5" fmla="*/ 0 h 8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4258">
                  <a:moveTo>
                    <a:pt x="0" y="0"/>
                  </a:moveTo>
                  <a:lnTo>
                    <a:pt x="0" y="894258"/>
                  </a:lnTo>
                  <a:lnTo>
                    <a:pt x="13145" y="89425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7ECD030-0DFB-5193-FDA5-9FDF36F6AC6E}"/>
                </a:ext>
              </a:extLst>
            </p:cNvPr>
            <p:cNvSpPr/>
            <p:nvPr/>
          </p:nvSpPr>
          <p:spPr>
            <a:xfrm>
              <a:off x="6233010" y="3068987"/>
              <a:ext cx="13144" cy="894258"/>
            </a:xfrm>
            <a:custGeom>
              <a:avLst/>
              <a:gdLst>
                <a:gd name="connsiteX0" fmla="*/ 0 w 13144"/>
                <a:gd name="connsiteY0" fmla="*/ 0 h 894258"/>
                <a:gd name="connsiteX1" fmla="*/ 0 w 13144"/>
                <a:gd name="connsiteY1" fmla="*/ 894258 h 894258"/>
                <a:gd name="connsiteX2" fmla="*/ 13145 w 13144"/>
                <a:gd name="connsiteY2" fmla="*/ 894258 h 894258"/>
                <a:gd name="connsiteX3" fmla="*/ 13145 w 13144"/>
                <a:gd name="connsiteY3" fmla="*/ 0 h 894258"/>
                <a:gd name="connsiteX4" fmla="*/ 0 w 13144"/>
                <a:gd name="connsiteY4" fmla="*/ 0 h 8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4258">
                  <a:moveTo>
                    <a:pt x="0" y="0"/>
                  </a:moveTo>
                  <a:lnTo>
                    <a:pt x="0" y="894258"/>
                  </a:lnTo>
                  <a:lnTo>
                    <a:pt x="13145" y="89425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F0FD172-550C-9925-55CD-6A1EE9203E3D}"/>
                </a:ext>
              </a:extLst>
            </p:cNvPr>
            <p:cNvSpPr/>
            <p:nvPr/>
          </p:nvSpPr>
          <p:spPr>
            <a:xfrm>
              <a:off x="6246155" y="3072904"/>
              <a:ext cx="13137" cy="890341"/>
            </a:xfrm>
            <a:custGeom>
              <a:avLst/>
              <a:gdLst>
                <a:gd name="connsiteX0" fmla="*/ 0 w 13137"/>
                <a:gd name="connsiteY0" fmla="*/ 0 h 890341"/>
                <a:gd name="connsiteX1" fmla="*/ 0 w 13137"/>
                <a:gd name="connsiteY1" fmla="*/ 890341 h 890341"/>
                <a:gd name="connsiteX2" fmla="*/ 13138 w 13137"/>
                <a:gd name="connsiteY2" fmla="*/ 890341 h 890341"/>
                <a:gd name="connsiteX3" fmla="*/ 13138 w 13137"/>
                <a:gd name="connsiteY3" fmla="*/ 0 h 890341"/>
                <a:gd name="connsiteX4" fmla="*/ 0 w 13137"/>
                <a:gd name="connsiteY4" fmla="*/ 0 h 890341"/>
                <a:gd name="connsiteX5" fmla="*/ 0 w 13137"/>
                <a:gd name="connsiteY5" fmla="*/ 0 h 89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0341">
                  <a:moveTo>
                    <a:pt x="0" y="0"/>
                  </a:moveTo>
                  <a:lnTo>
                    <a:pt x="0" y="890341"/>
                  </a:lnTo>
                  <a:lnTo>
                    <a:pt x="13138" y="89034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C79F8003-D8B3-B7C7-1C6A-B23A3EB23286}"/>
                </a:ext>
              </a:extLst>
            </p:cNvPr>
            <p:cNvSpPr/>
            <p:nvPr/>
          </p:nvSpPr>
          <p:spPr>
            <a:xfrm>
              <a:off x="6246155" y="3072904"/>
              <a:ext cx="13137" cy="890341"/>
            </a:xfrm>
            <a:custGeom>
              <a:avLst/>
              <a:gdLst>
                <a:gd name="connsiteX0" fmla="*/ 0 w 13137"/>
                <a:gd name="connsiteY0" fmla="*/ 0 h 890341"/>
                <a:gd name="connsiteX1" fmla="*/ 0 w 13137"/>
                <a:gd name="connsiteY1" fmla="*/ 890341 h 890341"/>
                <a:gd name="connsiteX2" fmla="*/ 13138 w 13137"/>
                <a:gd name="connsiteY2" fmla="*/ 890341 h 890341"/>
                <a:gd name="connsiteX3" fmla="*/ 13138 w 13137"/>
                <a:gd name="connsiteY3" fmla="*/ 0 h 890341"/>
                <a:gd name="connsiteX4" fmla="*/ 0 w 13137"/>
                <a:gd name="connsiteY4" fmla="*/ 0 h 89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0341">
                  <a:moveTo>
                    <a:pt x="0" y="0"/>
                  </a:moveTo>
                  <a:lnTo>
                    <a:pt x="0" y="890341"/>
                  </a:lnTo>
                  <a:lnTo>
                    <a:pt x="13138" y="89034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412C5B9D-5964-A2FA-4DE4-A9EFE040923C}"/>
                </a:ext>
              </a:extLst>
            </p:cNvPr>
            <p:cNvSpPr/>
            <p:nvPr/>
          </p:nvSpPr>
          <p:spPr>
            <a:xfrm>
              <a:off x="6259292" y="3058751"/>
              <a:ext cx="13137" cy="904494"/>
            </a:xfrm>
            <a:custGeom>
              <a:avLst/>
              <a:gdLst>
                <a:gd name="connsiteX0" fmla="*/ 0 w 13137"/>
                <a:gd name="connsiteY0" fmla="*/ 0 h 904494"/>
                <a:gd name="connsiteX1" fmla="*/ 0 w 13137"/>
                <a:gd name="connsiteY1" fmla="*/ 904495 h 904494"/>
                <a:gd name="connsiteX2" fmla="*/ 13138 w 13137"/>
                <a:gd name="connsiteY2" fmla="*/ 904495 h 904494"/>
                <a:gd name="connsiteX3" fmla="*/ 13138 w 13137"/>
                <a:gd name="connsiteY3" fmla="*/ 0 h 904494"/>
                <a:gd name="connsiteX4" fmla="*/ 0 w 13137"/>
                <a:gd name="connsiteY4" fmla="*/ 0 h 904494"/>
                <a:gd name="connsiteX5" fmla="*/ 0 w 13137"/>
                <a:gd name="connsiteY5" fmla="*/ 0 h 9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4494">
                  <a:moveTo>
                    <a:pt x="0" y="0"/>
                  </a:moveTo>
                  <a:lnTo>
                    <a:pt x="0" y="904495"/>
                  </a:lnTo>
                  <a:lnTo>
                    <a:pt x="13138" y="9044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6CF4D0F1-65CD-C16C-DD48-71FD0291899F}"/>
                </a:ext>
              </a:extLst>
            </p:cNvPr>
            <p:cNvSpPr/>
            <p:nvPr/>
          </p:nvSpPr>
          <p:spPr>
            <a:xfrm>
              <a:off x="6259292" y="3058751"/>
              <a:ext cx="13137" cy="904494"/>
            </a:xfrm>
            <a:custGeom>
              <a:avLst/>
              <a:gdLst>
                <a:gd name="connsiteX0" fmla="*/ 0 w 13137"/>
                <a:gd name="connsiteY0" fmla="*/ 0 h 904494"/>
                <a:gd name="connsiteX1" fmla="*/ 0 w 13137"/>
                <a:gd name="connsiteY1" fmla="*/ 904495 h 904494"/>
                <a:gd name="connsiteX2" fmla="*/ 13138 w 13137"/>
                <a:gd name="connsiteY2" fmla="*/ 904495 h 904494"/>
                <a:gd name="connsiteX3" fmla="*/ 13138 w 13137"/>
                <a:gd name="connsiteY3" fmla="*/ 0 h 904494"/>
                <a:gd name="connsiteX4" fmla="*/ 0 w 13137"/>
                <a:gd name="connsiteY4" fmla="*/ 0 h 9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4494">
                  <a:moveTo>
                    <a:pt x="0" y="0"/>
                  </a:moveTo>
                  <a:lnTo>
                    <a:pt x="0" y="904495"/>
                  </a:lnTo>
                  <a:lnTo>
                    <a:pt x="13138" y="9044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D4365CF1-8AA3-51C9-5108-B8742205F13B}"/>
                </a:ext>
              </a:extLst>
            </p:cNvPr>
            <p:cNvSpPr/>
            <p:nvPr/>
          </p:nvSpPr>
          <p:spPr>
            <a:xfrm>
              <a:off x="6272430" y="3072637"/>
              <a:ext cx="13144" cy="890608"/>
            </a:xfrm>
            <a:custGeom>
              <a:avLst/>
              <a:gdLst>
                <a:gd name="connsiteX0" fmla="*/ 0 w 13144"/>
                <a:gd name="connsiteY0" fmla="*/ 0 h 890608"/>
                <a:gd name="connsiteX1" fmla="*/ 0 w 13144"/>
                <a:gd name="connsiteY1" fmla="*/ 890608 h 890608"/>
                <a:gd name="connsiteX2" fmla="*/ 13145 w 13144"/>
                <a:gd name="connsiteY2" fmla="*/ 890608 h 890608"/>
                <a:gd name="connsiteX3" fmla="*/ 13145 w 13144"/>
                <a:gd name="connsiteY3" fmla="*/ 0 h 890608"/>
                <a:gd name="connsiteX4" fmla="*/ 0 w 13144"/>
                <a:gd name="connsiteY4" fmla="*/ 0 h 890608"/>
                <a:gd name="connsiteX5" fmla="*/ 0 w 13144"/>
                <a:gd name="connsiteY5" fmla="*/ 0 h 8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608">
                  <a:moveTo>
                    <a:pt x="0" y="0"/>
                  </a:moveTo>
                  <a:lnTo>
                    <a:pt x="0" y="890608"/>
                  </a:lnTo>
                  <a:lnTo>
                    <a:pt x="13145" y="89060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77ACAC6-EF30-17E0-3916-987ECEC278CF}"/>
                </a:ext>
              </a:extLst>
            </p:cNvPr>
            <p:cNvSpPr/>
            <p:nvPr/>
          </p:nvSpPr>
          <p:spPr>
            <a:xfrm>
              <a:off x="6272430" y="3072637"/>
              <a:ext cx="13144" cy="890608"/>
            </a:xfrm>
            <a:custGeom>
              <a:avLst/>
              <a:gdLst>
                <a:gd name="connsiteX0" fmla="*/ 0 w 13144"/>
                <a:gd name="connsiteY0" fmla="*/ 0 h 890608"/>
                <a:gd name="connsiteX1" fmla="*/ 0 w 13144"/>
                <a:gd name="connsiteY1" fmla="*/ 890608 h 890608"/>
                <a:gd name="connsiteX2" fmla="*/ 13145 w 13144"/>
                <a:gd name="connsiteY2" fmla="*/ 890608 h 890608"/>
                <a:gd name="connsiteX3" fmla="*/ 13145 w 13144"/>
                <a:gd name="connsiteY3" fmla="*/ 0 h 890608"/>
                <a:gd name="connsiteX4" fmla="*/ 0 w 13144"/>
                <a:gd name="connsiteY4" fmla="*/ 0 h 8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608">
                  <a:moveTo>
                    <a:pt x="0" y="0"/>
                  </a:moveTo>
                  <a:lnTo>
                    <a:pt x="0" y="890608"/>
                  </a:lnTo>
                  <a:lnTo>
                    <a:pt x="13145" y="89060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71F6C5F2-C7AD-2738-12D5-0CDE98C145B4}"/>
                </a:ext>
              </a:extLst>
            </p:cNvPr>
            <p:cNvSpPr/>
            <p:nvPr/>
          </p:nvSpPr>
          <p:spPr>
            <a:xfrm>
              <a:off x="6285575" y="3073705"/>
              <a:ext cx="13137" cy="889540"/>
            </a:xfrm>
            <a:custGeom>
              <a:avLst/>
              <a:gdLst>
                <a:gd name="connsiteX0" fmla="*/ 0 w 13137"/>
                <a:gd name="connsiteY0" fmla="*/ 0 h 889540"/>
                <a:gd name="connsiteX1" fmla="*/ 0 w 13137"/>
                <a:gd name="connsiteY1" fmla="*/ 889540 h 889540"/>
                <a:gd name="connsiteX2" fmla="*/ 13138 w 13137"/>
                <a:gd name="connsiteY2" fmla="*/ 889540 h 889540"/>
                <a:gd name="connsiteX3" fmla="*/ 13138 w 13137"/>
                <a:gd name="connsiteY3" fmla="*/ 0 h 889540"/>
                <a:gd name="connsiteX4" fmla="*/ 0 w 13137"/>
                <a:gd name="connsiteY4" fmla="*/ 0 h 889540"/>
                <a:gd name="connsiteX5" fmla="*/ 0 w 13137"/>
                <a:gd name="connsiteY5" fmla="*/ 0 h 8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9540">
                  <a:moveTo>
                    <a:pt x="0" y="0"/>
                  </a:moveTo>
                  <a:lnTo>
                    <a:pt x="0" y="889540"/>
                  </a:lnTo>
                  <a:lnTo>
                    <a:pt x="13138" y="889540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84219AEA-4181-8C2E-076D-178BB392999E}"/>
                </a:ext>
              </a:extLst>
            </p:cNvPr>
            <p:cNvSpPr/>
            <p:nvPr/>
          </p:nvSpPr>
          <p:spPr>
            <a:xfrm>
              <a:off x="6285575" y="3073705"/>
              <a:ext cx="13137" cy="889540"/>
            </a:xfrm>
            <a:custGeom>
              <a:avLst/>
              <a:gdLst>
                <a:gd name="connsiteX0" fmla="*/ 0 w 13137"/>
                <a:gd name="connsiteY0" fmla="*/ 0 h 889540"/>
                <a:gd name="connsiteX1" fmla="*/ 0 w 13137"/>
                <a:gd name="connsiteY1" fmla="*/ 889540 h 889540"/>
                <a:gd name="connsiteX2" fmla="*/ 13138 w 13137"/>
                <a:gd name="connsiteY2" fmla="*/ 889540 h 889540"/>
                <a:gd name="connsiteX3" fmla="*/ 13138 w 13137"/>
                <a:gd name="connsiteY3" fmla="*/ 0 h 889540"/>
                <a:gd name="connsiteX4" fmla="*/ 0 w 13137"/>
                <a:gd name="connsiteY4" fmla="*/ 0 h 88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9540">
                  <a:moveTo>
                    <a:pt x="0" y="0"/>
                  </a:moveTo>
                  <a:lnTo>
                    <a:pt x="0" y="889540"/>
                  </a:lnTo>
                  <a:lnTo>
                    <a:pt x="13138" y="889540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3EEC5103-FFD7-07B4-C0BE-2E6617860A1D}"/>
                </a:ext>
              </a:extLst>
            </p:cNvPr>
            <p:cNvSpPr/>
            <p:nvPr/>
          </p:nvSpPr>
          <p:spPr>
            <a:xfrm>
              <a:off x="6298712" y="3067385"/>
              <a:ext cx="13144" cy="895860"/>
            </a:xfrm>
            <a:custGeom>
              <a:avLst/>
              <a:gdLst>
                <a:gd name="connsiteX0" fmla="*/ 0 w 13144"/>
                <a:gd name="connsiteY0" fmla="*/ 0 h 895860"/>
                <a:gd name="connsiteX1" fmla="*/ 0 w 13144"/>
                <a:gd name="connsiteY1" fmla="*/ 895860 h 895860"/>
                <a:gd name="connsiteX2" fmla="*/ 13145 w 13144"/>
                <a:gd name="connsiteY2" fmla="*/ 895860 h 895860"/>
                <a:gd name="connsiteX3" fmla="*/ 13145 w 13144"/>
                <a:gd name="connsiteY3" fmla="*/ 0 h 895860"/>
                <a:gd name="connsiteX4" fmla="*/ 0 w 13144"/>
                <a:gd name="connsiteY4" fmla="*/ 0 h 895860"/>
                <a:gd name="connsiteX5" fmla="*/ 0 w 13144"/>
                <a:gd name="connsiteY5" fmla="*/ 0 h 89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5860">
                  <a:moveTo>
                    <a:pt x="0" y="0"/>
                  </a:moveTo>
                  <a:lnTo>
                    <a:pt x="0" y="895860"/>
                  </a:lnTo>
                  <a:lnTo>
                    <a:pt x="13145" y="89586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269B0092-AF26-A9FA-50CB-E88FF8A15E5C}"/>
                </a:ext>
              </a:extLst>
            </p:cNvPr>
            <p:cNvSpPr/>
            <p:nvPr/>
          </p:nvSpPr>
          <p:spPr>
            <a:xfrm>
              <a:off x="6298712" y="3067385"/>
              <a:ext cx="13144" cy="895860"/>
            </a:xfrm>
            <a:custGeom>
              <a:avLst/>
              <a:gdLst>
                <a:gd name="connsiteX0" fmla="*/ 0 w 13144"/>
                <a:gd name="connsiteY0" fmla="*/ 0 h 895860"/>
                <a:gd name="connsiteX1" fmla="*/ 0 w 13144"/>
                <a:gd name="connsiteY1" fmla="*/ 895860 h 895860"/>
                <a:gd name="connsiteX2" fmla="*/ 13145 w 13144"/>
                <a:gd name="connsiteY2" fmla="*/ 895860 h 895860"/>
                <a:gd name="connsiteX3" fmla="*/ 13145 w 13144"/>
                <a:gd name="connsiteY3" fmla="*/ 0 h 895860"/>
                <a:gd name="connsiteX4" fmla="*/ 0 w 13144"/>
                <a:gd name="connsiteY4" fmla="*/ 0 h 89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5860">
                  <a:moveTo>
                    <a:pt x="0" y="0"/>
                  </a:moveTo>
                  <a:lnTo>
                    <a:pt x="0" y="895860"/>
                  </a:lnTo>
                  <a:lnTo>
                    <a:pt x="13145" y="89586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F2784427-9DCD-8FF1-9027-9CA835FA1755}"/>
                </a:ext>
              </a:extLst>
            </p:cNvPr>
            <p:cNvSpPr/>
            <p:nvPr/>
          </p:nvSpPr>
          <p:spPr>
            <a:xfrm>
              <a:off x="6311857" y="3085189"/>
              <a:ext cx="13137" cy="878056"/>
            </a:xfrm>
            <a:custGeom>
              <a:avLst/>
              <a:gdLst>
                <a:gd name="connsiteX0" fmla="*/ 0 w 13137"/>
                <a:gd name="connsiteY0" fmla="*/ 0 h 878056"/>
                <a:gd name="connsiteX1" fmla="*/ 0 w 13137"/>
                <a:gd name="connsiteY1" fmla="*/ 878057 h 878056"/>
                <a:gd name="connsiteX2" fmla="*/ 13138 w 13137"/>
                <a:gd name="connsiteY2" fmla="*/ 878057 h 878056"/>
                <a:gd name="connsiteX3" fmla="*/ 13138 w 13137"/>
                <a:gd name="connsiteY3" fmla="*/ 0 h 878056"/>
                <a:gd name="connsiteX4" fmla="*/ 0 w 13137"/>
                <a:gd name="connsiteY4" fmla="*/ 0 h 878056"/>
                <a:gd name="connsiteX5" fmla="*/ 0 w 13137"/>
                <a:gd name="connsiteY5" fmla="*/ 0 h 8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056">
                  <a:moveTo>
                    <a:pt x="0" y="0"/>
                  </a:moveTo>
                  <a:lnTo>
                    <a:pt x="0" y="878057"/>
                  </a:lnTo>
                  <a:lnTo>
                    <a:pt x="13138" y="87805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6716F66-58A3-B168-5D64-C50AF6B31F25}"/>
                </a:ext>
              </a:extLst>
            </p:cNvPr>
            <p:cNvSpPr/>
            <p:nvPr/>
          </p:nvSpPr>
          <p:spPr>
            <a:xfrm>
              <a:off x="6311857" y="3085189"/>
              <a:ext cx="13137" cy="878056"/>
            </a:xfrm>
            <a:custGeom>
              <a:avLst/>
              <a:gdLst>
                <a:gd name="connsiteX0" fmla="*/ 0 w 13137"/>
                <a:gd name="connsiteY0" fmla="*/ 0 h 878056"/>
                <a:gd name="connsiteX1" fmla="*/ 0 w 13137"/>
                <a:gd name="connsiteY1" fmla="*/ 878057 h 878056"/>
                <a:gd name="connsiteX2" fmla="*/ 13138 w 13137"/>
                <a:gd name="connsiteY2" fmla="*/ 878057 h 878056"/>
                <a:gd name="connsiteX3" fmla="*/ 13138 w 13137"/>
                <a:gd name="connsiteY3" fmla="*/ 0 h 878056"/>
                <a:gd name="connsiteX4" fmla="*/ 0 w 13137"/>
                <a:gd name="connsiteY4" fmla="*/ 0 h 87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056">
                  <a:moveTo>
                    <a:pt x="0" y="0"/>
                  </a:moveTo>
                  <a:lnTo>
                    <a:pt x="0" y="878057"/>
                  </a:lnTo>
                  <a:lnTo>
                    <a:pt x="13138" y="87805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2D93C1B8-04FE-E69C-2090-F02546ABEAFC}"/>
                </a:ext>
              </a:extLst>
            </p:cNvPr>
            <p:cNvSpPr/>
            <p:nvPr/>
          </p:nvSpPr>
          <p:spPr>
            <a:xfrm>
              <a:off x="6324995" y="3076198"/>
              <a:ext cx="13137" cy="887047"/>
            </a:xfrm>
            <a:custGeom>
              <a:avLst/>
              <a:gdLst>
                <a:gd name="connsiteX0" fmla="*/ 0 w 13137"/>
                <a:gd name="connsiteY0" fmla="*/ 0 h 887047"/>
                <a:gd name="connsiteX1" fmla="*/ 0 w 13137"/>
                <a:gd name="connsiteY1" fmla="*/ 887048 h 887047"/>
                <a:gd name="connsiteX2" fmla="*/ 13138 w 13137"/>
                <a:gd name="connsiteY2" fmla="*/ 887048 h 887047"/>
                <a:gd name="connsiteX3" fmla="*/ 13138 w 13137"/>
                <a:gd name="connsiteY3" fmla="*/ 0 h 887047"/>
                <a:gd name="connsiteX4" fmla="*/ 0 w 13137"/>
                <a:gd name="connsiteY4" fmla="*/ 0 h 887047"/>
                <a:gd name="connsiteX5" fmla="*/ 0 w 13137"/>
                <a:gd name="connsiteY5" fmla="*/ 0 h 8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047">
                  <a:moveTo>
                    <a:pt x="0" y="0"/>
                  </a:moveTo>
                  <a:lnTo>
                    <a:pt x="0" y="887048"/>
                  </a:lnTo>
                  <a:lnTo>
                    <a:pt x="13138" y="88704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E17C902-770A-3657-0F3A-C81D1B7CC67A}"/>
                </a:ext>
              </a:extLst>
            </p:cNvPr>
            <p:cNvSpPr/>
            <p:nvPr/>
          </p:nvSpPr>
          <p:spPr>
            <a:xfrm>
              <a:off x="6324995" y="3076198"/>
              <a:ext cx="13137" cy="887047"/>
            </a:xfrm>
            <a:custGeom>
              <a:avLst/>
              <a:gdLst>
                <a:gd name="connsiteX0" fmla="*/ 0 w 13137"/>
                <a:gd name="connsiteY0" fmla="*/ 0 h 887047"/>
                <a:gd name="connsiteX1" fmla="*/ 0 w 13137"/>
                <a:gd name="connsiteY1" fmla="*/ 887048 h 887047"/>
                <a:gd name="connsiteX2" fmla="*/ 13138 w 13137"/>
                <a:gd name="connsiteY2" fmla="*/ 887048 h 887047"/>
                <a:gd name="connsiteX3" fmla="*/ 13138 w 13137"/>
                <a:gd name="connsiteY3" fmla="*/ 0 h 887047"/>
                <a:gd name="connsiteX4" fmla="*/ 0 w 13137"/>
                <a:gd name="connsiteY4" fmla="*/ 0 h 8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047">
                  <a:moveTo>
                    <a:pt x="0" y="0"/>
                  </a:moveTo>
                  <a:lnTo>
                    <a:pt x="0" y="887048"/>
                  </a:lnTo>
                  <a:lnTo>
                    <a:pt x="13138" y="88704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7A820E83-051A-ACB0-CE07-5294AC7B3C36}"/>
                </a:ext>
              </a:extLst>
            </p:cNvPr>
            <p:cNvSpPr/>
            <p:nvPr/>
          </p:nvSpPr>
          <p:spPr>
            <a:xfrm>
              <a:off x="6338133" y="3084032"/>
              <a:ext cx="13144" cy="879213"/>
            </a:xfrm>
            <a:custGeom>
              <a:avLst/>
              <a:gdLst>
                <a:gd name="connsiteX0" fmla="*/ 0 w 13144"/>
                <a:gd name="connsiteY0" fmla="*/ 0 h 879213"/>
                <a:gd name="connsiteX1" fmla="*/ 0 w 13144"/>
                <a:gd name="connsiteY1" fmla="*/ 879214 h 879213"/>
                <a:gd name="connsiteX2" fmla="*/ 13145 w 13144"/>
                <a:gd name="connsiteY2" fmla="*/ 879214 h 879213"/>
                <a:gd name="connsiteX3" fmla="*/ 13145 w 13144"/>
                <a:gd name="connsiteY3" fmla="*/ 0 h 879213"/>
                <a:gd name="connsiteX4" fmla="*/ 0 w 13144"/>
                <a:gd name="connsiteY4" fmla="*/ 0 h 879213"/>
                <a:gd name="connsiteX5" fmla="*/ 0 w 13144"/>
                <a:gd name="connsiteY5" fmla="*/ 0 h 87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9213">
                  <a:moveTo>
                    <a:pt x="0" y="0"/>
                  </a:moveTo>
                  <a:lnTo>
                    <a:pt x="0" y="879214"/>
                  </a:lnTo>
                  <a:lnTo>
                    <a:pt x="13145" y="879214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78A91095-1AAF-7CF3-EF31-586DF437A9C7}"/>
                </a:ext>
              </a:extLst>
            </p:cNvPr>
            <p:cNvSpPr/>
            <p:nvPr/>
          </p:nvSpPr>
          <p:spPr>
            <a:xfrm>
              <a:off x="6338133" y="3084032"/>
              <a:ext cx="13144" cy="879213"/>
            </a:xfrm>
            <a:custGeom>
              <a:avLst/>
              <a:gdLst>
                <a:gd name="connsiteX0" fmla="*/ 0 w 13144"/>
                <a:gd name="connsiteY0" fmla="*/ 0 h 879213"/>
                <a:gd name="connsiteX1" fmla="*/ 0 w 13144"/>
                <a:gd name="connsiteY1" fmla="*/ 879214 h 879213"/>
                <a:gd name="connsiteX2" fmla="*/ 13145 w 13144"/>
                <a:gd name="connsiteY2" fmla="*/ 879214 h 879213"/>
                <a:gd name="connsiteX3" fmla="*/ 13145 w 13144"/>
                <a:gd name="connsiteY3" fmla="*/ 0 h 879213"/>
                <a:gd name="connsiteX4" fmla="*/ 0 w 13144"/>
                <a:gd name="connsiteY4" fmla="*/ 0 h 87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9213">
                  <a:moveTo>
                    <a:pt x="0" y="0"/>
                  </a:moveTo>
                  <a:lnTo>
                    <a:pt x="0" y="879214"/>
                  </a:lnTo>
                  <a:lnTo>
                    <a:pt x="13145" y="879214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5EF4AD92-9E3A-98F0-C39F-7958AC4D98DB}"/>
                </a:ext>
              </a:extLst>
            </p:cNvPr>
            <p:cNvSpPr/>
            <p:nvPr/>
          </p:nvSpPr>
          <p:spPr>
            <a:xfrm>
              <a:off x="6351278" y="3085367"/>
              <a:ext cx="13137" cy="877878"/>
            </a:xfrm>
            <a:custGeom>
              <a:avLst/>
              <a:gdLst>
                <a:gd name="connsiteX0" fmla="*/ 0 w 13137"/>
                <a:gd name="connsiteY0" fmla="*/ 0 h 877878"/>
                <a:gd name="connsiteX1" fmla="*/ 0 w 13137"/>
                <a:gd name="connsiteY1" fmla="*/ 877879 h 877878"/>
                <a:gd name="connsiteX2" fmla="*/ 13138 w 13137"/>
                <a:gd name="connsiteY2" fmla="*/ 877879 h 877878"/>
                <a:gd name="connsiteX3" fmla="*/ 13138 w 13137"/>
                <a:gd name="connsiteY3" fmla="*/ 0 h 877878"/>
                <a:gd name="connsiteX4" fmla="*/ 0 w 13137"/>
                <a:gd name="connsiteY4" fmla="*/ 0 h 877878"/>
                <a:gd name="connsiteX5" fmla="*/ 0 w 13137"/>
                <a:gd name="connsiteY5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7878">
                  <a:moveTo>
                    <a:pt x="0" y="0"/>
                  </a:moveTo>
                  <a:lnTo>
                    <a:pt x="0" y="877879"/>
                  </a:lnTo>
                  <a:lnTo>
                    <a:pt x="13138" y="87787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CF13CB5A-FAB6-EE9D-0C75-1F64E9C4CCE8}"/>
                </a:ext>
              </a:extLst>
            </p:cNvPr>
            <p:cNvSpPr/>
            <p:nvPr/>
          </p:nvSpPr>
          <p:spPr>
            <a:xfrm>
              <a:off x="6351278" y="3085367"/>
              <a:ext cx="13137" cy="877878"/>
            </a:xfrm>
            <a:custGeom>
              <a:avLst/>
              <a:gdLst>
                <a:gd name="connsiteX0" fmla="*/ 0 w 13137"/>
                <a:gd name="connsiteY0" fmla="*/ 0 h 877878"/>
                <a:gd name="connsiteX1" fmla="*/ 0 w 13137"/>
                <a:gd name="connsiteY1" fmla="*/ 877879 h 877878"/>
                <a:gd name="connsiteX2" fmla="*/ 13138 w 13137"/>
                <a:gd name="connsiteY2" fmla="*/ 877879 h 877878"/>
                <a:gd name="connsiteX3" fmla="*/ 13138 w 13137"/>
                <a:gd name="connsiteY3" fmla="*/ 0 h 877878"/>
                <a:gd name="connsiteX4" fmla="*/ 0 w 13137"/>
                <a:gd name="connsiteY4" fmla="*/ 0 h 8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7878">
                  <a:moveTo>
                    <a:pt x="0" y="0"/>
                  </a:moveTo>
                  <a:lnTo>
                    <a:pt x="0" y="877879"/>
                  </a:lnTo>
                  <a:lnTo>
                    <a:pt x="13138" y="87787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5F9A8740-C24C-B065-88FF-2F8F1A6D770F}"/>
                </a:ext>
              </a:extLst>
            </p:cNvPr>
            <p:cNvSpPr/>
            <p:nvPr/>
          </p:nvSpPr>
          <p:spPr>
            <a:xfrm>
              <a:off x="6364415" y="3060175"/>
              <a:ext cx="13137" cy="903070"/>
            </a:xfrm>
            <a:custGeom>
              <a:avLst/>
              <a:gdLst>
                <a:gd name="connsiteX0" fmla="*/ 0 w 13137"/>
                <a:gd name="connsiteY0" fmla="*/ 0 h 903070"/>
                <a:gd name="connsiteX1" fmla="*/ 0 w 13137"/>
                <a:gd name="connsiteY1" fmla="*/ 903071 h 903070"/>
                <a:gd name="connsiteX2" fmla="*/ 13138 w 13137"/>
                <a:gd name="connsiteY2" fmla="*/ 903071 h 903070"/>
                <a:gd name="connsiteX3" fmla="*/ 13138 w 13137"/>
                <a:gd name="connsiteY3" fmla="*/ 0 h 903070"/>
                <a:gd name="connsiteX4" fmla="*/ 0 w 13137"/>
                <a:gd name="connsiteY4" fmla="*/ 0 h 903070"/>
                <a:gd name="connsiteX5" fmla="*/ 0 w 13137"/>
                <a:gd name="connsiteY5" fmla="*/ 0 h 90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3070">
                  <a:moveTo>
                    <a:pt x="0" y="0"/>
                  </a:moveTo>
                  <a:lnTo>
                    <a:pt x="0" y="903071"/>
                  </a:lnTo>
                  <a:lnTo>
                    <a:pt x="13138" y="9030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A8D68C14-33E3-A965-9952-EA4DB71E8B0D}"/>
                </a:ext>
              </a:extLst>
            </p:cNvPr>
            <p:cNvSpPr/>
            <p:nvPr/>
          </p:nvSpPr>
          <p:spPr>
            <a:xfrm>
              <a:off x="6364415" y="3060175"/>
              <a:ext cx="13137" cy="903070"/>
            </a:xfrm>
            <a:custGeom>
              <a:avLst/>
              <a:gdLst>
                <a:gd name="connsiteX0" fmla="*/ 0 w 13137"/>
                <a:gd name="connsiteY0" fmla="*/ 0 h 903070"/>
                <a:gd name="connsiteX1" fmla="*/ 0 w 13137"/>
                <a:gd name="connsiteY1" fmla="*/ 903071 h 903070"/>
                <a:gd name="connsiteX2" fmla="*/ 13138 w 13137"/>
                <a:gd name="connsiteY2" fmla="*/ 903071 h 903070"/>
                <a:gd name="connsiteX3" fmla="*/ 13138 w 13137"/>
                <a:gd name="connsiteY3" fmla="*/ 0 h 903070"/>
                <a:gd name="connsiteX4" fmla="*/ 0 w 13137"/>
                <a:gd name="connsiteY4" fmla="*/ 0 h 90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3070">
                  <a:moveTo>
                    <a:pt x="0" y="0"/>
                  </a:moveTo>
                  <a:lnTo>
                    <a:pt x="0" y="903071"/>
                  </a:lnTo>
                  <a:lnTo>
                    <a:pt x="13138" y="9030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2385080-4E6C-CE13-77DF-176747DE25E4}"/>
                </a:ext>
              </a:extLst>
            </p:cNvPr>
            <p:cNvSpPr/>
            <p:nvPr/>
          </p:nvSpPr>
          <p:spPr>
            <a:xfrm>
              <a:off x="6377553" y="3088571"/>
              <a:ext cx="13144" cy="874674"/>
            </a:xfrm>
            <a:custGeom>
              <a:avLst/>
              <a:gdLst>
                <a:gd name="connsiteX0" fmla="*/ 0 w 13144"/>
                <a:gd name="connsiteY0" fmla="*/ 0 h 874674"/>
                <a:gd name="connsiteX1" fmla="*/ 0 w 13144"/>
                <a:gd name="connsiteY1" fmla="*/ 874675 h 874674"/>
                <a:gd name="connsiteX2" fmla="*/ 13145 w 13144"/>
                <a:gd name="connsiteY2" fmla="*/ 874675 h 874674"/>
                <a:gd name="connsiteX3" fmla="*/ 13145 w 13144"/>
                <a:gd name="connsiteY3" fmla="*/ 0 h 874674"/>
                <a:gd name="connsiteX4" fmla="*/ 0 w 13144"/>
                <a:gd name="connsiteY4" fmla="*/ 0 h 874674"/>
                <a:gd name="connsiteX5" fmla="*/ 0 w 13144"/>
                <a:gd name="connsiteY5" fmla="*/ 0 h 8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74674">
                  <a:moveTo>
                    <a:pt x="0" y="0"/>
                  </a:moveTo>
                  <a:lnTo>
                    <a:pt x="0" y="874675"/>
                  </a:lnTo>
                  <a:lnTo>
                    <a:pt x="13145" y="874675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695568FD-9A45-6738-D7D0-37EC5D2530A3}"/>
                </a:ext>
              </a:extLst>
            </p:cNvPr>
            <p:cNvSpPr/>
            <p:nvPr/>
          </p:nvSpPr>
          <p:spPr>
            <a:xfrm>
              <a:off x="6377553" y="3088571"/>
              <a:ext cx="13144" cy="874674"/>
            </a:xfrm>
            <a:custGeom>
              <a:avLst/>
              <a:gdLst>
                <a:gd name="connsiteX0" fmla="*/ 0 w 13144"/>
                <a:gd name="connsiteY0" fmla="*/ 0 h 874674"/>
                <a:gd name="connsiteX1" fmla="*/ 0 w 13144"/>
                <a:gd name="connsiteY1" fmla="*/ 874675 h 874674"/>
                <a:gd name="connsiteX2" fmla="*/ 13145 w 13144"/>
                <a:gd name="connsiteY2" fmla="*/ 874675 h 874674"/>
                <a:gd name="connsiteX3" fmla="*/ 13145 w 13144"/>
                <a:gd name="connsiteY3" fmla="*/ 0 h 874674"/>
                <a:gd name="connsiteX4" fmla="*/ 0 w 13144"/>
                <a:gd name="connsiteY4" fmla="*/ 0 h 87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74674">
                  <a:moveTo>
                    <a:pt x="0" y="0"/>
                  </a:moveTo>
                  <a:lnTo>
                    <a:pt x="0" y="874675"/>
                  </a:lnTo>
                  <a:lnTo>
                    <a:pt x="13145" y="874675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0E96F8D-2FA6-5433-9692-D4E33853CCA8}"/>
                </a:ext>
              </a:extLst>
            </p:cNvPr>
            <p:cNvSpPr/>
            <p:nvPr/>
          </p:nvSpPr>
          <p:spPr>
            <a:xfrm>
              <a:off x="6390698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  <a:gd name="connsiteX5" fmla="*/ 0 w 13137"/>
                <a:gd name="connsiteY5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DCDAFEE7-9371-B134-8251-875F1A8CAD37}"/>
                </a:ext>
              </a:extLst>
            </p:cNvPr>
            <p:cNvSpPr/>
            <p:nvPr/>
          </p:nvSpPr>
          <p:spPr>
            <a:xfrm>
              <a:off x="6390698" y="3070768"/>
              <a:ext cx="13137" cy="892478"/>
            </a:xfrm>
            <a:custGeom>
              <a:avLst/>
              <a:gdLst>
                <a:gd name="connsiteX0" fmla="*/ 0 w 13137"/>
                <a:gd name="connsiteY0" fmla="*/ 0 h 892478"/>
                <a:gd name="connsiteX1" fmla="*/ 0 w 13137"/>
                <a:gd name="connsiteY1" fmla="*/ 892478 h 892478"/>
                <a:gd name="connsiteX2" fmla="*/ 13138 w 13137"/>
                <a:gd name="connsiteY2" fmla="*/ 892478 h 892478"/>
                <a:gd name="connsiteX3" fmla="*/ 13138 w 13137"/>
                <a:gd name="connsiteY3" fmla="*/ 0 h 892478"/>
                <a:gd name="connsiteX4" fmla="*/ 0 w 13137"/>
                <a:gd name="connsiteY4" fmla="*/ 0 h 8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478">
                  <a:moveTo>
                    <a:pt x="0" y="0"/>
                  </a:moveTo>
                  <a:lnTo>
                    <a:pt x="0" y="892478"/>
                  </a:lnTo>
                  <a:lnTo>
                    <a:pt x="13138" y="8924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F54B1711-B0CE-6D8F-4085-2B662BA0C3EA}"/>
                </a:ext>
              </a:extLst>
            </p:cNvPr>
            <p:cNvSpPr/>
            <p:nvPr/>
          </p:nvSpPr>
          <p:spPr>
            <a:xfrm>
              <a:off x="6403835" y="3062934"/>
              <a:ext cx="13137" cy="900311"/>
            </a:xfrm>
            <a:custGeom>
              <a:avLst/>
              <a:gdLst>
                <a:gd name="connsiteX0" fmla="*/ 0 w 13137"/>
                <a:gd name="connsiteY0" fmla="*/ 0 h 900311"/>
                <a:gd name="connsiteX1" fmla="*/ 0 w 13137"/>
                <a:gd name="connsiteY1" fmla="*/ 900311 h 900311"/>
                <a:gd name="connsiteX2" fmla="*/ 13138 w 13137"/>
                <a:gd name="connsiteY2" fmla="*/ 900311 h 900311"/>
                <a:gd name="connsiteX3" fmla="*/ 13138 w 13137"/>
                <a:gd name="connsiteY3" fmla="*/ 0 h 900311"/>
                <a:gd name="connsiteX4" fmla="*/ 0 w 13137"/>
                <a:gd name="connsiteY4" fmla="*/ 0 h 900311"/>
                <a:gd name="connsiteX5" fmla="*/ 0 w 13137"/>
                <a:gd name="connsiteY5" fmla="*/ 0 h 90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311">
                  <a:moveTo>
                    <a:pt x="0" y="0"/>
                  </a:moveTo>
                  <a:lnTo>
                    <a:pt x="0" y="900311"/>
                  </a:lnTo>
                  <a:lnTo>
                    <a:pt x="13138" y="90031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2CE8FD34-221E-CA20-532B-1987DD98C9E9}"/>
                </a:ext>
              </a:extLst>
            </p:cNvPr>
            <p:cNvSpPr/>
            <p:nvPr/>
          </p:nvSpPr>
          <p:spPr>
            <a:xfrm>
              <a:off x="6403835" y="3062934"/>
              <a:ext cx="13137" cy="900311"/>
            </a:xfrm>
            <a:custGeom>
              <a:avLst/>
              <a:gdLst>
                <a:gd name="connsiteX0" fmla="*/ 0 w 13137"/>
                <a:gd name="connsiteY0" fmla="*/ 0 h 900311"/>
                <a:gd name="connsiteX1" fmla="*/ 0 w 13137"/>
                <a:gd name="connsiteY1" fmla="*/ 900311 h 900311"/>
                <a:gd name="connsiteX2" fmla="*/ 13138 w 13137"/>
                <a:gd name="connsiteY2" fmla="*/ 900311 h 900311"/>
                <a:gd name="connsiteX3" fmla="*/ 13138 w 13137"/>
                <a:gd name="connsiteY3" fmla="*/ 0 h 900311"/>
                <a:gd name="connsiteX4" fmla="*/ 0 w 13137"/>
                <a:gd name="connsiteY4" fmla="*/ 0 h 90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311">
                  <a:moveTo>
                    <a:pt x="0" y="0"/>
                  </a:moveTo>
                  <a:lnTo>
                    <a:pt x="0" y="900311"/>
                  </a:lnTo>
                  <a:lnTo>
                    <a:pt x="13138" y="90031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75B4893D-5FA6-934E-D5C9-2A6E55FEEEF9}"/>
                </a:ext>
              </a:extLst>
            </p:cNvPr>
            <p:cNvSpPr/>
            <p:nvPr/>
          </p:nvSpPr>
          <p:spPr>
            <a:xfrm>
              <a:off x="6416973" y="3076643"/>
              <a:ext cx="13144" cy="886602"/>
            </a:xfrm>
            <a:custGeom>
              <a:avLst/>
              <a:gdLst>
                <a:gd name="connsiteX0" fmla="*/ 0 w 13144"/>
                <a:gd name="connsiteY0" fmla="*/ 0 h 886602"/>
                <a:gd name="connsiteX1" fmla="*/ 0 w 13144"/>
                <a:gd name="connsiteY1" fmla="*/ 886603 h 886602"/>
                <a:gd name="connsiteX2" fmla="*/ 13145 w 13144"/>
                <a:gd name="connsiteY2" fmla="*/ 886603 h 886602"/>
                <a:gd name="connsiteX3" fmla="*/ 13145 w 13144"/>
                <a:gd name="connsiteY3" fmla="*/ 0 h 886602"/>
                <a:gd name="connsiteX4" fmla="*/ 0 w 13144"/>
                <a:gd name="connsiteY4" fmla="*/ 0 h 886602"/>
                <a:gd name="connsiteX5" fmla="*/ 0 w 13144"/>
                <a:gd name="connsiteY5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6602">
                  <a:moveTo>
                    <a:pt x="0" y="0"/>
                  </a:moveTo>
                  <a:lnTo>
                    <a:pt x="0" y="886603"/>
                  </a:lnTo>
                  <a:lnTo>
                    <a:pt x="13145" y="886603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555A7102-E74D-49EC-5A6B-DEAB7FEA3357}"/>
                </a:ext>
              </a:extLst>
            </p:cNvPr>
            <p:cNvSpPr/>
            <p:nvPr/>
          </p:nvSpPr>
          <p:spPr>
            <a:xfrm>
              <a:off x="6416973" y="3076643"/>
              <a:ext cx="13144" cy="886602"/>
            </a:xfrm>
            <a:custGeom>
              <a:avLst/>
              <a:gdLst>
                <a:gd name="connsiteX0" fmla="*/ 0 w 13144"/>
                <a:gd name="connsiteY0" fmla="*/ 0 h 886602"/>
                <a:gd name="connsiteX1" fmla="*/ 0 w 13144"/>
                <a:gd name="connsiteY1" fmla="*/ 886603 h 886602"/>
                <a:gd name="connsiteX2" fmla="*/ 13145 w 13144"/>
                <a:gd name="connsiteY2" fmla="*/ 886603 h 886602"/>
                <a:gd name="connsiteX3" fmla="*/ 13145 w 13144"/>
                <a:gd name="connsiteY3" fmla="*/ 0 h 886602"/>
                <a:gd name="connsiteX4" fmla="*/ 0 w 13144"/>
                <a:gd name="connsiteY4" fmla="*/ 0 h 8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6602">
                  <a:moveTo>
                    <a:pt x="0" y="0"/>
                  </a:moveTo>
                  <a:lnTo>
                    <a:pt x="0" y="886603"/>
                  </a:lnTo>
                  <a:lnTo>
                    <a:pt x="13145" y="886603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62651CB-B575-4C7E-B5CA-4571DF7DEFDA}"/>
                </a:ext>
              </a:extLst>
            </p:cNvPr>
            <p:cNvSpPr/>
            <p:nvPr/>
          </p:nvSpPr>
          <p:spPr>
            <a:xfrm>
              <a:off x="6430118" y="3084477"/>
              <a:ext cx="13137" cy="878768"/>
            </a:xfrm>
            <a:custGeom>
              <a:avLst/>
              <a:gdLst>
                <a:gd name="connsiteX0" fmla="*/ 0 w 13137"/>
                <a:gd name="connsiteY0" fmla="*/ 0 h 878768"/>
                <a:gd name="connsiteX1" fmla="*/ 0 w 13137"/>
                <a:gd name="connsiteY1" fmla="*/ 878769 h 878768"/>
                <a:gd name="connsiteX2" fmla="*/ 13138 w 13137"/>
                <a:gd name="connsiteY2" fmla="*/ 878769 h 878768"/>
                <a:gd name="connsiteX3" fmla="*/ 13138 w 13137"/>
                <a:gd name="connsiteY3" fmla="*/ 0 h 878768"/>
                <a:gd name="connsiteX4" fmla="*/ 0 w 13137"/>
                <a:gd name="connsiteY4" fmla="*/ 0 h 878768"/>
                <a:gd name="connsiteX5" fmla="*/ 0 w 13137"/>
                <a:gd name="connsiteY5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768">
                  <a:moveTo>
                    <a:pt x="0" y="0"/>
                  </a:moveTo>
                  <a:lnTo>
                    <a:pt x="0" y="878769"/>
                  </a:lnTo>
                  <a:lnTo>
                    <a:pt x="13138" y="878769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E64DA54D-D193-EE05-9DB0-BA26CFFF00C5}"/>
                </a:ext>
              </a:extLst>
            </p:cNvPr>
            <p:cNvSpPr/>
            <p:nvPr/>
          </p:nvSpPr>
          <p:spPr>
            <a:xfrm>
              <a:off x="6430118" y="3084477"/>
              <a:ext cx="13137" cy="878768"/>
            </a:xfrm>
            <a:custGeom>
              <a:avLst/>
              <a:gdLst>
                <a:gd name="connsiteX0" fmla="*/ 0 w 13137"/>
                <a:gd name="connsiteY0" fmla="*/ 0 h 878768"/>
                <a:gd name="connsiteX1" fmla="*/ 0 w 13137"/>
                <a:gd name="connsiteY1" fmla="*/ 878769 h 878768"/>
                <a:gd name="connsiteX2" fmla="*/ 13138 w 13137"/>
                <a:gd name="connsiteY2" fmla="*/ 878769 h 878768"/>
                <a:gd name="connsiteX3" fmla="*/ 13138 w 13137"/>
                <a:gd name="connsiteY3" fmla="*/ 0 h 878768"/>
                <a:gd name="connsiteX4" fmla="*/ 0 w 13137"/>
                <a:gd name="connsiteY4" fmla="*/ 0 h 87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768">
                  <a:moveTo>
                    <a:pt x="0" y="0"/>
                  </a:moveTo>
                  <a:lnTo>
                    <a:pt x="0" y="878769"/>
                  </a:lnTo>
                  <a:lnTo>
                    <a:pt x="13138" y="878769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4735344A-33F3-201F-18B6-69CC508C4124}"/>
                </a:ext>
              </a:extLst>
            </p:cNvPr>
            <p:cNvSpPr/>
            <p:nvPr/>
          </p:nvSpPr>
          <p:spPr>
            <a:xfrm>
              <a:off x="6443256" y="3072993"/>
              <a:ext cx="13144" cy="890252"/>
            </a:xfrm>
            <a:custGeom>
              <a:avLst/>
              <a:gdLst>
                <a:gd name="connsiteX0" fmla="*/ 0 w 13144"/>
                <a:gd name="connsiteY0" fmla="*/ 0 h 890252"/>
                <a:gd name="connsiteX1" fmla="*/ 0 w 13144"/>
                <a:gd name="connsiteY1" fmla="*/ 890252 h 890252"/>
                <a:gd name="connsiteX2" fmla="*/ 13145 w 13144"/>
                <a:gd name="connsiteY2" fmla="*/ 890252 h 890252"/>
                <a:gd name="connsiteX3" fmla="*/ 13145 w 13144"/>
                <a:gd name="connsiteY3" fmla="*/ 0 h 890252"/>
                <a:gd name="connsiteX4" fmla="*/ 0 w 13144"/>
                <a:gd name="connsiteY4" fmla="*/ 0 h 890252"/>
                <a:gd name="connsiteX5" fmla="*/ 0 w 13144"/>
                <a:gd name="connsiteY5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90252">
                  <a:moveTo>
                    <a:pt x="0" y="0"/>
                  </a:moveTo>
                  <a:lnTo>
                    <a:pt x="0" y="890252"/>
                  </a:lnTo>
                  <a:lnTo>
                    <a:pt x="13145" y="890252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CE7DC5B-668D-4DA8-53BB-F36C560D9095}"/>
                </a:ext>
              </a:extLst>
            </p:cNvPr>
            <p:cNvSpPr/>
            <p:nvPr/>
          </p:nvSpPr>
          <p:spPr>
            <a:xfrm>
              <a:off x="6443256" y="3072993"/>
              <a:ext cx="13144" cy="890252"/>
            </a:xfrm>
            <a:custGeom>
              <a:avLst/>
              <a:gdLst>
                <a:gd name="connsiteX0" fmla="*/ 0 w 13144"/>
                <a:gd name="connsiteY0" fmla="*/ 0 h 890252"/>
                <a:gd name="connsiteX1" fmla="*/ 0 w 13144"/>
                <a:gd name="connsiteY1" fmla="*/ 890252 h 890252"/>
                <a:gd name="connsiteX2" fmla="*/ 13145 w 13144"/>
                <a:gd name="connsiteY2" fmla="*/ 890252 h 890252"/>
                <a:gd name="connsiteX3" fmla="*/ 13145 w 13144"/>
                <a:gd name="connsiteY3" fmla="*/ 0 h 890252"/>
                <a:gd name="connsiteX4" fmla="*/ 0 w 13144"/>
                <a:gd name="connsiteY4" fmla="*/ 0 h 89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90252">
                  <a:moveTo>
                    <a:pt x="0" y="0"/>
                  </a:moveTo>
                  <a:lnTo>
                    <a:pt x="0" y="890252"/>
                  </a:lnTo>
                  <a:lnTo>
                    <a:pt x="13145" y="890252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6DA054D7-9E76-8872-28FD-9F14C535AF49}"/>
                </a:ext>
              </a:extLst>
            </p:cNvPr>
            <p:cNvSpPr/>
            <p:nvPr/>
          </p:nvSpPr>
          <p:spPr>
            <a:xfrm>
              <a:off x="6456400" y="3071658"/>
              <a:ext cx="13137" cy="891587"/>
            </a:xfrm>
            <a:custGeom>
              <a:avLst/>
              <a:gdLst>
                <a:gd name="connsiteX0" fmla="*/ 0 w 13137"/>
                <a:gd name="connsiteY0" fmla="*/ 0 h 891587"/>
                <a:gd name="connsiteX1" fmla="*/ 0 w 13137"/>
                <a:gd name="connsiteY1" fmla="*/ 891587 h 891587"/>
                <a:gd name="connsiteX2" fmla="*/ 13138 w 13137"/>
                <a:gd name="connsiteY2" fmla="*/ 891587 h 891587"/>
                <a:gd name="connsiteX3" fmla="*/ 13138 w 13137"/>
                <a:gd name="connsiteY3" fmla="*/ 0 h 891587"/>
                <a:gd name="connsiteX4" fmla="*/ 0 w 13137"/>
                <a:gd name="connsiteY4" fmla="*/ 0 h 891587"/>
                <a:gd name="connsiteX5" fmla="*/ 0 w 13137"/>
                <a:gd name="connsiteY5" fmla="*/ 0 h 89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587">
                  <a:moveTo>
                    <a:pt x="0" y="0"/>
                  </a:moveTo>
                  <a:lnTo>
                    <a:pt x="0" y="891587"/>
                  </a:lnTo>
                  <a:lnTo>
                    <a:pt x="13138" y="89158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2F6490EF-BED5-1914-1F27-0341583803F3}"/>
                </a:ext>
              </a:extLst>
            </p:cNvPr>
            <p:cNvSpPr/>
            <p:nvPr/>
          </p:nvSpPr>
          <p:spPr>
            <a:xfrm>
              <a:off x="6456400" y="3071658"/>
              <a:ext cx="13137" cy="891587"/>
            </a:xfrm>
            <a:custGeom>
              <a:avLst/>
              <a:gdLst>
                <a:gd name="connsiteX0" fmla="*/ 0 w 13137"/>
                <a:gd name="connsiteY0" fmla="*/ 0 h 891587"/>
                <a:gd name="connsiteX1" fmla="*/ 0 w 13137"/>
                <a:gd name="connsiteY1" fmla="*/ 891587 h 891587"/>
                <a:gd name="connsiteX2" fmla="*/ 13138 w 13137"/>
                <a:gd name="connsiteY2" fmla="*/ 891587 h 891587"/>
                <a:gd name="connsiteX3" fmla="*/ 13138 w 13137"/>
                <a:gd name="connsiteY3" fmla="*/ 0 h 891587"/>
                <a:gd name="connsiteX4" fmla="*/ 0 w 13137"/>
                <a:gd name="connsiteY4" fmla="*/ 0 h 89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587">
                  <a:moveTo>
                    <a:pt x="0" y="0"/>
                  </a:moveTo>
                  <a:lnTo>
                    <a:pt x="0" y="891587"/>
                  </a:lnTo>
                  <a:lnTo>
                    <a:pt x="13138" y="89158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4EE2EA4D-D7EE-480F-6B51-B0BA8CD4FCFA}"/>
                </a:ext>
              </a:extLst>
            </p:cNvPr>
            <p:cNvSpPr/>
            <p:nvPr/>
          </p:nvSpPr>
          <p:spPr>
            <a:xfrm>
              <a:off x="6469538" y="3070679"/>
              <a:ext cx="13137" cy="892567"/>
            </a:xfrm>
            <a:custGeom>
              <a:avLst/>
              <a:gdLst>
                <a:gd name="connsiteX0" fmla="*/ 0 w 13137"/>
                <a:gd name="connsiteY0" fmla="*/ 0 h 892567"/>
                <a:gd name="connsiteX1" fmla="*/ 0 w 13137"/>
                <a:gd name="connsiteY1" fmla="*/ 892567 h 892567"/>
                <a:gd name="connsiteX2" fmla="*/ 13138 w 13137"/>
                <a:gd name="connsiteY2" fmla="*/ 892567 h 892567"/>
                <a:gd name="connsiteX3" fmla="*/ 13138 w 13137"/>
                <a:gd name="connsiteY3" fmla="*/ 0 h 892567"/>
                <a:gd name="connsiteX4" fmla="*/ 0 w 13137"/>
                <a:gd name="connsiteY4" fmla="*/ 0 h 892567"/>
                <a:gd name="connsiteX5" fmla="*/ 0 w 13137"/>
                <a:gd name="connsiteY5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2567">
                  <a:moveTo>
                    <a:pt x="0" y="0"/>
                  </a:moveTo>
                  <a:lnTo>
                    <a:pt x="0" y="892567"/>
                  </a:lnTo>
                  <a:lnTo>
                    <a:pt x="13138" y="89256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C9C00FC8-8285-8AFA-9350-33ADF0A5195E}"/>
                </a:ext>
              </a:extLst>
            </p:cNvPr>
            <p:cNvSpPr/>
            <p:nvPr/>
          </p:nvSpPr>
          <p:spPr>
            <a:xfrm>
              <a:off x="6469538" y="3070679"/>
              <a:ext cx="13137" cy="892567"/>
            </a:xfrm>
            <a:custGeom>
              <a:avLst/>
              <a:gdLst>
                <a:gd name="connsiteX0" fmla="*/ 0 w 13137"/>
                <a:gd name="connsiteY0" fmla="*/ 0 h 892567"/>
                <a:gd name="connsiteX1" fmla="*/ 0 w 13137"/>
                <a:gd name="connsiteY1" fmla="*/ 892567 h 892567"/>
                <a:gd name="connsiteX2" fmla="*/ 13138 w 13137"/>
                <a:gd name="connsiteY2" fmla="*/ 892567 h 892567"/>
                <a:gd name="connsiteX3" fmla="*/ 13138 w 13137"/>
                <a:gd name="connsiteY3" fmla="*/ 0 h 892567"/>
                <a:gd name="connsiteX4" fmla="*/ 0 w 13137"/>
                <a:gd name="connsiteY4" fmla="*/ 0 h 89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2567">
                  <a:moveTo>
                    <a:pt x="0" y="0"/>
                  </a:moveTo>
                  <a:lnTo>
                    <a:pt x="0" y="892567"/>
                  </a:lnTo>
                  <a:lnTo>
                    <a:pt x="13138" y="89256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15007888-A619-59E9-4BDA-B4D87703919D}"/>
                </a:ext>
              </a:extLst>
            </p:cNvPr>
            <p:cNvSpPr/>
            <p:nvPr/>
          </p:nvSpPr>
          <p:spPr>
            <a:xfrm>
              <a:off x="6482676" y="3073794"/>
              <a:ext cx="13144" cy="889451"/>
            </a:xfrm>
            <a:custGeom>
              <a:avLst/>
              <a:gdLst>
                <a:gd name="connsiteX0" fmla="*/ 0 w 13144"/>
                <a:gd name="connsiteY0" fmla="*/ 0 h 889451"/>
                <a:gd name="connsiteX1" fmla="*/ 0 w 13144"/>
                <a:gd name="connsiteY1" fmla="*/ 889451 h 889451"/>
                <a:gd name="connsiteX2" fmla="*/ 13145 w 13144"/>
                <a:gd name="connsiteY2" fmla="*/ 889451 h 889451"/>
                <a:gd name="connsiteX3" fmla="*/ 13145 w 13144"/>
                <a:gd name="connsiteY3" fmla="*/ 0 h 889451"/>
                <a:gd name="connsiteX4" fmla="*/ 0 w 13144"/>
                <a:gd name="connsiteY4" fmla="*/ 0 h 889451"/>
                <a:gd name="connsiteX5" fmla="*/ 0 w 13144"/>
                <a:gd name="connsiteY5" fmla="*/ 0 h 88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9451">
                  <a:moveTo>
                    <a:pt x="0" y="0"/>
                  </a:moveTo>
                  <a:lnTo>
                    <a:pt x="0" y="889451"/>
                  </a:lnTo>
                  <a:lnTo>
                    <a:pt x="13145" y="88945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EA6BABF3-5539-C56A-6566-4447411FE495}"/>
                </a:ext>
              </a:extLst>
            </p:cNvPr>
            <p:cNvSpPr/>
            <p:nvPr/>
          </p:nvSpPr>
          <p:spPr>
            <a:xfrm>
              <a:off x="6482676" y="3073794"/>
              <a:ext cx="13144" cy="889451"/>
            </a:xfrm>
            <a:custGeom>
              <a:avLst/>
              <a:gdLst>
                <a:gd name="connsiteX0" fmla="*/ 0 w 13144"/>
                <a:gd name="connsiteY0" fmla="*/ 0 h 889451"/>
                <a:gd name="connsiteX1" fmla="*/ 0 w 13144"/>
                <a:gd name="connsiteY1" fmla="*/ 889451 h 889451"/>
                <a:gd name="connsiteX2" fmla="*/ 13145 w 13144"/>
                <a:gd name="connsiteY2" fmla="*/ 889451 h 889451"/>
                <a:gd name="connsiteX3" fmla="*/ 13145 w 13144"/>
                <a:gd name="connsiteY3" fmla="*/ 0 h 889451"/>
                <a:gd name="connsiteX4" fmla="*/ 0 w 13144"/>
                <a:gd name="connsiteY4" fmla="*/ 0 h 88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9451">
                  <a:moveTo>
                    <a:pt x="0" y="0"/>
                  </a:moveTo>
                  <a:lnTo>
                    <a:pt x="0" y="889451"/>
                  </a:lnTo>
                  <a:lnTo>
                    <a:pt x="13145" y="88945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E5C1615D-A0B5-6536-91F3-7B24C0371A0F}"/>
                </a:ext>
              </a:extLst>
            </p:cNvPr>
            <p:cNvSpPr/>
            <p:nvPr/>
          </p:nvSpPr>
          <p:spPr>
            <a:xfrm>
              <a:off x="6495821" y="3071569"/>
              <a:ext cx="13137" cy="891676"/>
            </a:xfrm>
            <a:custGeom>
              <a:avLst/>
              <a:gdLst>
                <a:gd name="connsiteX0" fmla="*/ 0 w 13137"/>
                <a:gd name="connsiteY0" fmla="*/ 0 h 891676"/>
                <a:gd name="connsiteX1" fmla="*/ 0 w 13137"/>
                <a:gd name="connsiteY1" fmla="*/ 891676 h 891676"/>
                <a:gd name="connsiteX2" fmla="*/ 13138 w 13137"/>
                <a:gd name="connsiteY2" fmla="*/ 891676 h 891676"/>
                <a:gd name="connsiteX3" fmla="*/ 13138 w 13137"/>
                <a:gd name="connsiteY3" fmla="*/ 0 h 891676"/>
                <a:gd name="connsiteX4" fmla="*/ 0 w 13137"/>
                <a:gd name="connsiteY4" fmla="*/ 0 h 891676"/>
                <a:gd name="connsiteX5" fmla="*/ 0 w 13137"/>
                <a:gd name="connsiteY5" fmla="*/ 0 h 8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91676">
                  <a:moveTo>
                    <a:pt x="0" y="0"/>
                  </a:moveTo>
                  <a:lnTo>
                    <a:pt x="0" y="891676"/>
                  </a:lnTo>
                  <a:lnTo>
                    <a:pt x="13138" y="89167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CCBCFC27-8E98-DAD1-42A8-FA5761BDEDC7}"/>
                </a:ext>
              </a:extLst>
            </p:cNvPr>
            <p:cNvSpPr/>
            <p:nvPr/>
          </p:nvSpPr>
          <p:spPr>
            <a:xfrm>
              <a:off x="6495821" y="3071569"/>
              <a:ext cx="13137" cy="891676"/>
            </a:xfrm>
            <a:custGeom>
              <a:avLst/>
              <a:gdLst>
                <a:gd name="connsiteX0" fmla="*/ 0 w 13137"/>
                <a:gd name="connsiteY0" fmla="*/ 0 h 891676"/>
                <a:gd name="connsiteX1" fmla="*/ 0 w 13137"/>
                <a:gd name="connsiteY1" fmla="*/ 891676 h 891676"/>
                <a:gd name="connsiteX2" fmla="*/ 13138 w 13137"/>
                <a:gd name="connsiteY2" fmla="*/ 891676 h 891676"/>
                <a:gd name="connsiteX3" fmla="*/ 13138 w 13137"/>
                <a:gd name="connsiteY3" fmla="*/ 0 h 891676"/>
                <a:gd name="connsiteX4" fmla="*/ 0 w 13137"/>
                <a:gd name="connsiteY4" fmla="*/ 0 h 8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91676">
                  <a:moveTo>
                    <a:pt x="0" y="0"/>
                  </a:moveTo>
                  <a:lnTo>
                    <a:pt x="0" y="891676"/>
                  </a:lnTo>
                  <a:lnTo>
                    <a:pt x="13138" y="89167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867884F8-0DE4-75CE-ACA6-AC1B2EE00591}"/>
                </a:ext>
              </a:extLst>
            </p:cNvPr>
            <p:cNvSpPr/>
            <p:nvPr/>
          </p:nvSpPr>
          <p:spPr>
            <a:xfrm>
              <a:off x="6508958" y="3062578"/>
              <a:ext cx="13137" cy="900667"/>
            </a:xfrm>
            <a:custGeom>
              <a:avLst/>
              <a:gdLst>
                <a:gd name="connsiteX0" fmla="*/ 0 w 13137"/>
                <a:gd name="connsiteY0" fmla="*/ 0 h 900667"/>
                <a:gd name="connsiteX1" fmla="*/ 0 w 13137"/>
                <a:gd name="connsiteY1" fmla="*/ 900667 h 900667"/>
                <a:gd name="connsiteX2" fmla="*/ 13138 w 13137"/>
                <a:gd name="connsiteY2" fmla="*/ 900667 h 900667"/>
                <a:gd name="connsiteX3" fmla="*/ 13138 w 13137"/>
                <a:gd name="connsiteY3" fmla="*/ 0 h 900667"/>
                <a:gd name="connsiteX4" fmla="*/ 0 w 13137"/>
                <a:gd name="connsiteY4" fmla="*/ 0 h 900667"/>
                <a:gd name="connsiteX5" fmla="*/ 0 w 13137"/>
                <a:gd name="connsiteY5" fmla="*/ 0 h 9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667">
                  <a:moveTo>
                    <a:pt x="0" y="0"/>
                  </a:moveTo>
                  <a:lnTo>
                    <a:pt x="0" y="900667"/>
                  </a:lnTo>
                  <a:lnTo>
                    <a:pt x="13138" y="900667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69BD5B1C-CB4E-D47C-E353-2F33C045D8F0}"/>
                </a:ext>
              </a:extLst>
            </p:cNvPr>
            <p:cNvSpPr/>
            <p:nvPr/>
          </p:nvSpPr>
          <p:spPr>
            <a:xfrm>
              <a:off x="6508958" y="3062578"/>
              <a:ext cx="13137" cy="900667"/>
            </a:xfrm>
            <a:custGeom>
              <a:avLst/>
              <a:gdLst>
                <a:gd name="connsiteX0" fmla="*/ 0 w 13137"/>
                <a:gd name="connsiteY0" fmla="*/ 0 h 900667"/>
                <a:gd name="connsiteX1" fmla="*/ 0 w 13137"/>
                <a:gd name="connsiteY1" fmla="*/ 900667 h 900667"/>
                <a:gd name="connsiteX2" fmla="*/ 13138 w 13137"/>
                <a:gd name="connsiteY2" fmla="*/ 900667 h 900667"/>
                <a:gd name="connsiteX3" fmla="*/ 13138 w 13137"/>
                <a:gd name="connsiteY3" fmla="*/ 0 h 900667"/>
                <a:gd name="connsiteX4" fmla="*/ 0 w 13137"/>
                <a:gd name="connsiteY4" fmla="*/ 0 h 90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667">
                  <a:moveTo>
                    <a:pt x="0" y="0"/>
                  </a:moveTo>
                  <a:lnTo>
                    <a:pt x="0" y="900667"/>
                  </a:lnTo>
                  <a:lnTo>
                    <a:pt x="13138" y="900667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781F06CD-E7B4-94C1-91B0-9EAB5904C0D1}"/>
                </a:ext>
              </a:extLst>
            </p:cNvPr>
            <p:cNvSpPr/>
            <p:nvPr/>
          </p:nvSpPr>
          <p:spPr>
            <a:xfrm>
              <a:off x="6522096" y="3074685"/>
              <a:ext cx="13145" cy="888561"/>
            </a:xfrm>
            <a:custGeom>
              <a:avLst/>
              <a:gdLst>
                <a:gd name="connsiteX0" fmla="*/ 0 w 13145"/>
                <a:gd name="connsiteY0" fmla="*/ 0 h 888561"/>
                <a:gd name="connsiteX1" fmla="*/ 0 w 13145"/>
                <a:gd name="connsiteY1" fmla="*/ 888561 h 888561"/>
                <a:gd name="connsiteX2" fmla="*/ 13145 w 13145"/>
                <a:gd name="connsiteY2" fmla="*/ 888561 h 888561"/>
                <a:gd name="connsiteX3" fmla="*/ 13145 w 13145"/>
                <a:gd name="connsiteY3" fmla="*/ 0 h 888561"/>
                <a:gd name="connsiteX4" fmla="*/ 0 w 13145"/>
                <a:gd name="connsiteY4" fmla="*/ 0 h 888561"/>
                <a:gd name="connsiteX5" fmla="*/ 0 w 13145"/>
                <a:gd name="connsiteY5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8561">
                  <a:moveTo>
                    <a:pt x="0" y="0"/>
                  </a:moveTo>
                  <a:lnTo>
                    <a:pt x="0" y="888561"/>
                  </a:lnTo>
                  <a:lnTo>
                    <a:pt x="13145" y="888561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B92E4FAF-81E8-EC48-750A-8A8C5740A607}"/>
                </a:ext>
              </a:extLst>
            </p:cNvPr>
            <p:cNvSpPr/>
            <p:nvPr/>
          </p:nvSpPr>
          <p:spPr>
            <a:xfrm>
              <a:off x="6522096" y="3074685"/>
              <a:ext cx="13145" cy="888561"/>
            </a:xfrm>
            <a:custGeom>
              <a:avLst/>
              <a:gdLst>
                <a:gd name="connsiteX0" fmla="*/ 0 w 13145"/>
                <a:gd name="connsiteY0" fmla="*/ 0 h 888561"/>
                <a:gd name="connsiteX1" fmla="*/ 0 w 13145"/>
                <a:gd name="connsiteY1" fmla="*/ 888561 h 888561"/>
                <a:gd name="connsiteX2" fmla="*/ 13145 w 13145"/>
                <a:gd name="connsiteY2" fmla="*/ 888561 h 888561"/>
                <a:gd name="connsiteX3" fmla="*/ 13145 w 13145"/>
                <a:gd name="connsiteY3" fmla="*/ 0 h 888561"/>
                <a:gd name="connsiteX4" fmla="*/ 0 w 13145"/>
                <a:gd name="connsiteY4" fmla="*/ 0 h 8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8561">
                  <a:moveTo>
                    <a:pt x="0" y="0"/>
                  </a:moveTo>
                  <a:lnTo>
                    <a:pt x="0" y="888561"/>
                  </a:lnTo>
                  <a:lnTo>
                    <a:pt x="13145" y="888561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009F90D-2EB0-93BE-5D9D-E36CC6A6AAEA}"/>
                </a:ext>
              </a:extLst>
            </p:cNvPr>
            <p:cNvSpPr/>
            <p:nvPr/>
          </p:nvSpPr>
          <p:spPr>
            <a:xfrm>
              <a:off x="6535241" y="3085011"/>
              <a:ext cx="13137" cy="878234"/>
            </a:xfrm>
            <a:custGeom>
              <a:avLst/>
              <a:gdLst>
                <a:gd name="connsiteX0" fmla="*/ 0 w 13137"/>
                <a:gd name="connsiteY0" fmla="*/ 0 h 878234"/>
                <a:gd name="connsiteX1" fmla="*/ 0 w 13137"/>
                <a:gd name="connsiteY1" fmla="*/ 878235 h 878234"/>
                <a:gd name="connsiteX2" fmla="*/ 13138 w 13137"/>
                <a:gd name="connsiteY2" fmla="*/ 878235 h 878234"/>
                <a:gd name="connsiteX3" fmla="*/ 13138 w 13137"/>
                <a:gd name="connsiteY3" fmla="*/ 0 h 878234"/>
                <a:gd name="connsiteX4" fmla="*/ 0 w 13137"/>
                <a:gd name="connsiteY4" fmla="*/ 0 h 878234"/>
                <a:gd name="connsiteX5" fmla="*/ 0 w 13137"/>
                <a:gd name="connsiteY5" fmla="*/ 0 h 87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8234">
                  <a:moveTo>
                    <a:pt x="0" y="0"/>
                  </a:moveTo>
                  <a:lnTo>
                    <a:pt x="0" y="878235"/>
                  </a:lnTo>
                  <a:lnTo>
                    <a:pt x="13138" y="87823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58A72E54-F975-60C4-15BC-DDD9C2EFBB16}"/>
                </a:ext>
              </a:extLst>
            </p:cNvPr>
            <p:cNvSpPr/>
            <p:nvPr/>
          </p:nvSpPr>
          <p:spPr>
            <a:xfrm>
              <a:off x="6535241" y="3085011"/>
              <a:ext cx="13137" cy="878234"/>
            </a:xfrm>
            <a:custGeom>
              <a:avLst/>
              <a:gdLst>
                <a:gd name="connsiteX0" fmla="*/ 0 w 13137"/>
                <a:gd name="connsiteY0" fmla="*/ 0 h 878234"/>
                <a:gd name="connsiteX1" fmla="*/ 0 w 13137"/>
                <a:gd name="connsiteY1" fmla="*/ 878235 h 878234"/>
                <a:gd name="connsiteX2" fmla="*/ 13138 w 13137"/>
                <a:gd name="connsiteY2" fmla="*/ 878235 h 878234"/>
                <a:gd name="connsiteX3" fmla="*/ 13138 w 13137"/>
                <a:gd name="connsiteY3" fmla="*/ 0 h 878234"/>
                <a:gd name="connsiteX4" fmla="*/ 0 w 13137"/>
                <a:gd name="connsiteY4" fmla="*/ 0 h 87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8234">
                  <a:moveTo>
                    <a:pt x="0" y="0"/>
                  </a:moveTo>
                  <a:lnTo>
                    <a:pt x="0" y="878235"/>
                  </a:lnTo>
                  <a:lnTo>
                    <a:pt x="13138" y="87823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633CA0EA-0956-4F29-5726-09EA8F6D848F}"/>
                </a:ext>
              </a:extLst>
            </p:cNvPr>
            <p:cNvSpPr/>
            <p:nvPr/>
          </p:nvSpPr>
          <p:spPr>
            <a:xfrm>
              <a:off x="6548378" y="3074150"/>
              <a:ext cx="13137" cy="889095"/>
            </a:xfrm>
            <a:custGeom>
              <a:avLst/>
              <a:gdLst>
                <a:gd name="connsiteX0" fmla="*/ 0 w 13137"/>
                <a:gd name="connsiteY0" fmla="*/ 0 h 889095"/>
                <a:gd name="connsiteX1" fmla="*/ 0 w 13137"/>
                <a:gd name="connsiteY1" fmla="*/ 889095 h 889095"/>
                <a:gd name="connsiteX2" fmla="*/ 13138 w 13137"/>
                <a:gd name="connsiteY2" fmla="*/ 889095 h 889095"/>
                <a:gd name="connsiteX3" fmla="*/ 13138 w 13137"/>
                <a:gd name="connsiteY3" fmla="*/ 0 h 889095"/>
                <a:gd name="connsiteX4" fmla="*/ 0 w 13137"/>
                <a:gd name="connsiteY4" fmla="*/ 0 h 889095"/>
                <a:gd name="connsiteX5" fmla="*/ 0 w 13137"/>
                <a:gd name="connsiteY5" fmla="*/ 0 h 8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9095">
                  <a:moveTo>
                    <a:pt x="0" y="0"/>
                  </a:moveTo>
                  <a:lnTo>
                    <a:pt x="0" y="889095"/>
                  </a:lnTo>
                  <a:lnTo>
                    <a:pt x="13138" y="889095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93D0E324-8D95-F2DC-2639-AB73DC22599D}"/>
                </a:ext>
              </a:extLst>
            </p:cNvPr>
            <p:cNvSpPr/>
            <p:nvPr/>
          </p:nvSpPr>
          <p:spPr>
            <a:xfrm>
              <a:off x="6548378" y="3074150"/>
              <a:ext cx="13137" cy="889095"/>
            </a:xfrm>
            <a:custGeom>
              <a:avLst/>
              <a:gdLst>
                <a:gd name="connsiteX0" fmla="*/ 0 w 13137"/>
                <a:gd name="connsiteY0" fmla="*/ 0 h 889095"/>
                <a:gd name="connsiteX1" fmla="*/ 0 w 13137"/>
                <a:gd name="connsiteY1" fmla="*/ 889095 h 889095"/>
                <a:gd name="connsiteX2" fmla="*/ 13138 w 13137"/>
                <a:gd name="connsiteY2" fmla="*/ 889095 h 889095"/>
                <a:gd name="connsiteX3" fmla="*/ 13138 w 13137"/>
                <a:gd name="connsiteY3" fmla="*/ 0 h 889095"/>
                <a:gd name="connsiteX4" fmla="*/ 0 w 13137"/>
                <a:gd name="connsiteY4" fmla="*/ 0 h 8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9095">
                  <a:moveTo>
                    <a:pt x="0" y="0"/>
                  </a:moveTo>
                  <a:lnTo>
                    <a:pt x="0" y="889095"/>
                  </a:lnTo>
                  <a:lnTo>
                    <a:pt x="13138" y="889095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D60B6A12-21AA-4EE1-FD14-F02DDEEA969F}"/>
                </a:ext>
              </a:extLst>
            </p:cNvPr>
            <p:cNvSpPr/>
            <p:nvPr/>
          </p:nvSpPr>
          <p:spPr>
            <a:xfrm>
              <a:off x="6561516" y="3075486"/>
              <a:ext cx="13144" cy="887760"/>
            </a:xfrm>
            <a:custGeom>
              <a:avLst/>
              <a:gdLst>
                <a:gd name="connsiteX0" fmla="*/ 0 w 13144"/>
                <a:gd name="connsiteY0" fmla="*/ 0 h 887760"/>
                <a:gd name="connsiteX1" fmla="*/ 0 w 13144"/>
                <a:gd name="connsiteY1" fmla="*/ 887760 h 887760"/>
                <a:gd name="connsiteX2" fmla="*/ 13145 w 13144"/>
                <a:gd name="connsiteY2" fmla="*/ 887760 h 887760"/>
                <a:gd name="connsiteX3" fmla="*/ 13145 w 13144"/>
                <a:gd name="connsiteY3" fmla="*/ 0 h 887760"/>
                <a:gd name="connsiteX4" fmla="*/ 0 w 13144"/>
                <a:gd name="connsiteY4" fmla="*/ 0 h 887760"/>
                <a:gd name="connsiteX5" fmla="*/ 0 w 13144"/>
                <a:gd name="connsiteY5" fmla="*/ 0 h 88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" h="887760">
                  <a:moveTo>
                    <a:pt x="0" y="0"/>
                  </a:moveTo>
                  <a:lnTo>
                    <a:pt x="0" y="887760"/>
                  </a:lnTo>
                  <a:lnTo>
                    <a:pt x="13145" y="887760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25A60392-BB99-C4A8-9C38-4E5248EC4ABF}"/>
                </a:ext>
              </a:extLst>
            </p:cNvPr>
            <p:cNvSpPr/>
            <p:nvPr/>
          </p:nvSpPr>
          <p:spPr>
            <a:xfrm>
              <a:off x="6561516" y="3075486"/>
              <a:ext cx="13144" cy="887760"/>
            </a:xfrm>
            <a:custGeom>
              <a:avLst/>
              <a:gdLst>
                <a:gd name="connsiteX0" fmla="*/ 0 w 13144"/>
                <a:gd name="connsiteY0" fmla="*/ 0 h 887760"/>
                <a:gd name="connsiteX1" fmla="*/ 0 w 13144"/>
                <a:gd name="connsiteY1" fmla="*/ 887760 h 887760"/>
                <a:gd name="connsiteX2" fmla="*/ 13145 w 13144"/>
                <a:gd name="connsiteY2" fmla="*/ 887760 h 887760"/>
                <a:gd name="connsiteX3" fmla="*/ 13145 w 13144"/>
                <a:gd name="connsiteY3" fmla="*/ 0 h 887760"/>
                <a:gd name="connsiteX4" fmla="*/ 0 w 13144"/>
                <a:gd name="connsiteY4" fmla="*/ 0 h 88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" h="887760">
                  <a:moveTo>
                    <a:pt x="0" y="0"/>
                  </a:moveTo>
                  <a:lnTo>
                    <a:pt x="0" y="887760"/>
                  </a:lnTo>
                  <a:lnTo>
                    <a:pt x="13145" y="887760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FA54C70B-6A57-A9DE-A812-E508FFA9FE24}"/>
                </a:ext>
              </a:extLst>
            </p:cNvPr>
            <p:cNvSpPr/>
            <p:nvPr/>
          </p:nvSpPr>
          <p:spPr>
            <a:xfrm>
              <a:off x="6574661" y="3089550"/>
              <a:ext cx="13137" cy="873695"/>
            </a:xfrm>
            <a:custGeom>
              <a:avLst/>
              <a:gdLst>
                <a:gd name="connsiteX0" fmla="*/ 0 w 13137"/>
                <a:gd name="connsiteY0" fmla="*/ 0 h 873695"/>
                <a:gd name="connsiteX1" fmla="*/ 0 w 13137"/>
                <a:gd name="connsiteY1" fmla="*/ 873696 h 873695"/>
                <a:gd name="connsiteX2" fmla="*/ 13138 w 13137"/>
                <a:gd name="connsiteY2" fmla="*/ 873696 h 873695"/>
                <a:gd name="connsiteX3" fmla="*/ 13138 w 13137"/>
                <a:gd name="connsiteY3" fmla="*/ 0 h 873695"/>
                <a:gd name="connsiteX4" fmla="*/ 0 w 13137"/>
                <a:gd name="connsiteY4" fmla="*/ 0 h 873695"/>
                <a:gd name="connsiteX5" fmla="*/ 0 w 13137"/>
                <a:gd name="connsiteY5" fmla="*/ 0 h 8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73695">
                  <a:moveTo>
                    <a:pt x="0" y="0"/>
                  </a:moveTo>
                  <a:lnTo>
                    <a:pt x="0" y="873696"/>
                  </a:lnTo>
                  <a:lnTo>
                    <a:pt x="13138" y="873696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B41AB3C0-EC6E-60A6-8432-42BB13F89D81}"/>
                </a:ext>
              </a:extLst>
            </p:cNvPr>
            <p:cNvSpPr/>
            <p:nvPr/>
          </p:nvSpPr>
          <p:spPr>
            <a:xfrm>
              <a:off x="6574661" y="3089550"/>
              <a:ext cx="13137" cy="873695"/>
            </a:xfrm>
            <a:custGeom>
              <a:avLst/>
              <a:gdLst>
                <a:gd name="connsiteX0" fmla="*/ 0 w 13137"/>
                <a:gd name="connsiteY0" fmla="*/ 0 h 873695"/>
                <a:gd name="connsiteX1" fmla="*/ 0 w 13137"/>
                <a:gd name="connsiteY1" fmla="*/ 873696 h 873695"/>
                <a:gd name="connsiteX2" fmla="*/ 13138 w 13137"/>
                <a:gd name="connsiteY2" fmla="*/ 873696 h 873695"/>
                <a:gd name="connsiteX3" fmla="*/ 13138 w 13137"/>
                <a:gd name="connsiteY3" fmla="*/ 0 h 873695"/>
                <a:gd name="connsiteX4" fmla="*/ 0 w 13137"/>
                <a:gd name="connsiteY4" fmla="*/ 0 h 8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73695">
                  <a:moveTo>
                    <a:pt x="0" y="0"/>
                  </a:moveTo>
                  <a:lnTo>
                    <a:pt x="0" y="873696"/>
                  </a:lnTo>
                  <a:lnTo>
                    <a:pt x="13138" y="873696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F2BA987A-DCEA-E65B-3B8B-3022CC8E1CA6}"/>
                </a:ext>
              </a:extLst>
            </p:cNvPr>
            <p:cNvSpPr/>
            <p:nvPr/>
          </p:nvSpPr>
          <p:spPr>
            <a:xfrm>
              <a:off x="6587799" y="3074952"/>
              <a:ext cx="13137" cy="888294"/>
            </a:xfrm>
            <a:custGeom>
              <a:avLst/>
              <a:gdLst>
                <a:gd name="connsiteX0" fmla="*/ 0 w 13137"/>
                <a:gd name="connsiteY0" fmla="*/ 0 h 888294"/>
                <a:gd name="connsiteX1" fmla="*/ 0 w 13137"/>
                <a:gd name="connsiteY1" fmla="*/ 888294 h 888294"/>
                <a:gd name="connsiteX2" fmla="*/ 13138 w 13137"/>
                <a:gd name="connsiteY2" fmla="*/ 888294 h 888294"/>
                <a:gd name="connsiteX3" fmla="*/ 13138 w 13137"/>
                <a:gd name="connsiteY3" fmla="*/ 0 h 888294"/>
                <a:gd name="connsiteX4" fmla="*/ 0 w 13137"/>
                <a:gd name="connsiteY4" fmla="*/ 0 h 888294"/>
                <a:gd name="connsiteX5" fmla="*/ 0 w 13137"/>
                <a:gd name="connsiteY5" fmla="*/ 0 h 88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8294">
                  <a:moveTo>
                    <a:pt x="0" y="0"/>
                  </a:moveTo>
                  <a:lnTo>
                    <a:pt x="0" y="888294"/>
                  </a:lnTo>
                  <a:lnTo>
                    <a:pt x="13138" y="888294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3E20A969-A3FD-5AFD-01D1-66FD10F6B06C}"/>
                </a:ext>
              </a:extLst>
            </p:cNvPr>
            <p:cNvSpPr/>
            <p:nvPr/>
          </p:nvSpPr>
          <p:spPr>
            <a:xfrm>
              <a:off x="6587799" y="3074952"/>
              <a:ext cx="13137" cy="888294"/>
            </a:xfrm>
            <a:custGeom>
              <a:avLst/>
              <a:gdLst>
                <a:gd name="connsiteX0" fmla="*/ 0 w 13137"/>
                <a:gd name="connsiteY0" fmla="*/ 0 h 888294"/>
                <a:gd name="connsiteX1" fmla="*/ 0 w 13137"/>
                <a:gd name="connsiteY1" fmla="*/ 888294 h 888294"/>
                <a:gd name="connsiteX2" fmla="*/ 13138 w 13137"/>
                <a:gd name="connsiteY2" fmla="*/ 888294 h 888294"/>
                <a:gd name="connsiteX3" fmla="*/ 13138 w 13137"/>
                <a:gd name="connsiteY3" fmla="*/ 0 h 888294"/>
                <a:gd name="connsiteX4" fmla="*/ 0 w 13137"/>
                <a:gd name="connsiteY4" fmla="*/ 0 h 88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8294">
                  <a:moveTo>
                    <a:pt x="0" y="0"/>
                  </a:moveTo>
                  <a:lnTo>
                    <a:pt x="0" y="888294"/>
                  </a:lnTo>
                  <a:lnTo>
                    <a:pt x="13138" y="888294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77A77318-3D72-F9ED-98A1-3B4616101DB4}"/>
                </a:ext>
              </a:extLst>
            </p:cNvPr>
            <p:cNvSpPr/>
            <p:nvPr/>
          </p:nvSpPr>
          <p:spPr>
            <a:xfrm>
              <a:off x="6600936" y="3078958"/>
              <a:ext cx="13145" cy="884288"/>
            </a:xfrm>
            <a:custGeom>
              <a:avLst/>
              <a:gdLst>
                <a:gd name="connsiteX0" fmla="*/ 0 w 13145"/>
                <a:gd name="connsiteY0" fmla="*/ 0 h 884288"/>
                <a:gd name="connsiteX1" fmla="*/ 0 w 13145"/>
                <a:gd name="connsiteY1" fmla="*/ 884288 h 884288"/>
                <a:gd name="connsiteX2" fmla="*/ 13145 w 13145"/>
                <a:gd name="connsiteY2" fmla="*/ 884288 h 884288"/>
                <a:gd name="connsiteX3" fmla="*/ 13145 w 13145"/>
                <a:gd name="connsiteY3" fmla="*/ 0 h 884288"/>
                <a:gd name="connsiteX4" fmla="*/ 0 w 13145"/>
                <a:gd name="connsiteY4" fmla="*/ 0 h 884288"/>
                <a:gd name="connsiteX5" fmla="*/ 0 w 13145"/>
                <a:gd name="connsiteY5" fmla="*/ 0 h 88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4288">
                  <a:moveTo>
                    <a:pt x="0" y="0"/>
                  </a:moveTo>
                  <a:lnTo>
                    <a:pt x="0" y="884288"/>
                  </a:lnTo>
                  <a:lnTo>
                    <a:pt x="13145" y="884288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AAD23F96-EFA0-E388-0B58-AC1663C55B5A}"/>
                </a:ext>
              </a:extLst>
            </p:cNvPr>
            <p:cNvSpPr/>
            <p:nvPr/>
          </p:nvSpPr>
          <p:spPr>
            <a:xfrm>
              <a:off x="6600936" y="3078958"/>
              <a:ext cx="13145" cy="884288"/>
            </a:xfrm>
            <a:custGeom>
              <a:avLst/>
              <a:gdLst>
                <a:gd name="connsiteX0" fmla="*/ 0 w 13145"/>
                <a:gd name="connsiteY0" fmla="*/ 0 h 884288"/>
                <a:gd name="connsiteX1" fmla="*/ 0 w 13145"/>
                <a:gd name="connsiteY1" fmla="*/ 884288 h 884288"/>
                <a:gd name="connsiteX2" fmla="*/ 13145 w 13145"/>
                <a:gd name="connsiteY2" fmla="*/ 884288 h 884288"/>
                <a:gd name="connsiteX3" fmla="*/ 13145 w 13145"/>
                <a:gd name="connsiteY3" fmla="*/ 0 h 884288"/>
                <a:gd name="connsiteX4" fmla="*/ 0 w 13145"/>
                <a:gd name="connsiteY4" fmla="*/ 0 h 88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4288">
                  <a:moveTo>
                    <a:pt x="0" y="0"/>
                  </a:moveTo>
                  <a:lnTo>
                    <a:pt x="0" y="884288"/>
                  </a:lnTo>
                  <a:lnTo>
                    <a:pt x="13145" y="884288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57CF0EDE-79BE-7C2D-40B1-ADEEFCD2A0AA}"/>
                </a:ext>
              </a:extLst>
            </p:cNvPr>
            <p:cNvSpPr/>
            <p:nvPr/>
          </p:nvSpPr>
          <p:spPr>
            <a:xfrm>
              <a:off x="6614081" y="3062667"/>
              <a:ext cx="13137" cy="900578"/>
            </a:xfrm>
            <a:custGeom>
              <a:avLst/>
              <a:gdLst>
                <a:gd name="connsiteX0" fmla="*/ 0 w 13137"/>
                <a:gd name="connsiteY0" fmla="*/ 0 h 900578"/>
                <a:gd name="connsiteX1" fmla="*/ 0 w 13137"/>
                <a:gd name="connsiteY1" fmla="*/ 900578 h 900578"/>
                <a:gd name="connsiteX2" fmla="*/ 13138 w 13137"/>
                <a:gd name="connsiteY2" fmla="*/ 900578 h 900578"/>
                <a:gd name="connsiteX3" fmla="*/ 13138 w 13137"/>
                <a:gd name="connsiteY3" fmla="*/ 0 h 900578"/>
                <a:gd name="connsiteX4" fmla="*/ 0 w 13137"/>
                <a:gd name="connsiteY4" fmla="*/ 0 h 900578"/>
                <a:gd name="connsiteX5" fmla="*/ 0 w 13137"/>
                <a:gd name="connsiteY5" fmla="*/ 0 h 90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900578">
                  <a:moveTo>
                    <a:pt x="0" y="0"/>
                  </a:moveTo>
                  <a:lnTo>
                    <a:pt x="0" y="900578"/>
                  </a:lnTo>
                  <a:lnTo>
                    <a:pt x="13138" y="900578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7BB1AFA5-52FB-6A2E-1CC2-0AF79EDDD903}"/>
                </a:ext>
              </a:extLst>
            </p:cNvPr>
            <p:cNvSpPr/>
            <p:nvPr/>
          </p:nvSpPr>
          <p:spPr>
            <a:xfrm>
              <a:off x="6614081" y="3062667"/>
              <a:ext cx="13137" cy="900578"/>
            </a:xfrm>
            <a:custGeom>
              <a:avLst/>
              <a:gdLst>
                <a:gd name="connsiteX0" fmla="*/ 0 w 13137"/>
                <a:gd name="connsiteY0" fmla="*/ 0 h 900578"/>
                <a:gd name="connsiteX1" fmla="*/ 0 w 13137"/>
                <a:gd name="connsiteY1" fmla="*/ 900578 h 900578"/>
                <a:gd name="connsiteX2" fmla="*/ 13138 w 13137"/>
                <a:gd name="connsiteY2" fmla="*/ 900578 h 900578"/>
                <a:gd name="connsiteX3" fmla="*/ 13138 w 13137"/>
                <a:gd name="connsiteY3" fmla="*/ 0 h 900578"/>
                <a:gd name="connsiteX4" fmla="*/ 0 w 13137"/>
                <a:gd name="connsiteY4" fmla="*/ 0 h 90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900578">
                  <a:moveTo>
                    <a:pt x="0" y="0"/>
                  </a:moveTo>
                  <a:lnTo>
                    <a:pt x="0" y="900578"/>
                  </a:lnTo>
                  <a:lnTo>
                    <a:pt x="13138" y="900578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2F5F8649-2661-C812-E194-DFBFAA3F9437}"/>
                </a:ext>
              </a:extLst>
            </p:cNvPr>
            <p:cNvSpPr/>
            <p:nvPr/>
          </p:nvSpPr>
          <p:spPr>
            <a:xfrm>
              <a:off x="6627219" y="3073438"/>
              <a:ext cx="13145" cy="889807"/>
            </a:xfrm>
            <a:custGeom>
              <a:avLst/>
              <a:gdLst>
                <a:gd name="connsiteX0" fmla="*/ 0 w 13145"/>
                <a:gd name="connsiteY0" fmla="*/ 0 h 889807"/>
                <a:gd name="connsiteX1" fmla="*/ 0 w 13145"/>
                <a:gd name="connsiteY1" fmla="*/ 889807 h 889807"/>
                <a:gd name="connsiteX2" fmla="*/ 13145 w 13145"/>
                <a:gd name="connsiteY2" fmla="*/ 889807 h 889807"/>
                <a:gd name="connsiteX3" fmla="*/ 13145 w 13145"/>
                <a:gd name="connsiteY3" fmla="*/ 0 h 889807"/>
                <a:gd name="connsiteX4" fmla="*/ 0 w 13145"/>
                <a:gd name="connsiteY4" fmla="*/ 0 h 889807"/>
                <a:gd name="connsiteX5" fmla="*/ 0 w 13145"/>
                <a:gd name="connsiteY5" fmla="*/ 0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5" h="889807">
                  <a:moveTo>
                    <a:pt x="0" y="0"/>
                  </a:moveTo>
                  <a:lnTo>
                    <a:pt x="0" y="889807"/>
                  </a:lnTo>
                  <a:lnTo>
                    <a:pt x="13145" y="889807"/>
                  </a:lnTo>
                  <a:lnTo>
                    <a:pt x="1314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9EDA0BAD-9491-08D5-01A2-0B739DC4343D}"/>
                </a:ext>
              </a:extLst>
            </p:cNvPr>
            <p:cNvSpPr/>
            <p:nvPr/>
          </p:nvSpPr>
          <p:spPr>
            <a:xfrm>
              <a:off x="6627219" y="3073438"/>
              <a:ext cx="13145" cy="889807"/>
            </a:xfrm>
            <a:custGeom>
              <a:avLst/>
              <a:gdLst>
                <a:gd name="connsiteX0" fmla="*/ 0 w 13145"/>
                <a:gd name="connsiteY0" fmla="*/ 0 h 889807"/>
                <a:gd name="connsiteX1" fmla="*/ 0 w 13145"/>
                <a:gd name="connsiteY1" fmla="*/ 889807 h 889807"/>
                <a:gd name="connsiteX2" fmla="*/ 13145 w 13145"/>
                <a:gd name="connsiteY2" fmla="*/ 889807 h 889807"/>
                <a:gd name="connsiteX3" fmla="*/ 13145 w 13145"/>
                <a:gd name="connsiteY3" fmla="*/ 0 h 889807"/>
                <a:gd name="connsiteX4" fmla="*/ 0 w 13145"/>
                <a:gd name="connsiteY4" fmla="*/ 0 h 88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5" h="889807">
                  <a:moveTo>
                    <a:pt x="0" y="0"/>
                  </a:moveTo>
                  <a:lnTo>
                    <a:pt x="0" y="889807"/>
                  </a:lnTo>
                  <a:lnTo>
                    <a:pt x="13145" y="889807"/>
                  </a:lnTo>
                  <a:lnTo>
                    <a:pt x="13145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5BC2DF41-94B7-2F5C-E182-AFE04C791299}"/>
                </a:ext>
              </a:extLst>
            </p:cNvPr>
            <p:cNvSpPr/>
            <p:nvPr/>
          </p:nvSpPr>
          <p:spPr>
            <a:xfrm>
              <a:off x="6640364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  <a:gd name="connsiteX5" fmla="*/ 0 w 13137"/>
                <a:gd name="connsiteY5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FAAAEBC-CF00-1060-810D-A262A9A82FCB}"/>
                </a:ext>
              </a:extLst>
            </p:cNvPr>
            <p:cNvSpPr/>
            <p:nvPr/>
          </p:nvSpPr>
          <p:spPr>
            <a:xfrm>
              <a:off x="6640364" y="3075575"/>
              <a:ext cx="13137" cy="887671"/>
            </a:xfrm>
            <a:custGeom>
              <a:avLst/>
              <a:gdLst>
                <a:gd name="connsiteX0" fmla="*/ 0 w 13137"/>
                <a:gd name="connsiteY0" fmla="*/ 0 h 887671"/>
                <a:gd name="connsiteX1" fmla="*/ 0 w 13137"/>
                <a:gd name="connsiteY1" fmla="*/ 887671 h 887671"/>
                <a:gd name="connsiteX2" fmla="*/ 13138 w 13137"/>
                <a:gd name="connsiteY2" fmla="*/ 887671 h 887671"/>
                <a:gd name="connsiteX3" fmla="*/ 13138 w 13137"/>
                <a:gd name="connsiteY3" fmla="*/ 0 h 887671"/>
                <a:gd name="connsiteX4" fmla="*/ 0 w 13137"/>
                <a:gd name="connsiteY4" fmla="*/ 0 h 88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37" h="887671">
                  <a:moveTo>
                    <a:pt x="0" y="0"/>
                  </a:moveTo>
                  <a:lnTo>
                    <a:pt x="0" y="887671"/>
                  </a:lnTo>
                  <a:lnTo>
                    <a:pt x="13138" y="887671"/>
                  </a:lnTo>
                  <a:lnTo>
                    <a:pt x="13138" y="0"/>
                  </a:lnTo>
                  <a:lnTo>
                    <a:pt x="0" y="0"/>
                  </a:lnTo>
                </a:path>
              </a:pathLst>
            </a:custGeom>
            <a:noFill/>
            <a:ln w="293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A7DA9D0-6BFB-DA49-4538-D4AA0435BC07}"/>
                </a:ext>
              </a:extLst>
            </p:cNvPr>
            <p:cNvSpPr/>
            <p:nvPr/>
          </p:nvSpPr>
          <p:spPr>
            <a:xfrm>
              <a:off x="5344575" y="30762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35AE304C-B28B-DCCE-05E6-D9D010FEFE1C}"/>
                </a:ext>
              </a:extLst>
            </p:cNvPr>
            <p:cNvSpPr/>
            <p:nvPr/>
          </p:nvSpPr>
          <p:spPr>
            <a:xfrm>
              <a:off x="5357715" y="30728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120C6B5E-A064-EDBB-E07B-FB202FFF54D9}"/>
                </a:ext>
              </a:extLst>
            </p:cNvPr>
            <p:cNvSpPr/>
            <p:nvPr/>
          </p:nvSpPr>
          <p:spPr>
            <a:xfrm>
              <a:off x="5370855" y="30927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0D3A5476-8E49-DF29-E204-C3952092E2EF}"/>
                </a:ext>
              </a:extLst>
            </p:cNvPr>
            <p:cNvSpPr/>
            <p:nvPr/>
          </p:nvSpPr>
          <p:spPr>
            <a:xfrm>
              <a:off x="5383996" y="305852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C45F67BB-99B7-6B1F-67EC-79DA67D7D93D}"/>
                </a:ext>
              </a:extLst>
            </p:cNvPr>
            <p:cNvSpPr/>
            <p:nvPr/>
          </p:nvSpPr>
          <p:spPr>
            <a:xfrm>
              <a:off x="5397136" y="30709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17DF98D2-7E53-100D-C0A0-29B2BB6C2FEB}"/>
                </a:ext>
              </a:extLst>
            </p:cNvPr>
            <p:cNvSpPr/>
            <p:nvPr/>
          </p:nvSpPr>
          <p:spPr>
            <a:xfrm>
              <a:off x="5410276" y="309324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CC92CDC8-4DE1-2436-80D6-F34EDFFF19BE}"/>
                </a:ext>
              </a:extLst>
            </p:cNvPr>
            <p:cNvSpPr/>
            <p:nvPr/>
          </p:nvSpPr>
          <p:spPr>
            <a:xfrm>
              <a:off x="5423417" y="307063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7C56DD3B-3DC3-DAB8-17CD-617BD86D32F1}"/>
                </a:ext>
              </a:extLst>
            </p:cNvPr>
            <p:cNvSpPr/>
            <p:nvPr/>
          </p:nvSpPr>
          <p:spPr>
            <a:xfrm>
              <a:off x="5436557" y="30751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E0AB03C7-D243-AEAE-AC5D-715DA98C3EBA}"/>
                </a:ext>
              </a:extLst>
            </p:cNvPr>
            <p:cNvSpPr/>
            <p:nvPr/>
          </p:nvSpPr>
          <p:spPr>
            <a:xfrm>
              <a:off x="5449697" y="30689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D6A0EE06-7ABF-EB2E-9A95-CC2186AAB9D4}"/>
                </a:ext>
              </a:extLst>
            </p:cNvPr>
            <p:cNvSpPr/>
            <p:nvPr/>
          </p:nvSpPr>
          <p:spPr>
            <a:xfrm>
              <a:off x="5462837" y="307178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EBB22603-098B-82AC-AE12-231B09FDF49A}"/>
                </a:ext>
              </a:extLst>
            </p:cNvPr>
            <p:cNvSpPr/>
            <p:nvPr/>
          </p:nvSpPr>
          <p:spPr>
            <a:xfrm>
              <a:off x="5475977" y="3083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74B96B50-B3A8-4D84-EED7-6152AD1A61F6}"/>
                </a:ext>
              </a:extLst>
            </p:cNvPr>
            <p:cNvSpPr/>
            <p:nvPr/>
          </p:nvSpPr>
          <p:spPr>
            <a:xfrm>
              <a:off x="5489118" y="308149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4A065BE-C8B1-AD53-76A4-44A556542FB7}"/>
                </a:ext>
              </a:extLst>
            </p:cNvPr>
            <p:cNvSpPr/>
            <p:nvPr/>
          </p:nvSpPr>
          <p:spPr>
            <a:xfrm>
              <a:off x="5502258" y="305986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6C6468C-D4DC-0065-0079-99B2DE1336E8}"/>
                </a:ext>
              </a:extLst>
            </p:cNvPr>
            <p:cNvSpPr/>
            <p:nvPr/>
          </p:nvSpPr>
          <p:spPr>
            <a:xfrm>
              <a:off x="5515398" y="306573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D67427B3-6948-17CB-293D-E21CE10036C6}"/>
                </a:ext>
              </a:extLst>
            </p:cNvPr>
            <p:cNvSpPr/>
            <p:nvPr/>
          </p:nvSpPr>
          <p:spPr>
            <a:xfrm>
              <a:off x="5528538" y="306244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20807250-C16D-21C2-6792-203D81761373}"/>
                </a:ext>
              </a:extLst>
            </p:cNvPr>
            <p:cNvSpPr/>
            <p:nvPr/>
          </p:nvSpPr>
          <p:spPr>
            <a:xfrm>
              <a:off x="5541679" y="307908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C4A877D-9DD1-54DD-B69C-5FD10B3432FD}"/>
                </a:ext>
              </a:extLst>
            </p:cNvPr>
            <p:cNvSpPr/>
            <p:nvPr/>
          </p:nvSpPr>
          <p:spPr>
            <a:xfrm>
              <a:off x="5554819" y="307000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9D4D69C5-9CB3-CF1E-C297-3D04F5F3AF91}"/>
                </a:ext>
              </a:extLst>
            </p:cNvPr>
            <p:cNvSpPr/>
            <p:nvPr/>
          </p:nvSpPr>
          <p:spPr>
            <a:xfrm>
              <a:off x="5567959" y="307864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76EDD175-D397-0261-9D49-9827ABBE3A55}"/>
                </a:ext>
              </a:extLst>
            </p:cNvPr>
            <p:cNvSpPr/>
            <p:nvPr/>
          </p:nvSpPr>
          <p:spPr>
            <a:xfrm>
              <a:off x="5581100" y="30830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1BDB2BB3-7A23-C990-AB19-C25654442112}"/>
                </a:ext>
              </a:extLst>
            </p:cNvPr>
            <p:cNvSpPr/>
            <p:nvPr/>
          </p:nvSpPr>
          <p:spPr>
            <a:xfrm>
              <a:off x="5594239" y="30903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920EFF7-BC27-A7B2-F3BC-1585387AE591}"/>
                </a:ext>
              </a:extLst>
            </p:cNvPr>
            <p:cNvSpPr/>
            <p:nvPr/>
          </p:nvSpPr>
          <p:spPr>
            <a:xfrm>
              <a:off x="5607380" y="30791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46C1C7F0-3264-DBF4-95CD-B222B7253574}"/>
                </a:ext>
              </a:extLst>
            </p:cNvPr>
            <p:cNvSpPr/>
            <p:nvPr/>
          </p:nvSpPr>
          <p:spPr>
            <a:xfrm>
              <a:off x="5620520" y="30668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E257D9D6-2F1D-FF81-E3FB-EB870025F881}"/>
                </a:ext>
              </a:extLst>
            </p:cNvPr>
            <p:cNvSpPr/>
            <p:nvPr/>
          </p:nvSpPr>
          <p:spPr>
            <a:xfrm>
              <a:off x="5633660" y="306288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44EC15C0-2CF6-CDE7-364A-BCDA75318EAA}"/>
                </a:ext>
              </a:extLst>
            </p:cNvPr>
            <p:cNvSpPr/>
            <p:nvPr/>
          </p:nvSpPr>
          <p:spPr>
            <a:xfrm>
              <a:off x="5646801" y="30755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EA37C063-EC4E-9996-EDFD-39838C2426D9}"/>
                </a:ext>
              </a:extLst>
            </p:cNvPr>
            <p:cNvSpPr/>
            <p:nvPr/>
          </p:nvSpPr>
          <p:spPr>
            <a:xfrm>
              <a:off x="5659941" y="307730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D343EFA0-328A-3BE0-839C-8CD9F1F7AE89}"/>
                </a:ext>
              </a:extLst>
            </p:cNvPr>
            <p:cNvSpPr/>
            <p:nvPr/>
          </p:nvSpPr>
          <p:spPr>
            <a:xfrm>
              <a:off x="5673081" y="308629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39D8C602-8EC6-EB3D-B1EE-2A9871E52F78}"/>
                </a:ext>
              </a:extLst>
            </p:cNvPr>
            <p:cNvSpPr/>
            <p:nvPr/>
          </p:nvSpPr>
          <p:spPr>
            <a:xfrm>
              <a:off x="5686221" y="306983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A9C767B0-3F6E-8769-BD5B-D9C1062BA2C1}"/>
                </a:ext>
              </a:extLst>
            </p:cNvPr>
            <p:cNvSpPr/>
            <p:nvPr/>
          </p:nvSpPr>
          <p:spPr>
            <a:xfrm>
              <a:off x="5699362" y="306475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02F3A623-2FB3-E7DE-0C95-8CD5B3A2D20D}"/>
                </a:ext>
              </a:extLst>
            </p:cNvPr>
            <p:cNvSpPr/>
            <p:nvPr/>
          </p:nvSpPr>
          <p:spPr>
            <a:xfrm>
              <a:off x="5712502" y="304953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652BACB3-B97C-B71C-D35D-3D4412F138EF}"/>
                </a:ext>
              </a:extLst>
            </p:cNvPr>
            <p:cNvSpPr/>
            <p:nvPr/>
          </p:nvSpPr>
          <p:spPr>
            <a:xfrm>
              <a:off x="5725642" y="30692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4F54DB17-0731-B5AB-1A5B-4C36D8F218DC}"/>
                </a:ext>
              </a:extLst>
            </p:cNvPr>
            <p:cNvSpPr/>
            <p:nvPr/>
          </p:nvSpPr>
          <p:spPr>
            <a:xfrm>
              <a:off x="5738783" y="306805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56FDAAD5-695E-51F9-BEAC-839679B55F05}"/>
                </a:ext>
              </a:extLst>
            </p:cNvPr>
            <p:cNvSpPr/>
            <p:nvPr/>
          </p:nvSpPr>
          <p:spPr>
            <a:xfrm>
              <a:off x="5751920" y="30710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D471C0D6-7F58-0112-311E-C36D3D105FB8}"/>
                </a:ext>
              </a:extLst>
            </p:cNvPr>
            <p:cNvSpPr/>
            <p:nvPr/>
          </p:nvSpPr>
          <p:spPr>
            <a:xfrm>
              <a:off x="5765065" y="30640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DF8B6789-B928-DE4B-EA84-C3429A1BC981}"/>
                </a:ext>
              </a:extLst>
            </p:cNvPr>
            <p:cNvSpPr/>
            <p:nvPr/>
          </p:nvSpPr>
          <p:spPr>
            <a:xfrm>
              <a:off x="5778203" y="30814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EBA975C1-E4A6-351B-110E-ED228C89CC2A}"/>
                </a:ext>
              </a:extLst>
            </p:cNvPr>
            <p:cNvSpPr/>
            <p:nvPr/>
          </p:nvSpPr>
          <p:spPr>
            <a:xfrm>
              <a:off x="5791340" y="30634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10BCC6B-8AA8-9127-3D5B-74468507E611}"/>
                </a:ext>
              </a:extLst>
            </p:cNvPr>
            <p:cNvSpPr/>
            <p:nvPr/>
          </p:nvSpPr>
          <p:spPr>
            <a:xfrm>
              <a:off x="5804485" y="3073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A2A531A7-9749-C511-A1C8-362A6CF6F863}"/>
                </a:ext>
              </a:extLst>
            </p:cNvPr>
            <p:cNvSpPr/>
            <p:nvPr/>
          </p:nvSpPr>
          <p:spPr>
            <a:xfrm>
              <a:off x="5817623" y="306822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07F0BE40-6E55-060F-1EB7-3934DEC7FAE2}"/>
                </a:ext>
              </a:extLst>
            </p:cNvPr>
            <p:cNvSpPr/>
            <p:nvPr/>
          </p:nvSpPr>
          <p:spPr>
            <a:xfrm>
              <a:off x="5830761" y="30764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361EB27C-A9A1-A958-A811-C1B0C786DA36}"/>
                </a:ext>
              </a:extLst>
            </p:cNvPr>
            <p:cNvSpPr/>
            <p:nvPr/>
          </p:nvSpPr>
          <p:spPr>
            <a:xfrm>
              <a:off x="5843905" y="306226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4EC6B389-BF2E-A640-A292-F6560901D811}"/>
                </a:ext>
              </a:extLst>
            </p:cNvPr>
            <p:cNvSpPr/>
            <p:nvPr/>
          </p:nvSpPr>
          <p:spPr>
            <a:xfrm>
              <a:off x="5857043" y="305496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62A1CB79-C32A-259E-B1F4-657CFAD96D87}"/>
                </a:ext>
              </a:extLst>
            </p:cNvPr>
            <p:cNvSpPr/>
            <p:nvPr/>
          </p:nvSpPr>
          <p:spPr>
            <a:xfrm>
              <a:off x="5870188" y="30648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3B800955-E3EE-24EA-B97F-B91FF0E7107D}"/>
                </a:ext>
              </a:extLst>
            </p:cNvPr>
            <p:cNvSpPr/>
            <p:nvPr/>
          </p:nvSpPr>
          <p:spPr>
            <a:xfrm>
              <a:off x="5883326" y="306181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E4D32984-9843-3511-D60D-259C005208A9}"/>
                </a:ext>
              </a:extLst>
            </p:cNvPr>
            <p:cNvSpPr/>
            <p:nvPr/>
          </p:nvSpPr>
          <p:spPr>
            <a:xfrm>
              <a:off x="5896463" y="30715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2A739B0A-4925-8B69-A9CC-296410D17FD2}"/>
                </a:ext>
              </a:extLst>
            </p:cNvPr>
            <p:cNvSpPr/>
            <p:nvPr/>
          </p:nvSpPr>
          <p:spPr>
            <a:xfrm>
              <a:off x="5909608" y="30781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ADFAAACE-6C50-3510-ECCE-77ACC2884DAF}"/>
                </a:ext>
              </a:extLst>
            </p:cNvPr>
            <p:cNvSpPr/>
            <p:nvPr/>
          </p:nvSpPr>
          <p:spPr>
            <a:xfrm>
              <a:off x="5922746" y="30660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C9EA549E-3B59-10F4-259C-EB1ECFF75C38}"/>
                </a:ext>
              </a:extLst>
            </p:cNvPr>
            <p:cNvSpPr/>
            <p:nvPr/>
          </p:nvSpPr>
          <p:spPr>
            <a:xfrm>
              <a:off x="5935883" y="30645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68A06366-76C5-DD60-9F73-07C52A98C550}"/>
                </a:ext>
              </a:extLst>
            </p:cNvPr>
            <p:cNvSpPr/>
            <p:nvPr/>
          </p:nvSpPr>
          <p:spPr>
            <a:xfrm>
              <a:off x="5949028" y="306003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2AB0450A-7B06-1E76-09C3-36D4E30C6BAE}"/>
                </a:ext>
              </a:extLst>
            </p:cNvPr>
            <p:cNvSpPr/>
            <p:nvPr/>
          </p:nvSpPr>
          <p:spPr>
            <a:xfrm>
              <a:off x="5962166" y="30802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ABEC704D-57E3-E7D0-8CB4-FA108562B5A2}"/>
                </a:ext>
              </a:extLst>
            </p:cNvPr>
            <p:cNvSpPr/>
            <p:nvPr/>
          </p:nvSpPr>
          <p:spPr>
            <a:xfrm>
              <a:off x="5975304" y="304339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8E64B082-8412-2687-1C2D-622E4EEC645B}"/>
                </a:ext>
              </a:extLst>
            </p:cNvPr>
            <p:cNvSpPr/>
            <p:nvPr/>
          </p:nvSpPr>
          <p:spPr>
            <a:xfrm>
              <a:off x="5988449" y="30741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6CBF00E-B241-EEC3-AD76-319C3BC858FB}"/>
                </a:ext>
              </a:extLst>
            </p:cNvPr>
            <p:cNvSpPr/>
            <p:nvPr/>
          </p:nvSpPr>
          <p:spPr>
            <a:xfrm>
              <a:off x="6001586" y="307971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1C9CA4F-0C26-76A7-6D61-54FAA79AA803}"/>
                </a:ext>
              </a:extLst>
            </p:cNvPr>
            <p:cNvSpPr/>
            <p:nvPr/>
          </p:nvSpPr>
          <p:spPr>
            <a:xfrm>
              <a:off x="6014731" y="306546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D0BED193-280E-C0CF-093D-16A4FCA6A7BB}"/>
                </a:ext>
              </a:extLst>
            </p:cNvPr>
            <p:cNvSpPr/>
            <p:nvPr/>
          </p:nvSpPr>
          <p:spPr>
            <a:xfrm>
              <a:off x="6027869" y="307107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23BDAE9C-D971-DC19-1803-3BB50CC2AF01}"/>
                </a:ext>
              </a:extLst>
            </p:cNvPr>
            <p:cNvSpPr/>
            <p:nvPr/>
          </p:nvSpPr>
          <p:spPr>
            <a:xfrm>
              <a:off x="6041006" y="30822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A68EFE45-CBAF-8223-8D8E-5568FB138294}"/>
                </a:ext>
              </a:extLst>
            </p:cNvPr>
            <p:cNvSpPr/>
            <p:nvPr/>
          </p:nvSpPr>
          <p:spPr>
            <a:xfrm>
              <a:off x="6054151" y="307552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1E8C6E4B-F51A-A821-2F10-8847417F4F1D}"/>
                </a:ext>
              </a:extLst>
            </p:cNvPr>
            <p:cNvSpPr/>
            <p:nvPr/>
          </p:nvSpPr>
          <p:spPr>
            <a:xfrm>
              <a:off x="6067289" y="307561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84A28BCC-E6C8-F6C9-1633-78285077F5B4}"/>
                </a:ext>
              </a:extLst>
            </p:cNvPr>
            <p:cNvSpPr/>
            <p:nvPr/>
          </p:nvSpPr>
          <p:spPr>
            <a:xfrm>
              <a:off x="6080427" y="30645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45963F83-C08E-C685-0C72-F5E05472E95C}"/>
                </a:ext>
              </a:extLst>
            </p:cNvPr>
            <p:cNvSpPr/>
            <p:nvPr/>
          </p:nvSpPr>
          <p:spPr>
            <a:xfrm>
              <a:off x="6093572" y="30676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82CF7207-6D50-C271-41C2-19D331878EB2}"/>
                </a:ext>
              </a:extLst>
            </p:cNvPr>
            <p:cNvSpPr/>
            <p:nvPr/>
          </p:nvSpPr>
          <p:spPr>
            <a:xfrm>
              <a:off x="6106709" y="307161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123F7A26-968C-F082-1A49-7794CA44A370}"/>
                </a:ext>
              </a:extLst>
            </p:cNvPr>
            <p:cNvSpPr/>
            <p:nvPr/>
          </p:nvSpPr>
          <p:spPr>
            <a:xfrm>
              <a:off x="6119847" y="30670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DA331CDF-E896-28FF-D3BE-430C6A0F7432}"/>
                </a:ext>
              </a:extLst>
            </p:cNvPr>
            <p:cNvSpPr/>
            <p:nvPr/>
          </p:nvSpPr>
          <p:spPr>
            <a:xfrm>
              <a:off x="6132992" y="307891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41F00412-56DF-BEAA-03B0-A8EAD6A98629}"/>
                </a:ext>
              </a:extLst>
            </p:cNvPr>
            <p:cNvSpPr/>
            <p:nvPr/>
          </p:nvSpPr>
          <p:spPr>
            <a:xfrm>
              <a:off x="6146129" y="307739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E4DBA1FA-7F26-23C8-3E83-025F1B4CD70D}"/>
                </a:ext>
              </a:extLst>
            </p:cNvPr>
            <p:cNvSpPr/>
            <p:nvPr/>
          </p:nvSpPr>
          <p:spPr>
            <a:xfrm>
              <a:off x="6159267" y="303992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48EC2EBA-82D2-0076-6E2F-6C8268DAE3CD}"/>
                </a:ext>
              </a:extLst>
            </p:cNvPr>
            <p:cNvSpPr/>
            <p:nvPr/>
          </p:nvSpPr>
          <p:spPr>
            <a:xfrm>
              <a:off x="6172412" y="3069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E02829C9-961D-BB38-4CFC-995910E0F34A}"/>
                </a:ext>
              </a:extLst>
            </p:cNvPr>
            <p:cNvSpPr/>
            <p:nvPr/>
          </p:nvSpPr>
          <p:spPr>
            <a:xfrm>
              <a:off x="6185549" y="307294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F5E74DEB-D6A8-AC19-9448-FE4E494A46AE}"/>
                </a:ext>
              </a:extLst>
            </p:cNvPr>
            <p:cNvSpPr/>
            <p:nvPr/>
          </p:nvSpPr>
          <p:spPr>
            <a:xfrm>
              <a:off x="6198694" y="307214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6CBA38BA-C6A6-E915-17A9-940D4910D39E}"/>
                </a:ext>
              </a:extLst>
            </p:cNvPr>
            <p:cNvSpPr/>
            <p:nvPr/>
          </p:nvSpPr>
          <p:spPr>
            <a:xfrm>
              <a:off x="6211832" y="306938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DF8493A4-73E4-051B-DC73-D6EAD414C38F}"/>
                </a:ext>
              </a:extLst>
            </p:cNvPr>
            <p:cNvSpPr/>
            <p:nvPr/>
          </p:nvSpPr>
          <p:spPr>
            <a:xfrm>
              <a:off x="6224970" y="30764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6EBA1B5-D7D8-11EC-DA31-736E42239027}"/>
                </a:ext>
              </a:extLst>
            </p:cNvPr>
            <p:cNvSpPr/>
            <p:nvPr/>
          </p:nvSpPr>
          <p:spPr>
            <a:xfrm>
              <a:off x="6238115" y="306751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C2566B9-17E4-46C0-1820-1416C255F802}"/>
                </a:ext>
              </a:extLst>
            </p:cNvPr>
            <p:cNvSpPr/>
            <p:nvPr/>
          </p:nvSpPr>
          <p:spPr>
            <a:xfrm>
              <a:off x="6251252" y="307143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DDF8D8E5-ABB7-CC5C-66EA-28D2BA0AF484}"/>
                </a:ext>
              </a:extLst>
            </p:cNvPr>
            <p:cNvSpPr/>
            <p:nvPr/>
          </p:nvSpPr>
          <p:spPr>
            <a:xfrm>
              <a:off x="6264390" y="30572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368BA4C3-6045-FCEC-D661-5CD4748F314C}"/>
                </a:ext>
              </a:extLst>
            </p:cNvPr>
            <p:cNvSpPr/>
            <p:nvPr/>
          </p:nvSpPr>
          <p:spPr>
            <a:xfrm>
              <a:off x="6277535" y="307116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D102933D-F08C-5D25-C3B6-4BA2C8C31052}"/>
                </a:ext>
              </a:extLst>
            </p:cNvPr>
            <p:cNvSpPr/>
            <p:nvPr/>
          </p:nvSpPr>
          <p:spPr>
            <a:xfrm>
              <a:off x="6290672" y="307223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4A179A7D-7016-66AF-F29B-5BE680C477D0}"/>
                </a:ext>
              </a:extLst>
            </p:cNvPr>
            <p:cNvSpPr/>
            <p:nvPr/>
          </p:nvSpPr>
          <p:spPr>
            <a:xfrm>
              <a:off x="6303810" y="30659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39E60E5B-05F1-2480-2E91-D1499CAE187F}"/>
                </a:ext>
              </a:extLst>
            </p:cNvPr>
            <p:cNvSpPr/>
            <p:nvPr/>
          </p:nvSpPr>
          <p:spPr>
            <a:xfrm>
              <a:off x="6316955" y="308371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8FF1127D-A1FF-83CB-E024-9ED66BD83BDA}"/>
                </a:ext>
              </a:extLst>
            </p:cNvPr>
            <p:cNvSpPr/>
            <p:nvPr/>
          </p:nvSpPr>
          <p:spPr>
            <a:xfrm>
              <a:off x="6330093" y="307472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5DAD1BCD-0C04-6267-541D-DA68359C4477}"/>
                </a:ext>
              </a:extLst>
            </p:cNvPr>
            <p:cNvSpPr/>
            <p:nvPr/>
          </p:nvSpPr>
          <p:spPr>
            <a:xfrm>
              <a:off x="6343230" y="308256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49372B80-AA92-92C3-4813-81C772740B7D}"/>
                </a:ext>
              </a:extLst>
            </p:cNvPr>
            <p:cNvSpPr/>
            <p:nvPr/>
          </p:nvSpPr>
          <p:spPr>
            <a:xfrm>
              <a:off x="6356375" y="30838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4C125995-10EC-E240-DB7E-FFC6B2A8C00D}"/>
                </a:ext>
              </a:extLst>
            </p:cNvPr>
            <p:cNvSpPr/>
            <p:nvPr/>
          </p:nvSpPr>
          <p:spPr>
            <a:xfrm>
              <a:off x="6369513" y="305870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738C9E25-842C-E22B-E88B-759549DEFD7A}"/>
                </a:ext>
              </a:extLst>
            </p:cNvPr>
            <p:cNvSpPr/>
            <p:nvPr/>
          </p:nvSpPr>
          <p:spPr>
            <a:xfrm>
              <a:off x="6382658" y="308710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CD1F6320-0AD8-EF93-89D5-8E41AE759E16}"/>
                </a:ext>
              </a:extLst>
            </p:cNvPr>
            <p:cNvSpPr/>
            <p:nvPr/>
          </p:nvSpPr>
          <p:spPr>
            <a:xfrm>
              <a:off x="6395795" y="30692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C9423B06-08BF-82E5-3A64-7B77F6A178EE}"/>
                </a:ext>
              </a:extLst>
            </p:cNvPr>
            <p:cNvSpPr/>
            <p:nvPr/>
          </p:nvSpPr>
          <p:spPr>
            <a:xfrm>
              <a:off x="6408933" y="306146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713B93A6-32CB-7E4E-332C-F27D9E57B7B4}"/>
                </a:ext>
              </a:extLst>
            </p:cNvPr>
            <p:cNvSpPr/>
            <p:nvPr/>
          </p:nvSpPr>
          <p:spPr>
            <a:xfrm>
              <a:off x="6422078" y="3075171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70C93C7F-2907-4375-97B1-E3C93E762AD4}"/>
                </a:ext>
              </a:extLst>
            </p:cNvPr>
            <p:cNvSpPr/>
            <p:nvPr/>
          </p:nvSpPr>
          <p:spPr>
            <a:xfrm>
              <a:off x="6435216" y="3083005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C5BEA1EB-40B7-84BE-3000-6D730433DE3A}"/>
                </a:ext>
              </a:extLst>
            </p:cNvPr>
            <p:cNvSpPr/>
            <p:nvPr/>
          </p:nvSpPr>
          <p:spPr>
            <a:xfrm>
              <a:off x="6448353" y="3071522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D5D0FFF0-D749-BFC4-8E27-7D665BE5A92A}"/>
                </a:ext>
              </a:extLst>
            </p:cNvPr>
            <p:cNvSpPr/>
            <p:nvPr/>
          </p:nvSpPr>
          <p:spPr>
            <a:xfrm>
              <a:off x="6461498" y="307018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5277FD-D3F4-1BBE-E37C-0A281A46D510}"/>
                </a:ext>
              </a:extLst>
            </p:cNvPr>
            <p:cNvSpPr/>
            <p:nvPr/>
          </p:nvSpPr>
          <p:spPr>
            <a:xfrm>
              <a:off x="6474636" y="30692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3370DCD1-B0B6-1474-95E0-A9F57095F0CA}"/>
                </a:ext>
              </a:extLst>
            </p:cNvPr>
            <p:cNvSpPr/>
            <p:nvPr/>
          </p:nvSpPr>
          <p:spPr>
            <a:xfrm>
              <a:off x="6487773" y="307232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28605A54-0B00-6193-CA21-709CE2D2EAEE}"/>
                </a:ext>
              </a:extLst>
            </p:cNvPr>
            <p:cNvSpPr/>
            <p:nvPr/>
          </p:nvSpPr>
          <p:spPr>
            <a:xfrm>
              <a:off x="6500918" y="3070098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636C8AC-0F27-39B6-22FA-92F08CF54CE9}"/>
                </a:ext>
              </a:extLst>
            </p:cNvPr>
            <p:cNvSpPr/>
            <p:nvPr/>
          </p:nvSpPr>
          <p:spPr>
            <a:xfrm>
              <a:off x="6514056" y="306110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A26C2FD6-9E0F-67C0-E8F2-BD1099468D3B}"/>
                </a:ext>
              </a:extLst>
            </p:cNvPr>
            <p:cNvSpPr/>
            <p:nvPr/>
          </p:nvSpPr>
          <p:spPr>
            <a:xfrm>
              <a:off x="6527193" y="307321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C93C5DB5-3C6D-0FF5-1856-9CE8680A7C44}"/>
                </a:ext>
              </a:extLst>
            </p:cNvPr>
            <p:cNvSpPr/>
            <p:nvPr/>
          </p:nvSpPr>
          <p:spPr>
            <a:xfrm>
              <a:off x="6540338" y="308354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7D6006BF-F55C-B7FF-7EE6-DC0BAC5201AB}"/>
                </a:ext>
              </a:extLst>
            </p:cNvPr>
            <p:cNvSpPr/>
            <p:nvPr/>
          </p:nvSpPr>
          <p:spPr>
            <a:xfrm>
              <a:off x="6553476" y="30726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DF379950-A229-C303-7A1C-76396F8B5FAF}"/>
                </a:ext>
              </a:extLst>
            </p:cNvPr>
            <p:cNvSpPr/>
            <p:nvPr/>
          </p:nvSpPr>
          <p:spPr>
            <a:xfrm>
              <a:off x="6566621" y="3074014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73A0B84D-7B66-AFC7-D1C3-029814212F1B}"/>
                </a:ext>
              </a:extLst>
            </p:cNvPr>
            <p:cNvSpPr/>
            <p:nvPr/>
          </p:nvSpPr>
          <p:spPr>
            <a:xfrm>
              <a:off x="6579759" y="3088079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A5F24B01-0D91-544B-86EA-8F92CFA31739}"/>
                </a:ext>
              </a:extLst>
            </p:cNvPr>
            <p:cNvSpPr/>
            <p:nvPr/>
          </p:nvSpPr>
          <p:spPr>
            <a:xfrm>
              <a:off x="6592896" y="3073480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2210ED8C-DE15-DCD5-36A6-9FAD7A0FE5D2}"/>
                </a:ext>
              </a:extLst>
            </p:cNvPr>
            <p:cNvSpPr/>
            <p:nvPr/>
          </p:nvSpPr>
          <p:spPr>
            <a:xfrm>
              <a:off x="6606041" y="307748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5064201F-8B3B-95B9-65ED-3BAA7B7C9084}"/>
                </a:ext>
              </a:extLst>
            </p:cNvPr>
            <p:cNvSpPr/>
            <p:nvPr/>
          </p:nvSpPr>
          <p:spPr>
            <a:xfrm>
              <a:off x="6619179" y="3061196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4BF640F0-43EA-759D-8BC3-8D15668AA5C0}"/>
                </a:ext>
              </a:extLst>
            </p:cNvPr>
            <p:cNvSpPr/>
            <p:nvPr/>
          </p:nvSpPr>
          <p:spPr>
            <a:xfrm>
              <a:off x="6632316" y="3071967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ED9C037F-94CD-1D09-BAB4-72B9B2903635}"/>
                </a:ext>
              </a:extLst>
            </p:cNvPr>
            <p:cNvSpPr/>
            <p:nvPr/>
          </p:nvSpPr>
          <p:spPr>
            <a:xfrm>
              <a:off x="6645461" y="3074103"/>
              <a:ext cx="2942" cy="2942"/>
            </a:xfrm>
            <a:custGeom>
              <a:avLst/>
              <a:gdLst>
                <a:gd name="connsiteX0" fmla="*/ 2942 w 2942"/>
                <a:gd name="connsiteY0" fmla="*/ 1471 h 2942"/>
                <a:gd name="connsiteX1" fmla="*/ 1471 w 2942"/>
                <a:gd name="connsiteY1" fmla="*/ 2942 h 2942"/>
                <a:gd name="connsiteX2" fmla="*/ 0 w 2942"/>
                <a:gd name="connsiteY2" fmla="*/ 1471 h 2942"/>
                <a:gd name="connsiteX3" fmla="*/ 1471 w 2942"/>
                <a:gd name="connsiteY3" fmla="*/ 0 h 2942"/>
                <a:gd name="connsiteX4" fmla="*/ 2942 w 2942"/>
                <a:gd name="connsiteY4" fmla="*/ 1471 h 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2" h="2942">
                  <a:moveTo>
                    <a:pt x="2942" y="1471"/>
                  </a:moveTo>
                  <a:cubicBezTo>
                    <a:pt x="2942" y="2284"/>
                    <a:pt x="2284" y="2942"/>
                    <a:pt x="1471" y="2942"/>
                  </a:cubicBezTo>
                  <a:cubicBezTo>
                    <a:pt x="659" y="2942"/>
                    <a:pt x="0" y="2284"/>
                    <a:pt x="0" y="1471"/>
                  </a:cubicBezTo>
                  <a:cubicBezTo>
                    <a:pt x="0" y="659"/>
                    <a:pt x="659" y="0"/>
                    <a:pt x="1471" y="0"/>
                  </a:cubicBezTo>
                  <a:cubicBezTo>
                    <a:pt x="2284" y="0"/>
                    <a:pt x="2942" y="659"/>
                    <a:pt x="2942" y="147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42" name="Freeform 1541">
            <a:extLst>
              <a:ext uri="{FF2B5EF4-FFF2-40B4-BE49-F238E27FC236}">
                <a16:creationId xmlns:a16="http://schemas.microsoft.com/office/drawing/2014/main" id="{00E2CEB4-8BD2-A4FB-FE85-4C3CB88D09F9}"/>
              </a:ext>
            </a:extLst>
          </p:cNvPr>
          <p:cNvSpPr/>
          <p:nvPr/>
        </p:nvSpPr>
        <p:spPr>
          <a:xfrm>
            <a:off x="5339476" y="3073082"/>
            <a:ext cx="1314025" cy="735"/>
          </a:xfrm>
          <a:custGeom>
            <a:avLst/>
            <a:gdLst>
              <a:gd name="connsiteX0" fmla="*/ 0 w 1314025"/>
              <a:gd name="connsiteY0" fmla="*/ 0 h 735"/>
              <a:gd name="connsiteX1" fmla="*/ 1316 w 1314025"/>
              <a:gd name="connsiteY1" fmla="*/ 0 h 735"/>
              <a:gd name="connsiteX2" fmla="*/ 2631 w 1314025"/>
              <a:gd name="connsiteY2" fmla="*/ 0 h 735"/>
              <a:gd name="connsiteX3" fmla="*/ 3946 w 1314025"/>
              <a:gd name="connsiteY3" fmla="*/ 0 h 735"/>
              <a:gd name="connsiteX4" fmla="*/ 5262 w 1314025"/>
              <a:gd name="connsiteY4" fmla="*/ 0 h 735"/>
              <a:gd name="connsiteX5" fmla="*/ 6577 w 1314025"/>
              <a:gd name="connsiteY5" fmla="*/ 0 h 735"/>
              <a:gd name="connsiteX6" fmla="*/ 7892 w 1314025"/>
              <a:gd name="connsiteY6" fmla="*/ 0 h 735"/>
              <a:gd name="connsiteX7" fmla="*/ 9207 w 1314025"/>
              <a:gd name="connsiteY7" fmla="*/ 0 h 735"/>
              <a:gd name="connsiteX8" fmla="*/ 10523 w 1314025"/>
              <a:gd name="connsiteY8" fmla="*/ 0 h 735"/>
              <a:gd name="connsiteX9" fmla="*/ 11839 w 1314025"/>
              <a:gd name="connsiteY9" fmla="*/ 0 h 735"/>
              <a:gd name="connsiteX10" fmla="*/ 13154 w 1314025"/>
              <a:gd name="connsiteY10" fmla="*/ 0 h 735"/>
              <a:gd name="connsiteX11" fmla="*/ 14469 w 1314025"/>
              <a:gd name="connsiteY11" fmla="*/ 0 h 735"/>
              <a:gd name="connsiteX12" fmla="*/ 15784 w 1314025"/>
              <a:gd name="connsiteY12" fmla="*/ 0 h 735"/>
              <a:gd name="connsiteX13" fmla="*/ 17099 w 1314025"/>
              <a:gd name="connsiteY13" fmla="*/ 0 h 735"/>
              <a:gd name="connsiteX14" fmla="*/ 18415 w 1314025"/>
              <a:gd name="connsiteY14" fmla="*/ 0 h 735"/>
              <a:gd name="connsiteX15" fmla="*/ 19731 w 1314025"/>
              <a:gd name="connsiteY15" fmla="*/ 0 h 735"/>
              <a:gd name="connsiteX16" fmla="*/ 21046 w 1314025"/>
              <a:gd name="connsiteY16" fmla="*/ 0 h 735"/>
              <a:gd name="connsiteX17" fmla="*/ 22361 w 1314025"/>
              <a:gd name="connsiteY17" fmla="*/ 0 h 735"/>
              <a:gd name="connsiteX18" fmla="*/ 23676 w 1314025"/>
              <a:gd name="connsiteY18" fmla="*/ 0 h 735"/>
              <a:gd name="connsiteX19" fmla="*/ 24992 w 1314025"/>
              <a:gd name="connsiteY19" fmla="*/ 0 h 735"/>
              <a:gd name="connsiteX20" fmla="*/ 26307 w 1314025"/>
              <a:gd name="connsiteY20" fmla="*/ 0 h 735"/>
              <a:gd name="connsiteX21" fmla="*/ 27622 w 1314025"/>
              <a:gd name="connsiteY21" fmla="*/ 0 h 735"/>
              <a:gd name="connsiteX22" fmla="*/ 28938 w 1314025"/>
              <a:gd name="connsiteY22" fmla="*/ 0 h 735"/>
              <a:gd name="connsiteX23" fmla="*/ 30253 w 1314025"/>
              <a:gd name="connsiteY23" fmla="*/ 0 h 735"/>
              <a:gd name="connsiteX24" fmla="*/ 31568 w 1314025"/>
              <a:gd name="connsiteY24" fmla="*/ 0 h 735"/>
              <a:gd name="connsiteX25" fmla="*/ 32884 w 1314025"/>
              <a:gd name="connsiteY25" fmla="*/ 0 h 735"/>
              <a:gd name="connsiteX26" fmla="*/ 34199 w 1314025"/>
              <a:gd name="connsiteY26" fmla="*/ 0 h 735"/>
              <a:gd name="connsiteX27" fmla="*/ 35514 w 1314025"/>
              <a:gd name="connsiteY27" fmla="*/ 0 h 735"/>
              <a:gd name="connsiteX28" fmla="*/ 36830 w 1314025"/>
              <a:gd name="connsiteY28" fmla="*/ 0 h 735"/>
              <a:gd name="connsiteX29" fmla="*/ 38145 w 1314025"/>
              <a:gd name="connsiteY29" fmla="*/ 0 h 735"/>
              <a:gd name="connsiteX30" fmla="*/ 39461 w 1314025"/>
              <a:gd name="connsiteY30" fmla="*/ 0 h 735"/>
              <a:gd name="connsiteX31" fmla="*/ 40776 w 1314025"/>
              <a:gd name="connsiteY31" fmla="*/ 0 h 735"/>
              <a:gd name="connsiteX32" fmla="*/ 42091 w 1314025"/>
              <a:gd name="connsiteY32" fmla="*/ 0 h 735"/>
              <a:gd name="connsiteX33" fmla="*/ 43406 w 1314025"/>
              <a:gd name="connsiteY33" fmla="*/ 0 h 735"/>
              <a:gd name="connsiteX34" fmla="*/ 44722 w 1314025"/>
              <a:gd name="connsiteY34" fmla="*/ 0 h 735"/>
              <a:gd name="connsiteX35" fmla="*/ 46038 w 1314025"/>
              <a:gd name="connsiteY35" fmla="*/ 0 h 735"/>
              <a:gd name="connsiteX36" fmla="*/ 47353 w 1314025"/>
              <a:gd name="connsiteY36" fmla="*/ 0 h 735"/>
              <a:gd name="connsiteX37" fmla="*/ 48668 w 1314025"/>
              <a:gd name="connsiteY37" fmla="*/ 0 h 735"/>
              <a:gd name="connsiteX38" fmla="*/ 49983 w 1314025"/>
              <a:gd name="connsiteY38" fmla="*/ 0 h 735"/>
              <a:gd name="connsiteX39" fmla="*/ 51298 w 1314025"/>
              <a:gd name="connsiteY39" fmla="*/ 0 h 735"/>
              <a:gd name="connsiteX40" fmla="*/ 52614 w 1314025"/>
              <a:gd name="connsiteY40" fmla="*/ 0 h 735"/>
              <a:gd name="connsiteX41" fmla="*/ 53929 w 1314025"/>
              <a:gd name="connsiteY41" fmla="*/ 0 h 735"/>
              <a:gd name="connsiteX42" fmla="*/ 55245 w 1314025"/>
              <a:gd name="connsiteY42" fmla="*/ 0 h 735"/>
              <a:gd name="connsiteX43" fmla="*/ 56560 w 1314025"/>
              <a:gd name="connsiteY43" fmla="*/ 0 h 735"/>
              <a:gd name="connsiteX44" fmla="*/ 57875 w 1314025"/>
              <a:gd name="connsiteY44" fmla="*/ 0 h 735"/>
              <a:gd name="connsiteX45" fmla="*/ 59191 w 1314025"/>
              <a:gd name="connsiteY45" fmla="*/ 0 h 735"/>
              <a:gd name="connsiteX46" fmla="*/ 60506 w 1314025"/>
              <a:gd name="connsiteY46" fmla="*/ 0 h 735"/>
              <a:gd name="connsiteX47" fmla="*/ 61821 w 1314025"/>
              <a:gd name="connsiteY47" fmla="*/ 0 h 735"/>
              <a:gd name="connsiteX48" fmla="*/ 63136 w 1314025"/>
              <a:gd name="connsiteY48" fmla="*/ 0 h 735"/>
              <a:gd name="connsiteX49" fmla="*/ 64452 w 1314025"/>
              <a:gd name="connsiteY49" fmla="*/ 0 h 735"/>
              <a:gd name="connsiteX50" fmla="*/ 65768 w 1314025"/>
              <a:gd name="connsiteY50" fmla="*/ 0 h 735"/>
              <a:gd name="connsiteX51" fmla="*/ 67083 w 1314025"/>
              <a:gd name="connsiteY51" fmla="*/ 0 h 735"/>
              <a:gd name="connsiteX52" fmla="*/ 68398 w 1314025"/>
              <a:gd name="connsiteY52" fmla="*/ 0 h 735"/>
              <a:gd name="connsiteX53" fmla="*/ 69713 w 1314025"/>
              <a:gd name="connsiteY53" fmla="*/ 0 h 735"/>
              <a:gd name="connsiteX54" fmla="*/ 71028 w 1314025"/>
              <a:gd name="connsiteY54" fmla="*/ 0 h 735"/>
              <a:gd name="connsiteX55" fmla="*/ 72344 w 1314025"/>
              <a:gd name="connsiteY55" fmla="*/ 0 h 735"/>
              <a:gd name="connsiteX56" fmla="*/ 73660 w 1314025"/>
              <a:gd name="connsiteY56" fmla="*/ 0 h 735"/>
              <a:gd name="connsiteX57" fmla="*/ 74975 w 1314025"/>
              <a:gd name="connsiteY57" fmla="*/ 0 h 735"/>
              <a:gd name="connsiteX58" fmla="*/ 76290 w 1314025"/>
              <a:gd name="connsiteY58" fmla="*/ 0 h 735"/>
              <a:gd name="connsiteX59" fmla="*/ 77605 w 1314025"/>
              <a:gd name="connsiteY59" fmla="*/ 0 h 735"/>
              <a:gd name="connsiteX60" fmla="*/ 78921 w 1314025"/>
              <a:gd name="connsiteY60" fmla="*/ 0 h 735"/>
              <a:gd name="connsiteX61" fmla="*/ 80236 w 1314025"/>
              <a:gd name="connsiteY61" fmla="*/ 0 h 735"/>
              <a:gd name="connsiteX62" fmla="*/ 81551 w 1314025"/>
              <a:gd name="connsiteY62" fmla="*/ 0 h 735"/>
              <a:gd name="connsiteX63" fmla="*/ 82867 w 1314025"/>
              <a:gd name="connsiteY63" fmla="*/ 0 h 735"/>
              <a:gd name="connsiteX64" fmla="*/ 84182 w 1314025"/>
              <a:gd name="connsiteY64" fmla="*/ 0 h 735"/>
              <a:gd name="connsiteX65" fmla="*/ 85497 w 1314025"/>
              <a:gd name="connsiteY65" fmla="*/ 0 h 735"/>
              <a:gd name="connsiteX66" fmla="*/ 86813 w 1314025"/>
              <a:gd name="connsiteY66" fmla="*/ 0 h 735"/>
              <a:gd name="connsiteX67" fmla="*/ 88128 w 1314025"/>
              <a:gd name="connsiteY67" fmla="*/ 0 h 735"/>
              <a:gd name="connsiteX68" fmla="*/ 89443 w 1314025"/>
              <a:gd name="connsiteY68" fmla="*/ 0 h 735"/>
              <a:gd name="connsiteX69" fmla="*/ 90759 w 1314025"/>
              <a:gd name="connsiteY69" fmla="*/ 0 h 735"/>
              <a:gd name="connsiteX70" fmla="*/ 92074 w 1314025"/>
              <a:gd name="connsiteY70" fmla="*/ 0 h 735"/>
              <a:gd name="connsiteX71" fmla="*/ 93390 w 1314025"/>
              <a:gd name="connsiteY71" fmla="*/ 0 h 735"/>
              <a:gd name="connsiteX72" fmla="*/ 94705 w 1314025"/>
              <a:gd name="connsiteY72" fmla="*/ 0 h 735"/>
              <a:gd name="connsiteX73" fmla="*/ 96020 w 1314025"/>
              <a:gd name="connsiteY73" fmla="*/ 0 h 735"/>
              <a:gd name="connsiteX74" fmla="*/ 97335 w 1314025"/>
              <a:gd name="connsiteY74" fmla="*/ 0 h 735"/>
              <a:gd name="connsiteX75" fmla="*/ 98651 w 1314025"/>
              <a:gd name="connsiteY75" fmla="*/ 0 h 735"/>
              <a:gd name="connsiteX76" fmla="*/ 99966 w 1314025"/>
              <a:gd name="connsiteY76" fmla="*/ 0 h 735"/>
              <a:gd name="connsiteX77" fmla="*/ 101282 w 1314025"/>
              <a:gd name="connsiteY77" fmla="*/ 0 h 735"/>
              <a:gd name="connsiteX78" fmla="*/ 102597 w 1314025"/>
              <a:gd name="connsiteY78" fmla="*/ 0 h 735"/>
              <a:gd name="connsiteX79" fmla="*/ 103912 w 1314025"/>
              <a:gd name="connsiteY79" fmla="*/ 0 h 735"/>
              <a:gd name="connsiteX80" fmla="*/ 105227 w 1314025"/>
              <a:gd name="connsiteY80" fmla="*/ 0 h 735"/>
              <a:gd name="connsiteX81" fmla="*/ 106543 w 1314025"/>
              <a:gd name="connsiteY81" fmla="*/ 0 h 735"/>
              <a:gd name="connsiteX82" fmla="*/ 107858 w 1314025"/>
              <a:gd name="connsiteY82" fmla="*/ 0 h 735"/>
              <a:gd name="connsiteX83" fmla="*/ 109174 w 1314025"/>
              <a:gd name="connsiteY83" fmla="*/ 0 h 735"/>
              <a:gd name="connsiteX84" fmla="*/ 110489 w 1314025"/>
              <a:gd name="connsiteY84" fmla="*/ 0 h 735"/>
              <a:gd name="connsiteX85" fmla="*/ 111804 w 1314025"/>
              <a:gd name="connsiteY85" fmla="*/ 0 h 735"/>
              <a:gd name="connsiteX86" fmla="*/ 113120 w 1314025"/>
              <a:gd name="connsiteY86" fmla="*/ 0 h 735"/>
              <a:gd name="connsiteX87" fmla="*/ 114435 w 1314025"/>
              <a:gd name="connsiteY87" fmla="*/ 0 h 735"/>
              <a:gd name="connsiteX88" fmla="*/ 115750 w 1314025"/>
              <a:gd name="connsiteY88" fmla="*/ 0 h 735"/>
              <a:gd name="connsiteX89" fmla="*/ 117065 w 1314025"/>
              <a:gd name="connsiteY89" fmla="*/ 0 h 735"/>
              <a:gd name="connsiteX90" fmla="*/ 118381 w 1314025"/>
              <a:gd name="connsiteY90" fmla="*/ 0 h 735"/>
              <a:gd name="connsiteX91" fmla="*/ 119696 w 1314025"/>
              <a:gd name="connsiteY91" fmla="*/ 0 h 735"/>
              <a:gd name="connsiteX92" fmla="*/ 121012 w 1314025"/>
              <a:gd name="connsiteY92" fmla="*/ 0 h 735"/>
              <a:gd name="connsiteX93" fmla="*/ 122327 w 1314025"/>
              <a:gd name="connsiteY93" fmla="*/ 0 h 735"/>
              <a:gd name="connsiteX94" fmla="*/ 123642 w 1314025"/>
              <a:gd name="connsiteY94" fmla="*/ 0 h 735"/>
              <a:gd name="connsiteX95" fmla="*/ 124957 w 1314025"/>
              <a:gd name="connsiteY95" fmla="*/ 0 h 735"/>
              <a:gd name="connsiteX96" fmla="*/ 126273 w 1314025"/>
              <a:gd name="connsiteY96" fmla="*/ 0 h 735"/>
              <a:gd name="connsiteX97" fmla="*/ 127589 w 1314025"/>
              <a:gd name="connsiteY97" fmla="*/ 0 h 735"/>
              <a:gd name="connsiteX98" fmla="*/ 128904 w 1314025"/>
              <a:gd name="connsiteY98" fmla="*/ 0 h 735"/>
              <a:gd name="connsiteX99" fmla="*/ 130219 w 1314025"/>
              <a:gd name="connsiteY99" fmla="*/ 0 h 735"/>
              <a:gd name="connsiteX100" fmla="*/ 131534 w 1314025"/>
              <a:gd name="connsiteY100" fmla="*/ 0 h 735"/>
              <a:gd name="connsiteX101" fmla="*/ 132849 w 1314025"/>
              <a:gd name="connsiteY101" fmla="*/ 0 h 735"/>
              <a:gd name="connsiteX102" fmla="*/ 134165 w 1314025"/>
              <a:gd name="connsiteY102" fmla="*/ 0 h 735"/>
              <a:gd name="connsiteX103" fmla="*/ 135481 w 1314025"/>
              <a:gd name="connsiteY103" fmla="*/ 0 h 735"/>
              <a:gd name="connsiteX104" fmla="*/ 136796 w 1314025"/>
              <a:gd name="connsiteY104" fmla="*/ 0 h 735"/>
              <a:gd name="connsiteX105" fmla="*/ 138111 w 1314025"/>
              <a:gd name="connsiteY105" fmla="*/ 0 h 735"/>
              <a:gd name="connsiteX106" fmla="*/ 139426 w 1314025"/>
              <a:gd name="connsiteY106" fmla="*/ 0 h 735"/>
              <a:gd name="connsiteX107" fmla="*/ 140742 w 1314025"/>
              <a:gd name="connsiteY107" fmla="*/ 0 h 735"/>
              <a:gd name="connsiteX108" fmla="*/ 142057 w 1314025"/>
              <a:gd name="connsiteY108" fmla="*/ 0 h 735"/>
              <a:gd name="connsiteX109" fmla="*/ 143372 w 1314025"/>
              <a:gd name="connsiteY109" fmla="*/ 0 h 735"/>
              <a:gd name="connsiteX110" fmla="*/ 144688 w 1314025"/>
              <a:gd name="connsiteY110" fmla="*/ 0 h 735"/>
              <a:gd name="connsiteX111" fmla="*/ 146003 w 1314025"/>
              <a:gd name="connsiteY111" fmla="*/ 0 h 735"/>
              <a:gd name="connsiteX112" fmla="*/ 147318 w 1314025"/>
              <a:gd name="connsiteY112" fmla="*/ 0 h 735"/>
              <a:gd name="connsiteX113" fmla="*/ 148634 w 1314025"/>
              <a:gd name="connsiteY113" fmla="*/ 0 h 735"/>
              <a:gd name="connsiteX114" fmla="*/ 149949 w 1314025"/>
              <a:gd name="connsiteY114" fmla="*/ 0 h 735"/>
              <a:gd name="connsiteX115" fmla="*/ 151264 w 1314025"/>
              <a:gd name="connsiteY115" fmla="*/ 0 h 735"/>
              <a:gd name="connsiteX116" fmla="*/ 152579 w 1314025"/>
              <a:gd name="connsiteY116" fmla="*/ 0 h 735"/>
              <a:gd name="connsiteX117" fmla="*/ 153895 w 1314025"/>
              <a:gd name="connsiteY117" fmla="*/ 0 h 735"/>
              <a:gd name="connsiteX118" fmla="*/ 155211 w 1314025"/>
              <a:gd name="connsiteY118" fmla="*/ 0 h 735"/>
              <a:gd name="connsiteX119" fmla="*/ 156526 w 1314025"/>
              <a:gd name="connsiteY119" fmla="*/ 0 h 735"/>
              <a:gd name="connsiteX120" fmla="*/ 157841 w 1314025"/>
              <a:gd name="connsiteY120" fmla="*/ 0 h 735"/>
              <a:gd name="connsiteX121" fmla="*/ 159156 w 1314025"/>
              <a:gd name="connsiteY121" fmla="*/ 0 h 735"/>
              <a:gd name="connsiteX122" fmla="*/ 160472 w 1314025"/>
              <a:gd name="connsiteY122" fmla="*/ 0 h 735"/>
              <a:gd name="connsiteX123" fmla="*/ 161787 w 1314025"/>
              <a:gd name="connsiteY123" fmla="*/ 0 h 735"/>
              <a:gd name="connsiteX124" fmla="*/ 163103 w 1314025"/>
              <a:gd name="connsiteY124" fmla="*/ 0 h 735"/>
              <a:gd name="connsiteX125" fmla="*/ 164418 w 1314025"/>
              <a:gd name="connsiteY125" fmla="*/ 0 h 735"/>
              <a:gd name="connsiteX126" fmla="*/ 165733 w 1314025"/>
              <a:gd name="connsiteY126" fmla="*/ 0 h 735"/>
              <a:gd name="connsiteX127" fmla="*/ 167048 w 1314025"/>
              <a:gd name="connsiteY127" fmla="*/ 0 h 735"/>
              <a:gd name="connsiteX128" fmla="*/ 168364 w 1314025"/>
              <a:gd name="connsiteY128" fmla="*/ 0 h 735"/>
              <a:gd name="connsiteX129" fmla="*/ 169679 w 1314025"/>
              <a:gd name="connsiteY129" fmla="*/ 0 h 735"/>
              <a:gd name="connsiteX130" fmla="*/ 170994 w 1314025"/>
              <a:gd name="connsiteY130" fmla="*/ 0 h 735"/>
              <a:gd name="connsiteX131" fmla="*/ 172310 w 1314025"/>
              <a:gd name="connsiteY131" fmla="*/ 0 h 735"/>
              <a:gd name="connsiteX132" fmla="*/ 173625 w 1314025"/>
              <a:gd name="connsiteY132" fmla="*/ 0 h 735"/>
              <a:gd name="connsiteX133" fmla="*/ 174941 w 1314025"/>
              <a:gd name="connsiteY133" fmla="*/ 0 h 735"/>
              <a:gd name="connsiteX134" fmla="*/ 176256 w 1314025"/>
              <a:gd name="connsiteY134" fmla="*/ 0 h 735"/>
              <a:gd name="connsiteX135" fmla="*/ 177571 w 1314025"/>
              <a:gd name="connsiteY135" fmla="*/ 0 h 735"/>
              <a:gd name="connsiteX136" fmla="*/ 178886 w 1314025"/>
              <a:gd name="connsiteY136" fmla="*/ 0 h 735"/>
              <a:gd name="connsiteX137" fmla="*/ 180202 w 1314025"/>
              <a:gd name="connsiteY137" fmla="*/ 0 h 735"/>
              <a:gd name="connsiteX138" fmla="*/ 181517 w 1314025"/>
              <a:gd name="connsiteY138" fmla="*/ 0 h 735"/>
              <a:gd name="connsiteX139" fmla="*/ 182833 w 1314025"/>
              <a:gd name="connsiteY139" fmla="*/ 0 h 735"/>
              <a:gd name="connsiteX140" fmla="*/ 184148 w 1314025"/>
              <a:gd name="connsiteY140" fmla="*/ 0 h 735"/>
              <a:gd name="connsiteX141" fmla="*/ 185463 w 1314025"/>
              <a:gd name="connsiteY141" fmla="*/ 0 h 735"/>
              <a:gd name="connsiteX142" fmla="*/ 186778 w 1314025"/>
              <a:gd name="connsiteY142" fmla="*/ 0 h 735"/>
              <a:gd name="connsiteX143" fmla="*/ 188094 w 1314025"/>
              <a:gd name="connsiteY143" fmla="*/ 0 h 735"/>
              <a:gd name="connsiteX144" fmla="*/ 189410 w 1314025"/>
              <a:gd name="connsiteY144" fmla="*/ 0 h 735"/>
              <a:gd name="connsiteX145" fmla="*/ 190725 w 1314025"/>
              <a:gd name="connsiteY145" fmla="*/ 0 h 735"/>
              <a:gd name="connsiteX146" fmla="*/ 192040 w 1314025"/>
              <a:gd name="connsiteY146" fmla="*/ 0 h 735"/>
              <a:gd name="connsiteX147" fmla="*/ 193355 w 1314025"/>
              <a:gd name="connsiteY147" fmla="*/ 0 h 735"/>
              <a:gd name="connsiteX148" fmla="*/ 194671 w 1314025"/>
              <a:gd name="connsiteY148" fmla="*/ 0 h 735"/>
              <a:gd name="connsiteX149" fmla="*/ 195986 w 1314025"/>
              <a:gd name="connsiteY149" fmla="*/ 0 h 735"/>
              <a:gd name="connsiteX150" fmla="*/ 197301 w 1314025"/>
              <a:gd name="connsiteY150" fmla="*/ 0 h 735"/>
              <a:gd name="connsiteX151" fmla="*/ 198617 w 1314025"/>
              <a:gd name="connsiteY151" fmla="*/ 0 h 735"/>
              <a:gd name="connsiteX152" fmla="*/ 199932 w 1314025"/>
              <a:gd name="connsiteY152" fmla="*/ 0 h 735"/>
              <a:gd name="connsiteX153" fmla="*/ 201247 w 1314025"/>
              <a:gd name="connsiteY153" fmla="*/ 0 h 735"/>
              <a:gd name="connsiteX154" fmla="*/ 202563 w 1314025"/>
              <a:gd name="connsiteY154" fmla="*/ 0 h 735"/>
              <a:gd name="connsiteX155" fmla="*/ 203878 w 1314025"/>
              <a:gd name="connsiteY155" fmla="*/ 0 h 735"/>
              <a:gd name="connsiteX156" fmla="*/ 205193 w 1314025"/>
              <a:gd name="connsiteY156" fmla="*/ 0 h 735"/>
              <a:gd name="connsiteX157" fmla="*/ 206508 w 1314025"/>
              <a:gd name="connsiteY157" fmla="*/ 0 h 735"/>
              <a:gd name="connsiteX158" fmla="*/ 207824 w 1314025"/>
              <a:gd name="connsiteY158" fmla="*/ 0 h 735"/>
              <a:gd name="connsiteX159" fmla="*/ 209140 w 1314025"/>
              <a:gd name="connsiteY159" fmla="*/ 0 h 735"/>
              <a:gd name="connsiteX160" fmla="*/ 210455 w 1314025"/>
              <a:gd name="connsiteY160" fmla="*/ 0 h 735"/>
              <a:gd name="connsiteX161" fmla="*/ 211770 w 1314025"/>
              <a:gd name="connsiteY161" fmla="*/ 0 h 735"/>
              <a:gd name="connsiteX162" fmla="*/ 213085 w 1314025"/>
              <a:gd name="connsiteY162" fmla="*/ 0 h 735"/>
              <a:gd name="connsiteX163" fmla="*/ 214400 w 1314025"/>
              <a:gd name="connsiteY163" fmla="*/ 0 h 735"/>
              <a:gd name="connsiteX164" fmla="*/ 215716 w 1314025"/>
              <a:gd name="connsiteY164" fmla="*/ 0 h 735"/>
              <a:gd name="connsiteX165" fmla="*/ 217032 w 1314025"/>
              <a:gd name="connsiteY165" fmla="*/ 0 h 735"/>
              <a:gd name="connsiteX166" fmla="*/ 218347 w 1314025"/>
              <a:gd name="connsiteY166" fmla="*/ 0 h 735"/>
              <a:gd name="connsiteX167" fmla="*/ 219662 w 1314025"/>
              <a:gd name="connsiteY167" fmla="*/ 0 h 735"/>
              <a:gd name="connsiteX168" fmla="*/ 220977 w 1314025"/>
              <a:gd name="connsiteY168" fmla="*/ 0 h 735"/>
              <a:gd name="connsiteX169" fmla="*/ 222293 w 1314025"/>
              <a:gd name="connsiteY169" fmla="*/ 0 h 735"/>
              <a:gd name="connsiteX170" fmla="*/ 223608 w 1314025"/>
              <a:gd name="connsiteY170" fmla="*/ 0 h 735"/>
              <a:gd name="connsiteX171" fmla="*/ 224923 w 1314025"/>
              <a:gd name="connsiteY171" fmla="*/ 0 h 735"/>
              <a:gd name="connsiteX172" fmla="*/ 226239 w 1314025"/>
              <a:gd name="connsiteY172" fmla="*/ 0 h 735"/>
              <a:gd name="connsiteX173" fmla="*/ 227554 w 1314025"/>
              <a:gd name="connsiteY173" fmla="*/ 0 h 735"/>
              <a:gd name="connsiteX174" fmla="*/ 228869 w 1314025"/>
              <a:gd name="connsiteY174" fmla="*/ 0 h 735"/>
              <a:gd name="connsiteX175" fmla="*/ 230185 w 1314025"/>
              <a:gd name="connsiteY175" fmla="*/ 0 h 735"/>
              <a:gd name="connsiteX176" fmla="*/ 231500 w 1314025"/>
              <a:gd name="connsiteY176" fmla="*/ 0 h 735"/>
              <a:gd name="connsiteX177" fmla="*/ 232815 w 1314025"/>
              <a:gd name="connsiteY177" fmla="*/ 0 h 735"/>
              <a:gd name="connsiteX178" fmla="*/ 234131 w 1314025"/>
              <a:gd name="connsiteY178" fmla="*/ 0 h 735"/>
              <a:gd name="connsiteX179" fmla="*/ 235446 w 1314025"/>
              <a:gd name="connsiteY179" fmla="*/ 0 h 735"/>
              <a:gd name="connsiteX180" fmla="*/ 236762 w 1314025"/>
              <a:gd name="connsiteY180" fmla="*/ 0 h 735"/>
              <a:gd name="connsiteX181" fmla="*/ 238077 w 1314025"/>
              <a:gd name="connsiteY181" fmla="*/ 0 h 735"/>
              <a:gd name="connsiteX182" fmla="*/ 239392 w 1314025"/>
              <a:gd name="connsiteY182" fmla="*/ 0 h 735"/>
              <a:gd name="connsiteX183" fmla="*/ 240707 w 1314025"/>
              <a:gd name="connsiteY183" fmla="*/ 0 h 735"/>
              <a:gd name="connsiteX184" fmla="*/ 242023 w 1314025"/>
              <a:gd name="connsiteY184" fmla="*/ 0 h 735"/>
              <a:gd name="connsiteX185" fmla="*/ 243339 w 1314025"/>
              <a:gd name="connsiteY185" fmla="*/ 0 h 735"/>
              <a:gd name="connsiteX186" fmla="*/ 244654 w 1314025"/>
              <a:gd name="connsiteY186" fmla="*/ 0 h 735"/>
              <a:gd name="connsiteX187" fmla="*/ 245969 w 1314025"/>
              <a:gd name="connsiteY187" fmla="*/ 0 h 735"/>
              <a:gd name="connsiteX188" fmla="*/ 247284 w 1314025"/>
              <a:gd name="connsiteY188" fmla="*/ 0 h 735"/>
              <a:gd name="connsiteX189" fmla="*/ 248599 w 1314025"/>
              <a:gd name="connsiteY189" fmla="*/ 0 h 735"/>
              <a:gd name="connsiteX190" fmla="*/ 249915 w 1314025"/>
              <a:gd name="connsiteY190" fmla="*/ 0 h 735"/>
              <a:gd name="connsiteX191" fmla="*/ 251230 w 1314025"/>
              <a:gd name="connsiteY191" fmla="*/ 0 h 735"/>
              <a:gd name="connsiteX192" fmla="*/ 252546 w 1314025"/>
              <a:gd name="connsiteY192" fmla="*/ 0 h 735"/>
              <a:gd name="connsiteX193" fmla="*/ 253861 w 1314025"/>
              <a:gd name="connsiteY193" fmla="*/ 0 h 735"/>
              <a:gd name="connsiteX194" fmla="*/ 255176 w 1314025"/>
              <a:gd name="connsiteY194" fmla="*/ 0 h 735"/>
              <a:gd name="connsiteX195" fmla="*/ 256492 w 1314025"/>
              <a:gd name="connsiteY195" fmla="*/ 0 h 735"/>
              <a:gd name="connsiteX196" fmla="*/ 257807 w 1314025"/>
              <a:gd name="connsiteY196" fmla="*/ 0 h 735"/>
              <a:gd name="connsiteX197" fmla="*/ 259122 w 1314025"/>
              <a:gd name="connsiteY197" fmla="*/ 0 h 735"/>
              <a:gd name="connsiteX198" fmla="*/ 260437 w 1314025"/>
              <a:gd name="connsiteY198" fmla="*/ 0 h 735"/>
              <a:gd name="connsiteX199" fmla="*/ 261753 w 1314025"/>
              <a:gd name="connsiteY199" fmla="*/ 0 h 735"/>
              <a:gd name="connsiteX200" fmla="*/ 263068 w 1314025"/>
              <a:gd name="connsiteY200" fmla="*/ 0 h 735"/>
              <a:gd name="connsiteX201" fmla="*/ 264384 w 1314025"/>
              <a:gd name="connsiteY201" fmla="*/ 0 h 735"/>
              <a:gd name="connsiteX202" fmla="*/ 265699 w 1314025"/>
              <a:gd name="connsiteY202" fmla="*/ 0 h 735"/>
              <a:gd name="connsiteX203" fmla="*/ 267014 w 1314025"/>
              <a:gd name="connsiteY203" fmla="*/ 0 h 735"/>
              <a:gd name="connsiteX204" fmla="*/ 268329 w 1314025"/>
              <a:gd name="connsiteY204" fmla="*/ 0 h 735"/>
              <a:gd name="connsiteX205" fmla="*/ 269645 w 1314025"/>
              <a:gd name="connsiteY205" fmla="*/ 0 h 735"/>
              <a:gd name="connsiteX206" fmla="*/ 270961 w 1314025"/>
              <a:gd name="connsiteY206" fmla="*/ 0 h 735"/>
              <a:gd name="connsiteX207" fmla="*/ 272276 w 1314025"/>
              <a:gd name="connsiteY207" fmla="*/ 0 h 735"/>
              <a:gd name="connsiteX208" fmla="*/ 273591 w 1314025"/>
              <a:gd name="connsiteY208" fmla="*/ 0 h 735"/>
              <a:gd name="connsiteX209" fmla="*/ 274906 w 1314025"/>
              <a:gd name="connsiteY209" fmla="*/ 0 h 735"/>
              <a:gd name="connsiteX210" fmla="*/ 276222 w 1314025"/>
              <a:gd name="connsiteY210" fmla="*/ 0 h 735"/>
              <a:gd name="connsiteX211" fmla="*/ 277537 w 1314025"/>
              <a:gd name="connsiteY211" fmla="*/ 0 h 735"/>
              <a:gd name="connsiteX212" fmla="*/ 278852 w 1314025"/>
              <a:gd name="connsiteY212" fmla="*/ 0 h 735"/>
              <a:gd name="connsiteX213" fmla="*/ 280168 w 1314025"/>
              <a:gd name="connsiteY213" fmla="*/ 0 h 735"/>
              <a:gd name="connsiteX214" fmla="*/ 281483 w 1314025"/>
              <a:gd name="connsiteY214" fmla="*/ 0 h 735"/>
              <a:gd name="connsiteX215" fmla="*/ 282798 w 1314025"/>
              <a:gd name="connsiteY215" fmla="*/ 0 h 735"/>
              <a:gd name="connsiteX216" fmla="*/ 284114 w 1314025"/>
              <a:gd name="connsiteY216" fmla="*/ 0 h 735"/>
              <a:gd name="connsiteX217" fmla="*/ 285429 w 1314025"/>
              <a:gd name="connsiteY217" fmla="*/ 0 h 735"/>
              <a:gd name="connsiteX218" fmla="*/ 286744 w 1314025"/>
              <a:gd name="connsiteY218" fmla="*/ 0 h 735"/>
              <a:gd name="connsiteX219" fmla="*/ 288060 w 1314025"/>
              <a:gd name="connsiteY219" fmla="*/ 0 h 735"/>
              <a:gd name="connsiteX220" fmla="*/ 289375 w 1314025"/>
              <a:gd name="connsiteY220" fmla="*/ 0 h 735"/>
              <a:gd name="connsiteX221" fmla="*/ 290691 w 1314025"/>
              <a:gd name="connsiteY221" fmla="*/ 0 h 735"/>
              <a:gd name="connsiteX222" fmla="*/ 292006 w 1314025"/>
              <a:gd name="connsiteY222" fmla="*/ 0 h 735"/>
              <a:gd name="connsiteX223" fmla="*/ 293321 w 1314025"/>
              <a:gd name="connsiteY223" fmla="*/ 0 h 735"/>
              <a:gd name="connsiteX224" fmla="*/ 294636 w 1314025"/>
              <a:gd name="connsiteY224" fmla="*/ 0 h 735"/>
              <a:gd name="connsiteX225" fmla="*/ 295951 w 1314025"/>
              <a:gd name="connsiteY225" fmla="*/ 0 h 735"/>
              <a:gd name="connsiteX226" fmla="*/ 297267 w 1314025"/>
              <a:gd name="connsiteY226" fmla="*/ 0 h 735"/>
              <a:gd name="connsiteX227" fmla="*/ 298583 w 1314025"/>
              <a:gd name="connsiteY227" fmla="*/ 0 h 735"/>
              <a:gd name="connsiteX228" fmla="*/ 299898 w 1314025"/>
              <a:gd name="connsiteY228" fmla="*/ 0 h 735"/>
              <a:gd name="connsiteX229" fmla="*/ 301213 w 1314025"/>
              <a:gd name="connsiteY229" fmla="*/ 0 h 735"/>
              <a:gd name="connsiteX230" fmla="*/ 302528 w 1314025"/>
              <a:gd name="connsiteY230" fmla="*/ 0 h 735"/>
              <a:gd name="connsiteX231" fmla="*/ 303844 w 1314025"/>
              <a:gd name="connsiteY231" fmla="*/ 0 h 735"/>
              <a:gd name="connsiteX232" fmla="*/ 305159 w 1314025"/>
              <a:gd name="connsiteY232" fmla="*/ 0 h 735"/>
              <a:gd name="connsiteX233" fmla="*/ 306475 w 1314025"/>
              <a:gd name="connsiteY233" fmla="*/ 0 h 735"/>
              <a:gd name="connsiteX234" fmla="*/ 307790 w 1314025"/>
              <a:gd name="connsiteY234" fmla="*/ 0 h 735"/>
              <a:gd name="connsiteX235" fmla="*/ 309105 w 1314025"/>
              <a:gd name="connsiteY235" fmla="*/ 0 h 735"/>
              <a:gd name="connsiteX236" fmla="*/ 310420 w 1314025"/>
              <a:gd name="connsiteY236" fmla="*/ 0 h 735"/>
              <a:gd name="connsiteX237" fmla="*/ 311736 w 1314025"/>
              <a:gd name="connsiteY237" fmla="*/ 0 h 735"/>
              <a:gd name="connsiteX238" fmla="*/ 313051 w 1314025"/>
              <a:gd name="connsiteY238" fmla="*/ 0 h 735"/>
              <a:gd name="connsiteX239" fmla="*/ 314366 w 1314025"/>
              <a:gd name="connsiteY239" fmla="*/ 0 h 735"/>
              <a:gd name="connsiteX240" fmla="*/ 315682 w 1314025"/>
              <a:gd name="connsiteY240" fmla="*/ 0 h 735"/>
              <a:gd name="connsiteX241" fmla="*/ 316997 w 1314025"/>
              <a:gd name="connsiteY241" fmla="*/ 0 h 735"/>
              <a:gd name="connsiteX242" fmla="*/ 318313 w 1314025"/>
              <a:gd name="connsiteY242" fmla="*/ 0 h 735"/>
              <a:gd name="connsiteX243" fmla="*/ 319628 w 1314025"/>
              <a:gd name="connsiteY243" fmla="*/ 0 h 735"/>
              <a:gd name="connsiteX244" fmla="*/ 320943 w 1314025"/>
              <a:gd name="connsiteY244" fmla="*/ 0 h 735"/>
              <a:gd name="connsiteX245" fmla="*/ 322258 w 1314025"/>
              <a:gd name="connsiteY245" fmla="*/ 0 h 735"/>
              <a:gd name="connsiteX246" fmla="*/ 323574 w 1314025"/>
              <a:gd name="connsiteY246" fmla="*/ 0 h 735"/>
              <a:gd name="connsiteX247" fmla="*/ 324890 w 1314025"/>
              <a:gd name="connsiteY247" fmla="*/ 0 h 735"/>
              <a:gd name="connsiteX248" fmla="*/ 326205 w 1314025"/>
              <a:gd name="connsiteY248" fmla="*/ 0 h 735"/>
              <a:gd name="connsiteX249" fmla="*/ 327520 w 1314025"/>
              <a:gd name="connsiteY249" fmla="*/ 0 h 735"/>
              <a:gd name="connsiteX250" fmla="*/ 328835 w 1314025"/>
              <a:gd name="connsiteY250" fmla="*/ 0 h 735"/>
              <a:gd name="connsiteX251" fmla="*/ 330150 w 1314025"/>
              <a:gd name="connsiteY251" fmla="*/ 0 h 735"/>
              <a:gd name="connsiteX252" fmla="*/ 331466 w 1314025"/>
              <a:gd name="connsiteY252" fmla="*/ 0 h 735"/>
              <a:gd name="connsiteX253" fmla="*/ 332782 w 1314025"/>
              <a:gd name="connsiteY253" fmla="*/ 0 h 735"/>
              <a:gd name="connsiteX254" fmla="*/ 334097 w 1314025"/>
              <a:gd name="connsiteY254" fmla="*/ 0 h 735"/>
              <a:gd name="connsiteX255" fmla="*/ 335412 w 1314025"/>
              <a:gd name="connsiteY255" fmla="*/ 0 h 735"/>
              <a:gd name="connsiteX256" fmla="*/ 336727 w 1314025"/>
              <a:gd name="connsiteY256" fmla="*/ 0 h 735"/>
              <a:gd name="connsiteX257" fmla="*/ 338043 w 1314025"/>
              <a:gd name="connsiteY257" fmla="*/ 0 h 735"/>
              <a:gd name="connsiteX258" fmla="*/ 339358 w 1314025"/>
              <a:gd name="connsiteY258" fmla="*/ 0 h 735"/>
              <a:gd name="connsiteX259" fmla="*/ 340673 w 1314025"/>
              <a:gd name="connsiteY259" fmla="*/ 0 h 735"/>
              <a:gd name="connsiteX260" fmla="*/ 341989 w 1314025"/>
              <a:gd name="connsiteY260" fmla="*/ 0 h 735"/>
              <a:gd name="connsiteX261" fmla="*/ 343304 w 1314025"/>
              <a:gd name="connsiteY261" fmla="*/ 0 h 735"/>
              <a:gd name="connsiteX262" fmla="*/ 344619 w 1314025"/>
              <a:gd name="connsiteY262" fmla="*/ 0 h 735"/>
              <a:gd name="connsiteX263" fmla="*/ 345935 w 1314025"/>
              <a:gd name="connsiteY263" fmla="*/ 0 h 735"/>
              <a:gd name="connsiteX264" fmla="*/ 347250 w 1314025"/>
              <a:gd name="connsiteY264" fmla="*/ 0 h 735"/>
              <a:gd name="connsiteX265" fmla="*/ 348565 w 1314025"/>
              <a:gd name="connsiteY265" fmla="*/ 0 h 735"/>
              <a:gd name="connsiteX266" fmla="*/ 349880 w 1314025"/>
              <a:gd name="connsiteY266" fmla="*/ 0 h 735"/>
              <a:gd name="connsiteX267" fmla="*/ 351196 w 1314025"/>
              <a:gd name="connsiteY267" fmla="*/ 0 h 735"/>
              <a:gd name="connsiteX268" fmla="*/ 352512 w 1314025"/>
              <a:gd name="connsiteY268" fmla="*/ 0 h 735"/>
              <a:gd name="connsiteX269" fmla="*/ 353827 w 1314025"/>
              <a:gd name="connsiteY269" fmla="*/ 0 h 735"/>
              <a:gd name="connsiteX270" fmla="*/ 355142 w 1314025"/>
              <a:gd name="connsiteY270" fmla="*/ 0 h 735"/>
              <a:gd name="connsiteX271" fmla="*/ 356457 w 1314025"/>
              <a:gd name="connsiteY271" fmla="*/ 0 h 735"/>
              <a:gd name="connsiteX272" fmla="*/ 357773 w 1314025"/>
              <a:gd name="connsiteY272" fmla="*/ 0 h 735"/>
              <a:gd name="connsiteX273" fmla="*/ 359088 w 1314025"/>
              <a:gd name="connsiteY273" fmla="*/ 0 h 735"/>
              <a:gd name="connsiteX274" fmla="*/ 360404 w 1314025"/>
              <a:gd name="connsiteY274" fmla="*/ 0 h 735"/>
              <a:gd name="connsiteX275" fmla="*/ 361719 w 1314025"/>
              <a:gd name="connsiteY275" fmla="*/ 0 h 735"/>
              <a:gd name="connsiteX276" fmla="*/ 363034 w 1314025"/>
              <a:gd name="connsiteY276" fmla="*/ 0 h 735"/>
              <a:gd name="connsiteX277" fmla="*/ 364349 w 1314025"/>
              <a:gd name="connsiteY277" fmla="*/ 0 h 735"/>
              <a:gd name="connsiteX278" fmla="*/ 365665 w 1314025"/>
              <a:gd name="connsiteY278" fmla="*/ 0 h 735"/>
              <a:gd name="connsiteX279" fmla="*/ 366980 w 1314025"/>
              <a:gd name="connsiteY279" fmla="*/ 0 h 735"/>
              <a:gd name="connsiteX280" fmla="*/ 368295 w 1314025"/>
              <a:gd name="connsiteY280" fmla="*/ 0 h 735"/>
              <a:gd name="connsiteX281" fmla="*/ 369611 w 1314025"/>
              <a:gd name="connsiteY281" fmla="*/ 0 h 735"/>
              <a:gd name="connsiteX282" fmla="*/ 370926 w 1314025"/>
              <a:gd name="connsiteY282" fmla="*/ 0 h 735"/>
              <a:gd name="connsiteX283" fmla="*/ 372242 w 1314025"/>
              <a:gd name="connsiteY283" fmla="*/ 0 h 735"/>
              <a:gd name="connsiteX284" fmla="*/ 373557 w 1314025"/>
              <a:gd name="connsiteY284" fmla="*/ 0 h 735"/>
              <a:gd name="connsiteX285" fmla="*/ 374872 w 1314025"/>
              <a:gd name="connsiteY285" fmla="*/ 0 h 735"/>
              <a:gd name="connsiteX286" fmla="*/ 376187 w 1314025"/>
              <a:gd name="connsiteY286" fmla="*/ 0 h 735"/>
              <a:gd name="connsiteX287" fmla="*/ 377502 w 1314025"/>
              <a:gd name="connsiteY287" fmla="*/ 0 h 735"/>
              <a:gd name="connsiteX288" fmla="*/ 378818 w 1314025"/>
              <a:gd name="connsiteY288" fmla="*/ 0 h 735"/>
              <a:gd name="connsiteX289" fmla="*/ 380134 w 1314025"/>
              <a:gd name="connsiteY289" fmla="*/ 0 h 735"/>
              <a:gd name="connsiteX290" fmla="*/ 381449 w 1314025"/>
              <a:gd name="connsiteY290" fmla="*/ 0 h 735"/>
              <a:gd name="connsiteX291" fmla="*/ 382764 w 1314025"/>
              <a:gd name="connsiteY291" fmla="*/ 0 h 735"/>
              <a:gd name="connsiteX292" fmla="*/ 384079 w 1314025"/>
              <a:gd name="connsiteY292" fmla="*/ 0 h 735"/>
              <a:gd name="connsiteX293" fmla="*/ 385395 w 1314025"/>
              <a:gd name="connsiteY293" fmla="*/ 0 h 735"/>
              <a:gd name="connsiteX294" fmla="*/ 386711 w 1314025"/>
              <a:gd name="connsiteY294" fmla="*/ 0 h 735"/>
              <a:gd name="connsiteX295" fmla="*/ 388026 w 1314025"/>
              <a:gd name="connsiteY295" fmla="*/ 0 h 735"/>
              <a:gd name="connsiteX296" fmla="*/ 389341 w 1314025"/>
              <a:gd name="connsiteY296" fmla="*/ 0 h 735"/>
              <a:gd name="connsiteX297" fmla="*/ 390656 w 1314025"/>
              <a:gd name="connsiteY297" fmla="*/ 0 h 735"/>
              <a:gd name="connsiteX298" fmla="*/ 391971 w 1314025"/>
              <a:gd name="connsiteY298" fmla="*/ 0 h 735"/>
              <a:gd name="connsiteX299" fmla="*/ 393287 w 1314025"/>
              <a:gd name="connsiteY299" fmla="*/ 0 h 735"/>
              <a:gd name="connsiteX300" fmla="*/ 394602 w 1314025"/>
              <a:gd name="connsiteY300" fmla="*/ 0 h 735"/>
              <a:gd name="connsiteX301" fmla="*/ 395918 w 1314025"/>
              <a:gd name="connsiteY301" fmla="*/ 0 h 735"/>
              <a:gd name="connsiteX302" fmla="*/ 397233 w 1314025"/>
              <a:gd name="connsiteY302" fmla="*/ 0 h 735"/>
              <a:gd name="connsiteX303" fmla="*/ 398548 w 1314025"/>
              <a:gd name="connsiteY303" fmla="*/ 0 h 735"/>
              <a:gd name="connsiteX304" fmla="*/ 399864 w 1314025"/>
              <a:gd name="connsiteY304" fmla="*/ 0 h 735"/>
              <a:gd name="connsiteX305" fmla="*/ 401183 w 1314025"/>
              <a:gd name="connsiteY305" fmla="*/ 0 h 735"/>
              <a:gd name="connsiteX306" fmla="*/ 402492 w 1314025"/>
              <a:gd name="connsiteY306" fmla="*/ 0 h 735"/>
              <a:gd name="connsiteX307" fmla="*/ 403809 w 1314025"/>
              <a:gd name="connsiteY307" fmla="*/ 0 h 735"/>
              <a:gd name="connsiteX308" fmla="*/ 405125 w 1314025"/>
              <a:gd name="connsiteY308" fmla="*/ 0 h 735"/>
              <a:gd name="connsiteX309" fmla="*/ 406442 w 1314025"/>
              <a:gd name="connsiteY309" fmla="*/ 0 h 735"/>
              <a:gd name="connsiteX310" fmla="*/ 407759 w 1314025"/>
              <a:gd name="connsiteY310" fmla="*/ 0 h 735"/>
              <a:gd name="connsiteX311" fmla="*/ 409068 w 1314025"/>
              <a:gd name="connsiteY311" fmla="*/ 0 h 735"/>
              <a:gd name="connsiteX312" fmla="*/ 410385 w 1314025"/>
              <a:gd name="connsiteY312" fmla="*/ 0 h 735"/>
              <a:gd name="connsiteX313" fmla="*/ 411701 w 1314025"/>
              <a:gd name="connsiteY313" fmla="*/ 0 h 735"/>
              <a:gd name="connsiteX314" fmla="*/ 413018 w 1314025"/>
              <a:gd name="connsiteY314" fmla="*/ 0 h 735"/>
              <a:gd name="connsiteX315" fmla="*/ 414335 w 1314025"/>
              <a:gd name="connsiteY315" fmla="*/ 0 h 735"/>
              <a:gd name="connsiteX316" fmla="*/ 415644 w 1314025"/>
              <a:gd name="connsiteY316" fmla="*/ 0 h 735"/>
              <a:gd name="connsiteX317" fmla="*/ 416961 w 1314025"/>
              <a:gd name="connsiteY317" fmla="*/ 0 h 735"/>
              <a:gd name="connsiteX318" fmla="*/ 418278 w 1314025"/>
              <a:gd name="connsiteY318" fmla="*/ 0 h 735"/>
              <a:gd name="connsiteX319" fmla="*/ 419594 w 1314025"/>
              <a:gd name="connsiteY319" fmla="*/ 0 h 735"/>
              <a:gd name="connsiteX320" fmla="*/ 420911 w 1314025"/>
              <a:gd name="connsiteY320" fmla="*/ 0 h 735"/>
              <a:gd name="connsiteX321" fmla="*/ 422228 w 1314025"/>
              <a:gd name="connsiteY321" fmla="*/ 0 h 735"/>
              <a:gd name="connsiteX322" fmla="*/ 423537 w 1314025"/>
              <a:gd name="connsiteY322" fmla="*/ 0 h 735"/>
              <a:gd name="connsiteX323" fmla="*/ 424854 w 1314025"/>
              <a:gd name="connsiteY323" fmla="*/ 0 h 735"/>
              <a:gd name="connsiteX324" fmla="*/ 426170 w 1314025"/>
              <a:gd name="connsiteY324" fmla="*/ 0 h 735"/>
              <a:gd name="connsiteX325" fmla="*/ 427487 w 1314025"/>
              <a:gd name="connsiteY325" fmla="*/ 0 h 735"/>
              <a:gd name="connsiteX326" fmla="*/ 428804 w 1314025"/>
              <a:gd name="connsiteY326" fmla="*/ 0 h 735"/>
              <a:gd name="connsiteX327" fmla="*/ 430113 w 1314025"/>
              <a:gd name="connsiteY327" fmla="*/ 0 h 735"/>
              <a:gd name="connsiteX328" fmla="*/ 431430 w 1314025"/>
              <a:gd name="connsiteY328" fmla="*/ 0 h 735"/>
              <a:gd name="connsiteX329" fmla="*/ 432747 w 1314025"/>
              <a:gd name="connsiteY329" fmla="*/ 0 h 735"/>
              <a:gd name="connsiteX330" fmla="*/ 434063 w 1314025"/>
              <a:gd name="connsiteY330" fmla="*/ 0 h 735"/>
              <a:gd name="connsiteX331" fmla="*/ 435380 w 1314025"/>
              <a:gd name="connsiteY331" fmla="*/ 0 h 735"/>
              <a:gd name="connsiteX332" fmla="*/ 436697 w 1314025"/>
              <a:gd name="connsiteY332" fmla="*/ 0 h 735"/>
              <a:gd name="connsiteX333" fmla="*/ 438006 w 1314025"/>
              <a:gd name="connsiteY333" fmla="*/ 0 h 735"/>
              <a:gd name="connsiteX334" fmla="*/ 439323 w 1314025"/>
              <a:gd name="connsiteY334" fmla="*/ 0 h 735"/>
              <a:gd name="connsiteX335" fmla="*/ 440640 w 1314025"/>
              <a:gd name="connsiteY335" fmla="*/ 0 h 735"/>
              <a:gd name="connsiteX336" fmla="*/ 441956 w 1314025"/>
              <a:gd name="connsiteY336" fmla="*/ 0 h 735"/>
              <a:gd name="connsiteX337" fmla="*/ 443273 w 1314025"/>
              <a:gd name="connsiteY337" fmla="*/ 0 h 735"/>
              <a:gd name="connsiteX338" fmla="*/ 444582 w 1314025"/>
              <a:gd name="connsiteY338" fmla="*/ 0 h 735"/>
              <a:gd name="connsiteX339" fmla="*/ 445899 w 1314025"/>
              <a:gd name="connsiteY339" fmla="*/ 0 h 735"/>
              <a:gd name="connsiteX340" fmla="*/ 447216 w 1314025"/>
              <a:gd name="connsiteY340" fmla="*/ 0 h 735"/>
              <a:gd name="connsiteX341" fmla="*/ 448532 w 1314025"/>
              <a:gd name="connsiteY341" fmla="*/ 0 h 735"/>
              <a:gd name="connsiteX342" fmla="*/ 449849 w 1314025"/>
              <a:gd name="connsiteY342" fmla="*/ 0 h 735"/>
              <a:gd name="connsiteX343" fmla="*/ 451158 w 1314025"/>
              <a:gd name="connsiteY343" fmla="*/ 0 h 735"/>
              <a:gd name="connsiteX344" fmla="*/ 452475 w 1314025"/>
              <a:gd name="connsiteY344" fmla="*/ 0 h 735"/>
              <a:gd name="connsiteX345" fmla="*/ 453792 w 1314025"/>
              <a:gd name="connsiteY345" fmla="*/ 0 h 735"/>
              <a:gd name="connsiteX346" fmla="*/ 455108 w 1314025"/>
              <a:gd name="connsiteY346" fmla="*/ 0 h 735"/>
              <a:gd name="connsiteX347" fmla="*/ 456425 w 1314025"/>
              <a:gd name="connsiteY347" fmla="*/ 0 h 735"/>
              <a:gd name="connsiteX348" fmla="*/ 457742 w 1314025"/>
              <a:gd name="connsiteY348" fmla="*/ 0 h 735"/>
              <a:gd name="connsiteX349" fmla="*/ 459051 w 1314025"/>
              <a:gd name="connsiteY349" fmla="*/ 0 h 735"/>
              <a:gd name="connsiteX350" fmla="*/ 460368 w 1314025"/>
              <a:gd name="connsiteY350" fmla="*/ 0 h 735"/>
              <a:gd name="connsiteX351" fmla="*/ 461685 w 1314025"/>
              <a:gd name="connsiteY351" fmla="*/ 0 h 735"/>
              <a:gd name="connsiteX352" fmla="*/ 463001 w 1314025"/>
              <a:gd name="connsiteY352" fmla="*/ 0 h 735"/>
              <a:gd name="connsiteX353" fmla="*/ 464318 w 1314025"/>
              <a:gd name="connsiteY353" fmla="*/ 0 h 735"/>
              <a:gd name="connsiteX354" fmla="*/ 465627 w 1314025"/>
              <a:gd name="connsiteY354" fmla="*/ 0 h 735"/>
              <a:gd name="connsiteX355" fmla="*/ 466944 w 1314025"/>
              <a:gd name="connsiteY355" fmla="*/ 0 h 735"/>
              <a:gd name="connsiteX356" fmla="*/ 468261 w 1314025"/>
              <a:gd name="connsiteY356" fmla="*/ 0 h 735"/>
              <a:gd name="connsiteX357" fmla="*/ 469578 w 1314025"/>
              <a:gd name="connsiteY357" fmla="*/ 0 h 735"/>
              <a:gd name="connsiteX358" fmla="*/ 470894 w 1314025"/>
              <a:gd name="connsiteY358" fmla="*/ 0 h 735"/>
              <a:gd name="connsiteX359" fmla="*/ 472211 w 1314025"/>
              <a:gd name="connsiteY359" fmla="*/ 0 h 735"/>
              <a:gd name="connsiteX360" fmla="*/ 473520 w 1314025"/>
              <a:gd name="connsiteY360" fmla="*/ 0 h 735"/>
              <a:gd name="connsiteX361" fmla="*/ 474837 w 1314025"/>
              <a:gd name="connsiteY361" fmla="*/ 0 h 735"/>
              <a:gd name="connsiteX362" fmla="*/ 476154 w 1314025"/>
              <a:gd name="connsiteY362" fmla="*/ 0 h 735"/>
              <a:gd name="connsiteX363" fmla="*/ 477470 w 1314025"/>
              <a:gd name="connsiteY363" fmla="*/ 0 h 735"/>
              <a:gd name="connsiteX364" fmla="*/ 478787 w 1314025"/>
              <a:gd name="connsiteY364" fmla="*/ 0 h 735"/>
              <a:gd name="connsiteX365" fmla="*/ 480096 w 1314025"/>
              <a:gd name="connsiteY365" fmla="*/ 0 h 735"/>
              <a:gd name="connsiteX366" fmla="*/ 481413 w 1314025"/>
              <a:gd name="connsiteY366" fmla="*/ 0 h 735"/>
              <a:gd name="connsiteX367" fmla="*/ 482730 w 1314025"/>
              <a:gd name="connsiteY367" fmla="*/ 0 h 735"/>
              <a:gd name="connsiteX368" fmla="*/ 484047 w 1314025"/>
              <a:gd name="connsiteY368" fmla="*/ 0 h 735"/>
              <a:gd name="connsiteX369" fmla="*/ 485363 w 1314025"/>
              <a:gd name="connsiteY369" fmla="*/ 0 h 735"/>
              <a:gd name="connsiteX370" fmla="*/ 486673 w 1314025"/>
              <a:gd name="connsiteY370" fmla="*/ 0 h 735"/>
              <a:gd name="connsiteX371" fmla="*/ 487989 w 1314025"/>
              <a:gd name="connsiteY371" fmla="*/ 0 h 735"/>
              <a:gd name="connsiteX372" fmla="*/ 489306 w 1314025"/>
              <a:gd name="connsiteY372" fmla="*/ 0 h 735"/>
              <a:gd name="connsiteX373" fmla="*/ 490623 w 1314025"/>
              <a:gd name="connsiteY373" fmla="*/ 0 h 735"/>
              <a:gd name="connsiteX374" fmla="*/ 491939 w 1314025"/>
              <a:gd name="connsiteY374" fmla="*/ 0 h 735"/>
              <a:gd name="connsiteX375" fmla="*/ 493256 w 1314025"/>
              <a:gd name="connsiteY375" fmla="*/ 0 h 735"/>
              <a:gd name="connsiteX376" fmla="*/ 494565 w 1314025"/>
              <a:gd name="connsiteY376" fmla="*/ 0 h 735"/>
              <a:gd name="connsiteX377" fmla="*/ 495882 w 1314025"/>
              <a:gd name="connsiteY377" fmla="*/ 0 h 735"/>
              <a:gd name="connsiteX378" fmla="*/ 497199 w 1314025"/>
              <a:gd name="connsiteY378" fmla="*/ 0 h 735"/>
              <a:gd name="connsiteX379" fmla="*/ 498516 w 1314025"/>
              <a:gd name="connsiteY379" fmla="*/ 0 h 735"/>
              <a:gd name="connsiteX380" fmla="*/ 499832 w 1314025"/>
              <a:gd name="connsiteY380" fmla="*/ 0 h 735"/>
              <a:gd name="connsiteX381" fmla="*/ 501142 w 1314025"/>
              <a:gd name="connsiteY381" fmla="*/ 0 h 735"/>
              <a:gd name="connsiteX382" fmla="*/ 502458 w 1314025"/>
              <a:gd name="connsiteY382" fmla="*/ 0 h 735"/>
              <a:gd name="connsiteX383" fmla="*/ 503775 w 1314025"/>
              <a:gd name="connsiteY383" fmla="*/ 0 h 735"/>
              <a:gd name="connsiteX384" fmla="*/ 505092 w 1314025"/>
              <a:gd name="connsiteY384" fmla="*/ 0 h 735"/>
              <a:gd name="connsiteX385" fmla="*/ 506408 w 1314025"/>
              <a:gd name="connsiteY385" fmla="*/ 0 h 735"/>
              <a:gd name="connsiteX386" fmla="*/ 507725 w 1314025"/>
              <a:gd name="connsiteY386" fmla="*/ 0 h 735"/>
              <a:gd name="connsiteX387" fmla="*/ 509035 w 1314025"/>
              <a:gd name="connsiteY387" fmla="*/ 0 h 735"/>
              <a:gd name="connsiteX388" fmla="*/ 510351 w 1314025"/>
              <a:gd name="connsiteY388" fmla="*/ 0 h 735"/>
              <a:gd name="connsiteX389" fmla="*/ 511668 w 1314025"/>
              <a:gd name="connsiteY389" fmla="*/ 0 h 735"/>
              <a:gd name="connsiteX390" fmla="*/ 512985 w 1314025"/>
              <a:gd name="connsiteY390" fmla="*/ 0 h 735"/>
              <a:gd name="connsiteX391" fmla="*/ 514301 w 1314025"/>
              <a:gd name="connsiteY391" fmla="*/ 0 h 735"/>
              <a:gd name="connsiteX392" fmla="*/ 515611 w 1314025"/>
              <a:gd name="connsiteY392" fmla="*/ 0 h 735"/>
              <a:gd name="connsiteX393" fmla="*/ 516927 w 1314025"/>
              <a:gd name="connsiteY393" fmla="*/ 0 h 735"/>
              <a:gd name="connsiteX394" fmla="*/ 518244 w 1314025"/>
              <a:gd name="connsiteY394" fmla="*/ 0 h 735"/>
              <a:gd name="connsiteX395" fmla="*/ 519561 w 1314025"/>
              <a:gd name="connsiteY395" fmla="*/ 0 h 735"/>
              <a:gd name="connsiteX396" fmla="*/ 520877 w 1314025"/>
              <a:gd name="connsiteY396" fmla="*/ 0 h 735"/>
              <a:gd name="connsiteX397" fmla="*/ 522187 w 1314025"/>
              <a:gd name="connsiteY397" fmla="*/ 0 h 735"/>
              <a:gd name="connsiteX398" fmla="*/ 523504 w 1314025"/>
              <a:gd name="connsiteY398" fmla="*/ 0 h 735"/>
              <a:gd name="connsiteX399" fmla="*/ 524820 w 1314025"/>
              <a:gd name="connsiteY399" fmla="*/ 0 h 735"/>
              <a:gd name="connsiteX400" fmla="*/ 526137 w 1314025"/>
              <a:gd name="connsiteY400" fmla="*/ 0 h 735"/>
              <a:gd name="connsiteX401" fmla="*/ 527454 w 1314025"/>
              <a:gd name="connsiteY401" fmla="*/ 0 h 735"/>
              <a:gd name="connsiteX402" fmla="*/ 528770 w 1314025"/>
              <a:gd name="connsiteY402" fmla="*/ 0 h 735"/>
              <a:gd name="connsiteX403" fmla="*/ 530080 w 1314025"/>
              <a:gd name="connsiteY403" fmla="*/ 0 h 735"/>
              <a:gd name="connsiteX404" fmla="*/ 531396 w 1314025"/>
              <a:gd name="connsiteY404" fmla="*/ 0 h 735"/>
              <a:gd name="connsiteX405" fmla="*/ 532713 w 1314025"/>
              <a:gd name="connsiteY405" fmla="*/ 0 h 735"/>
              <a:gd name="connsiteX406" fmla="*/ 534030 w 1314025"/>
              <a:gd name="connsiteY406" fmla="*/ 0 h 735"/>
              <a:gd name="connsiteX407" fmla="*/ 535347 w 1314025"/>
              <a:gd name="connsiteY407" fmla="*/ 0 h 735"/>
              <a:gd name="connsiteX408" fmla="*/ 536656 w 1314025"/>
              <a:gd name="connsiteY408" fmla="*/ 0 h 735"/>
              <a:gd name="connsiteX409" fmla="*/ 537973 w 1314025"/>
              <a:gd name="connsiteY409" fmla="*/ 0 h 735"/>
              <a:gd name="connsiteX410" fmla="*/ 539289 w 1314025"/>
              <a:gd name="connsiteY410" fmla="*/ 0 h 735"/>
              <a:gd name="connsiteX411" fmla="*/ 540606 w 1314025"/>
              <a:gd name="connsiteY411" fmla="*/ 0 h 735"/>
              <a:gd name="connsiteX412" fmla="*/ 541923 w 1314025"/>
              <a:gd name="connsiteY412" fmla="*/ 0 h 735"/>
              <a:gd name="connsiteX413" fmla="*/ 543232 w 1314025"/>
              <a:gd name="connsiteY413" fmla="*/ 0 h 735"/>
              <a:gd name="connsiteX414" fmla="*/ 544549 w 1314025"/>
              <a:gd name="connsiteY414" fmla="*/ 0 h 735"/>
              <a:gd name="connsiteX415" fmla="*/ 545865 w 1314025"/>
              <a:gd name="connsiteY415" fmla="*/ 0 h 735"/>
              <a:gd name="connsiteX416" fmla="*/ 547182 w 1314025"/>
              <a:gd name="connsiteY416" fmla="*/ 0 h 735"/>
              <a:gd name="connsiteX417" fmla="*/ 548499 w 1314025"/>
              <a:gd name="connsiteY417" fmla="*/ 0 h 735"/>
              <a:gd name="connsiteX418" fmla="*/ 549815 w 1314025"/>
              <a:gd name="connsiteY418" fmla="*/ 0 h 735"/>
              <a:gd name="connsiteX419" fmla="*/ 551125 w 1314025"/>
              <a:gd name="connsiteY419" fmla="*/ 0 h 735"/>
              <a:gd name="connsiteX420" fmla="*/ 552442 w 1314025"/>
              <a:gd name="connsiteY420" fmla="*/ 0 h 735"/>
              <a:gd name="connsiteX421" fmla="*/ 553758 w 1314025"/>
              <a:gd name="connsiteY421" fmla="*/ 0 h 735"/>
              <a:gd name="connsiteX422" fmla="*/ 555075 w 1314025"/>
              <a:gd name="connsiteY422" fmla="*/ 0 h 735"/>
              <a:gd name="connsiteX423" fmla="*/ 556392 w 1314025"/>
              <a:gd name="connsiteY423" fmla="*/ 0 h 735"/>
              <a:gd name="connsiteX424" fmla="*/ 557701 w 1314025"/>
              <a:gd name="connsiteY424" fmla="*/ 0 h 735"/>
              <a:gd name="connsiteX425" fmla="*/ 559018 w 1314025"/>
              <a:gd name="connsiteY425" fmla="*/ 0 h 735"/>
              <a:gd name="connsiteX426" fmla="*/ 560334 w 1314025"/>
              <a:gd name="connsiteY426" fmla="*/ 0 h 735"/>
              <a:gd name="connsiteX427" fmla="*/ 561651 w 1314025"/>
              <a:gd name="connsiteY427" fmla="*/ 0 h 735"/>
              <a:gd name="connsiteX428" fmla="*/ 562968 w 1314025"/>
              <a:gd name="connsiteY428" fmla="*/ 0 h 735"/>
              <a:gd name="connsiteX429" fmla="*/ 564285 w 1314025"/>
              <a:gd name="connsiteY429" fmla="*/ 0 h 735"/>
              <a:gd name="connsiteX430" fmla="*/ 565594 w 1314025"/>
              <a:gd name="connsiteY430" fmla="*/ 0 h 735"/>
              <a:gd name="connsiteX431" fmla="*/ 566911 w 1314025"/>
              <a:gd name="connsiteY431" fmla="*/ 0 h 735"/>
              <a:gd name="connsiteX432" fmla="*/ 568227 w 1314025"/>
              <a:gd name="connsiteY432" fmla="*/ 0 h 735"/>
              <a:gd name="connsiteX433" fmla="*/ 569544 w 1314025"/>
              <a:gd name="connsiteY433" fmla="*/ 0 h 735"/>
              <a:gd name="connsiteX434" fmla="*/ 570861 w 1314025"/>
              <a:gd name="connsiteY434" fmla="*/ 0 h 735"/>
              <a:gd name="connsiteX435" fmla="*/ 572170 w 1314025"/>
              <a:gd name="connsiteY435" fmla="*/ 0 h 735"/>
              <a:gd name="connsiteX436" fmla="*/ 573487 w 1314025"/>
              <a:gd name="connsiteY436" fmla="*/ 0 h 735"/>
              <a:gd name="connsiteX437" fmla="*/ 574803 w 1314025"/>
              <a:gd name="connsiteY437" fmla="*/ 0 h 735"/>
              <a:gd name="connsiteX438" fmla="*/ 576120 w 1314025"/>
              <a:gd name="connsiteY438" fmla="*/ 0 h 735"/>
              <a:gd name="connsiteX439" fmla="*/ 577437 w 1314025"/>
              <a:gd name="connsiteY439" fmla="*/ 0 h 735"/>
              <a:gd name="connsiteX440" fmla="*/ 578746 w 1314025"/>
              <a:gd name="connsiteY440" fmla="*/ 0 h 735"/>
              <a:gd name="connsiteX441" fmla="*/ 580063 w 1314025"/>
              <a:gd name="connsiteY441" fmla="*/ 0 h 735"/>
              <a:gd name="connsiteX442" fmla="*/ 581380 w 1314025"/>
              <a:gd name="connsiteY442" fmla="*/ 0 h 735"/>
              <a:gd name="connsiteX443" fmla="*/ 582696 w 1314025"/>
              <a:gd name="connsiteY443" fmla="*/ 0 h 735"/>
              <a:gd name="connsiteX444" fmla="*/ 584013 w 1314025"/>
              <a:gd name="connsiteY444" fmla="*/ 0 h 735"/>
              <a:gd name="connsiteX445" fmla="*/ 585330 w 1314025"/>
              <a:gd name="connsiteY445" fmla="*/ 0 h 735"/>
              <a:gd name="connsiteX446" fmla="*/ 586639 w 1314025"/>
              <a:gd name="connsiteY446" fmla="*/ 0 h 735"/>
              <a:gd name="connsiteX447" fmla="*/ 587956 w 1314025"/>
              <a:gd name="connsiteY447" fmla="*/ 0 h 735"/>
              <a:gd name="connsiteX448" fmla="*/ 589272 w 1314025"/>
              <a:gd name="connsiteY448" fmla="*/ 0 h 735"/>
              <a:gd name="connsiteX449" fmla="*/ 590589 w 1314025"/>
              <a:gd name="connsiteY449" fmla="*/ 0 h 735"/>
              <a:gd name="connsiteX450" fmla="*/ 591906 w 1314025"/>
              <a:gd name="connsiteY450" fmla="*/ 0 h 735"/>
              <a:gd name="connsiteX451" fmla="*/ 593215 w 1314025"/>
              <a:gd name="connsiteY451" fmla="*/ 0 h 735"/>
              <a:gd name="connsiteX452" fmla="*/ 594532 w 1314025"/>
              <a:gd name="connsiteY452" fmla="*/ 0 h 735"/>
              <a:gd name="connsiteX453" fmla="*/ 595849 w 1314025"/>
              <a:gd name="connsiteY453" fmla="*/ 0 h 735"/>
              <a:gd name="connsiteX454" fmla="*/ 597165 w 1314025"/>
              <a:gd name="connsiteY454" fmla="*/ 0 h 735"/>
              <a:gd name="connsiteX455" fmla="*/ 598482 w 1314025"/>
              <a:gd name="connsiteY455" fmla="*/ 0 h 735"/>
              <a:gd name="connsiteX456" fmla="*/ 599799 w 1314025"/>
              <a:gd name="connsiteY456" fmla="*/ 0 h 735"/>
              <a:gd name="connsiteX457" fmla="*/ 601108 w 1314025"/>
              <a:gd name="connsiteY457" fmla="*/ 0 h 735"/>
              <a:gd name="connsiteX458" fmla="*/ 602425 w 1314025"/>
              <a:gd name="connsiteY458" fmla="*/ 0 h 735"/>
              <a:gd name="connsiteX459" fmla="*/ 603742 w 1314025"/>
              <a:gd name="connsiteY459" fmla="*/ 0 h 735"/>
              <a:gd name="connsiteX460" fmla="*/ 605058 w 1314025"/>
              <a:gd name="connsiteY460" fmla="*/ 0 h 735"/>
              <a:gd name="connsiteX461" fmla="*/ 606375 w 1314025"/>
              <a:gd name="connsiteY461" fmla="*/ 0 h 735"/>
              <a:gd name="connsiteX462" fmla="*/ 607684 w 1314025"/>
              <a:gd name="connsiteY462" fmla="*/ 0 h 735"/>
              <a:gd name="connsiteX463" fmla="*/ 609001 w 1314025"/>
              <a:gd name="connsiteY463" fmla="*/ 0 h 735"/>
              <a:gd name="connsiteX464" fmla="*/ 610318 w 1314025"/>
              <a:gd name="connsiteY464" fmla="*/ 0 h 735"/>
              <a:gd name="connsiteX465" fmla="*/ 611634 w 1314025"/>
              <a:gd name="connsiteY465" fmla="*/ 0 h 735"/>
              <a:gd name="connsiteX466" fmla="*/ 612951 w 1314025"/>
              <a:gd name="connsiteY466" fmla="*/ 0 h 735"/>
              <a:gd name="connsiteX467" fmla="*/ 614260 w 1314025"/>
              <a:gd name="connsiteY467" fmla="*/ 0 h 735"/>
              <a:gd name="connsiteX468" fmla="*/ 615577 w 1314025"/>
              <a:gd name="connsiteY468" fmla="*/ 0 h 735"/>
              <a:gd name="connsiteX469" fmla="*/ 616894 w 1314025"/>
              <a:gd name="connsiteY469" fmla="*/ 0 h 735"/>
              <a:gd name="connsiteX470" fmla="*/ 618211 w 1314025"/>
              <a:gd name="connsiteY470" fmla="*/ 0 h 735"/>
              <a:gd name="connsiteX471" fmla="*/ 619527 w 1314025"/>
              <a:gd name="connsiteY471" fmla="*/ 0 h 735"/>
              <a:gd name="connsiteX472" fmla="*/ 620844 w 1314025"/>
              <a:gd name="connsiteY472" fmla="*/ 0 h 735"/>
              <a:gd name="connsiteX473" fmla="*/ 622153 w 1314025"/>
              <a:gd name="connsiteY473" fmla="*/ 0 h 735"/>
              <a:gd name="connsiteX474" fmla="*/ 623470 w 1314025"/>
              <a:gd name="connsiteY474" fmla="*/ 0 h 735"/>
              <a:gd name="connsiteX475" fmla="*/ 624787 w 1314025"/>
              <a:gd name="connsiteY475" fmla="*/ 0 h 735"/>
              <a:gd name="connsiteX476" fmla="*/ 626103 w 1314025"/>
              <a:gd name="connsiteY476" fmla="*/ 0 h 735"/>
              <a:gd name="connsiteX477" fmla="*/ 627420 w 1314025"/>
              <a:gd name="connsiteY477" fmla="*/ 0 h 735"/>
              <a:gd name="connsiteX478" fmla="*/ 628729 w 1314025"/>
              <a:gd name="connsiteY478" fmla="*/ 0 h 735"/>
              <a:gd name="connsiteX479" fmla="*/ 630046 w 1314025"/>
              <a:gd name="connsiteY479" fmla="*/ 0 h 735"/>
              <a:gd name="connsiteX480" fmla="*/ 631363 w 1314025"/>
              <a:gd name="connsiteY480" fmla="*/ 0 h 735"/>
              <a:gd name="connsiteX481" fmla="*/ 632680 w 1314025"/>
              <a:gd name="connsiteY481" fmla="*/ 0 h 735"/>
              <a:gd name="connsiteX482" fmla="*/ 633996 w 1314025"/>
              <a:gd name="connsiteY482" fmla="*/ 0 h 735"/>
              <a:gd name="connsiteX483" fmla="*/ 635313 w 1314025"/>
              <a:gd name="connsiteY483" fmla="*/ 0 h 735"/>
              <a:gd name="connsiteX484" fmla="*/ 636622 w 1314025"/>
              <a:gd name="connsiteY484" fmla="*/ 0 h 735"/>
              <a:gd name="connsiteX485" fmla="*/ 637939 w 1314025"/>
              <a:gd name="connsiteY485" fmla="*/ 0 h 735"/>
              <a:gd name="connsiteX486" fmla="*/ 639256 w 1314025"/>
              <a:gd name="connsiteY486" fmla="*/ 0 h 735"/>
              <a:gd name="connsiteX487" fmla="*/ 640572 w 1314025"/>
              <a:gd name="connsiteY487" fmla="*/ 0 h 735"/>
              <a:gd name="connsiteX488" fmla="*/ 641889 w 1314025"/>
              <a:gd name="connsiteY488" fmla="*/ 0 h 735"/>
              <a:gd name="connsiteX489" fmla="*/ 643198 w 1314025"/>
              <a:gd name="connsiteY489" fmla="*/ 0 h 735"/>
              <a:gd name="connsiteX490" fmla="*/ 644515 w 1314025"/>
              <a:gd name="connsiteY490" fmla="*/ 0 h 735"/>
              <a:gd name="connsiteX491" fmla="*/ 645832 w 1314025"/>
              <a:gd name="connsiteY491" fmla="*/ 0 h 735"/>
              <a:gd name="connsiteX492" fmla="*/ 647149 w 1314025"/>
              <a:gd name="connsiteY492" fmla="*/ 0 h 735"/>
              <a:gd name="connsiteX493" fmla="*/ 648465 w 1314025"/>
              <a:gd name="connsiteY493" fmla="*/ 0 h 735"/>
              <a:gd name="connsiteX494" fmla="*/ 649775 w 1314025"/>
              <a:gd name="connsiteY494" fmla="*/ 0 h 735"/>
              <a:gd name="connsiteX495" fmla="*/ 651091 w 1314025"/>
              <a:gd name="connsiteY495" fmla="*/ 0 h 735"/>
              <a:gd name="connsiteX496" fmla="*/ 652408 w 1314025"/>
              <a:gd name="connsiteY496" fmla="*/ 0 h 735"/>
              <a:gd name="connsiteX497" fmla="*/ 653725 w 1314025"/>
              <a:gd name="connsiteY497" fmla="*/ 0 h 735"/>
              <a:gd name="connsiteX498" fmla="*/ 655041 w 1314025"/>
              <a:gd name="connsiteY498" fmla="*/ 0 h 735"/>
              <a:gd name="connsiteX499" fmla="*/ 656358 w 1314025"/>
              <a:gd name="connsiteY499" fmla="*/ 0 h 735"/>
              <a:gd name="connsiteX500" fmla="*/ 657667 w 1314025"/>
              <a:gd name="connsiteY500" fmla="*/ 0 h 735"/>
              <a:gd name="connsiteX501" fmla="*/ 658984 w 1314025"/>
              <a:gd name="connsiteY501" fmla="*/ 0 h 735"/>
              <a:gd name="connsiteX502" fmla="*/ 660301 w 1314025"/>
              <a:gd name="connsiteY502" fmla="*/ 0 h 735"/>
              <a:gd name="connsiteX503" fmla="*/ 661618 w 1314025"/>
              <a:gd name="connsiteY503" fmla="*/ 0 h 735"/>
              <a:gd name="connsiteX504" fmla="*/ 662934 w 1314025"/>
              <a:gd name="connsiteY504" fmla="*/ 0 h 735"/>
              <a:gd name="connsiteX505" fmla="*/ 664244 w 1314025"/>
              <a:gd name="connsiteY505" fmla="*/ 0 h 735"/>
              <a:gd name="connsiteX506" fmla="*/ 665560 w 1314025"/>
              <a:gd name="connsiteY506" fmla="*/ 0 h 735"/>
              <a:gd name="connsiteX507" fmla="*/ 666877 w 1314025"/>
              <a:gd name="connsiteY507" fmla="*/ 0 h 735"/>
              <a:gd name="connsiteX508" fmla="*/ 668194 w 1314025"/>
              <a:gd name="connsiteY508" fmla="*/ 0 h 735"/>
              <a:gd name="connsiteX509" fmla="*/ 669510 w 1314025"/>
              <a:gd name="connsiteY509" fmla="*/ 0 h 735"/>
              <a:gd name="connsiteX510" fmla="*/ 670827 w 1314025"/>
              <a:gd name="connsiteY510" fmla="*/ 0 h 735"/>
              <a:gd name="connsiteX511" fmla="*/ 672137 w 1314025"/>
              <a:gd name="connsiteY511" fmla="*/ 0 h 735"/>
              <a:gd name="connsiteX512" fmla="*/ 673453 w 1314025"/>
              <a:gd name="connsiteY512" fmla="*/ 0 h 735"/>
              <a:gd name="connsiteX513" fmla="*/ 674770 w 1314025"/>
              <a:gd name="connsiteY513" fmla="*/ 0 h 735"/>
              <a:gd name="connsiteX514" fmla="*/ 676087 w 1314025"/>
              <a:gd name="connsiteY514" fmla="*/ 0 h 735"/>
              <a:gd name="connsiteX515" fmla="*/ 677403 w 1314025"/>
              <a:gd name="connsiteY515" fmla="*/ 0 h 735"/>
              <a:gd name="connsiteX516" fmla="*/ 678713 w 1314025"/>
              <a:gd name="connsiteY516" fmla="*/ 0 h 735"/>
              <a:gd name="connsiteX517" fmla="*/ 680029 w 1314025"/>
              <a:gd name="connsiteY517" fmla="*/ 0 h 735"/>
              <a:gd name="connsiteX518" fmla="*/ 681346 w 1314025"/>
              <a:gd name="connsiteY518" fmla="*/ 0 h 735"/>
              <a:gd name="connsiteX519" fmla="*/ 682663 w 1314025"/>
              <a:gd name="connsiteY519" fmla="*/ 0 h 735"/>
              <a:gd name="connsiteX520" fmla="*/ 683979 w 1314025"/>
              <a:gd name="connsiteY520" fmla="*/ 0 h 735"/>
              <a:gd name="connsiteX521" fmla="*/ 685289 w 1314025"/>
              <a:gd name="connsiteY521" fmla="*/ 0 h 735"/>
              <a:gd name="connsiteX522" fmla="*/ 686606 w 1314025"/>
              <a:gd name="connsiteY522" fmla="*/ 0 h 735"/>
              <a:gd name="connsiteX523" fmla="*/ 687922 w 1314025"/>
              <a:gd name="connsiteY523" fmla="*/ 0 h 735"/>
              <a:gd name="connsiteX524" fmla="*/ 689239 w 1314025"/>
              <a:gd name="connsiteY524" fmla="*/ 0 h 735"/>
              <a:gd name="connsiteX525" fmla="*/ 690556 w 1314025"/>
              <a:gd name="connsiteY525" fmla="*/ 0 h 735"/>
              <a:gd name="connsiteX526" fmla="*/ 691872 w 1314025"/>
              <a:gd name="connsiteY526" fmla="*/ 0 h 735"/>
              <a:gd name="connsiteX527" fmla="*/ 693182 w 1314025"/>
              <a:gd name="connsiteY527" fmla="*/ 0 h 735"/>
              <a:gd name="connsiteX528" fmla="*/ 694498 w 1314025"/>
              <a:gd name="connsiteY528" fmla="*/ 0 h 735"/>
              <a:gd name="connsiteX529" fmla="*/ 695815 w 1314025"/>
              <a:gd name="connsiteY529" fmla="*/ 0 h 735"/>
              <a:gd name="connsiteX530" fmla="*/ 697132 w 1314025"/>
              <a:gd name="connsiteY530" fmla="*/ 0 h 735"/>
              <a:gd name="connsiteX531" fmla="*/ 698449 w 1314025"/>
              <a:gd name="connsiteY531" fmla="*/ 0 h 735"/>
              <a:gd name="connsiteX532" fmla="*/ 699758 w 1314025"/>
              <a:gd name="connsiteY532" fmla="*/ 0 h 735"/>
              <a:gd name="connsiteX533" fmla="*/ 701075 w 1314025"/>
              <a:gd name="connsiteY533" fmla="*/ 0 h 735"/>
              <a:gd name="connsiteX534" fmla="*/ 702391 w 1314025"/>
              <a:gd name="connsiteY534" fmla="*/ 0 h 735"/>
              <a:gd name="connsiteX535" fmla="*/ 703708 w 1314025"/>
              <a:gd name="connsiteY535" fmla="*/ 0 h 735"/>
              <a:gd name="connsiteX536" fmla="*/ 705025 w 1314025"/>
              <a:gd name="connsiteY536" fmla="*/ 0 h 735"/>
              <a:gd name="connsiteX537" fmla="*/ 706341 w 1314025"/>
              <a:gd name="connsiteY537" fmla="*/ 0 h 735"/>
              <a:gd name="connsiteX538" fmla="*/ 707651 w 1314025"/>
              <a:gd name="connsiteY538" fmla="*/ 0 h 735"/>
              <a:gd name="connsiteX539" fmla="*/ 708967 w 1314025"/>
              <a:gd name="connsiteY539" fmla="*/ 0 h 735"/>
              <a:gd name="connsiteX540" fmla="*/ 710284 w 1314025"/>
              <a:gd name="connsiteY540" fmla="*/ 0 h 735"/>
              <a:gd name="connsiteX541" fmla="*/ 711601 w 1314025"/>
              <a:gd name="connsiteY541" fmla="*/ 0 h 735"/>
              <a:gd name="connsiteX542" fmla="*/ 712918 w 1314025"/>
              <a:gd name="connsiteY542" fmla="*/ 0 h 735"/>
              <a:gd name="connsiteX543" fmla="*/ 714227 w 1314025"/>
              <a:gd name="connsiteY543" fmla="*/ 0 h 735"/>
              <a:gd name="connsiteX544" fmla="*/ 715544 w 1314025"/>
              <a:gd name="connsiteY544" fmla="*/ 0 h 735"/>
              <a:gd name="connsiteX545" fmla="*/ 716860 w 1314025"/>
              <a:gd name="connsiteY545" fmla="*/ 0 h 735"/>
              <a:gd name="connsiteX546" fmla="*/ 718177 w 1314025"/>
              <a:gd name="connsiteY546" fmla="*/ 0 h 735"/>
              <a:gd name="connsiteX547" fmla="*/ 719494 w 1314025"/>
              <a:gd name="connsiteY547" fmla="*/ 0 h 735"/>
              <a:gd name="connsiteX548" fmla="*/ 720803 w 1314025"/>
              <a:gd name="connsiteY548" fmla="*/ 0 h 735"/>
              <a:gd name="connsiteX549" fmla="*/ 722120 w 1314025"/>
              <a:gd name="connsiteY549" fmla="*/ 0 h 735"/>
              <a:gd name="connsiteX550" fmla="*/ 723436 w 1314025"/>
              <a:gd name="connsiteY550" fmla="*/ 0 h 735"/>
              <a:gd name="connsiteX551" fmla="*/ 724753 w 1314025"/>
              <a:gd name="connsiteY551" fmla="*/ 0 h 735"/>
              <a:gd name="connsiteX552" fmla="*/ 726070 w 1314025"/>
              <a:gd name="connsiteY552" fmla="*/ 0 h 735"/>
              <a:gd name="connsiteX553" fmla="*/ 727387 w 1314025"/>
              <a:gd name="connsiteY553" fmla="*/ 0 h 735"/>
              <a:gd name="connsiteX554" fmla="*/ 728696 w 1314025"/>
              <a:gd name="connsiteY554" fmla="*/ 0 h 735"/>
              <a:gd name="connsiteX555" fmla="*/ 730013 w 1314025"/>
              <a:gd name="connsiteY555" fmla="*/ 0 h 735"/>
              <a:gd name="connsiteX556" fmla="*/ 731329 w 1314025"/>
              <a:gd name="connsiteY556" fmla="*/ 0 h 735"/>
              <a:gd name="connsiteX557" fmla="*/ 732646 w 1314025"/>
              <a:gd name="connsiteY557" fmla="*/ 0 h 735"/>
              <a:gd name="connsiteX558" fmla="*/ 733963 w 1314025"/>
              <a:gd name="connsiteY558" fmla="*/ 0 h 735"/>
              <a:gd name="connsiteX559" fmla="*/ 735272 w 1314025"/>
              <a:gd name="connsiteY559" fmla="*/ 0 h 735"/>
              <a:gd name="connsiteX560" fmla="*/ 736589 w 1314025"/>
              <a:gd name="connsiteY560" fmla="*/ 0 h 735"/>
              <a:gd name="connsiteX561" fmla="*/ 737905 w 1314025"/>
              <a:gd name="connsiteY561" fmla="*/ 0 h 735"/>
              <a:gd name="connsiteX562" fmla="*/ 739222 w 1314025"/>
              <a:gd name="connsiteY562" fmla="*/ 0 h 735"/>
              <a:gd name="connsiteX563" fmla="*/ 740539 w 1314025"/>
              <a:gd name="connsiteY563" fmla="*/ 0 h 735"/>
              <a:gd name="connsiteX564" fmla="*/ 741856 w 1314025"/>
              <a:gd name="connsiteY564" fmla="*/ 0 h 735"/>
              <a:gd name="connsiteX565" fmla="*/ 743165 w 1314025"/>
              <a:gd name="connsiteY565" fmla="*/ 0 h 735"/>
              <a:gd name="connsiteX566" fmla="*/ 744482 w 1314025"/>
              <a:gd name="connsiteY566" fmla="*/ 0 h 735"/>
              <a:gd name="connsiteX567" fmla="*/ 745798 w 1314025"/>
              <a:gd name="connsiteY567" fmla="*/ 0 h 735"/>
              <a:gd name="connsiteX568" fmla="*/ 747115 w 1314025"/>
              <a:gd name="connsiteY568" fmla="*/ 0 h 735"/>
              <a:gd name="connsiteX569" fmla="*/ 748432 w 1314025"/>
              <a:gd name="connsiteY569" fmla="*/ 0 h 735"/>
              <a:gd name="connsiteX570" fmla="*/ 749741 w 1314025"/>
              <a:gd name="connsiteY570" fmla="*/ 0 h 735"/>
              <a:gd name="connsiteX571" fmla="*/ 751058 w 1314025"/>
              <a:gd name="connsiteY571" fmla="*/ 0 h 735"/>
              <a:gd name="connsiteX572" fmla="*/ 752374 w 1314025"/>
              <a:gd name="connsiteY572" fmla="*/ 0 h 735"/>
              <a:gd name="connsiteX573" fmla="*/ 753691 w 1314025"/>
              <a:gd name="connsiteY573" fmla="*/ 0 h 735"/>
              <a:gd name="connsiteX574" fmla="*/ 755008 w 1314025"/>
              <a:gd name="connsiteY574" fmla="*/ 0 h 735"/>
              <a:gd name="connsiteX575" fmla="*/ 756317 w 1314025"/>
              <a:gd name="connsiteY575" fmla="*/ 0 h 735"/>
              <a:gd name="connsiteX576" fmla="*/ 757634 w 1314025"/>
              <a:gd name="connsiteY576" fmla="*/ 0 h 735"/>
              <a:gd name="connsiteX577" fmla="*/ 758951 w 1314025"/>
              <a:gd name="connsiteY577" fmla="*/ 0 h 735"/>
              <a:gd name="connsiteX578" fmla="*/ 760267 w 1314025"/>
              <a:gd name="connsiteY578" fmla="*/ 0 h 735"/>
              <a:gd name="connsiteX579" fmla="*/ 761584 w 1314025"/>
              <a:gd name="connsiteY579" fmla="*/ 0 h 735"/>
              <a:gd name="connsiteX580" fmla="*/ 762901 w 1314025"/>
              <a:gd name="connsiteY580" fmla="*/ 0 h 735"/>
              <a:gd name="connsiteX581" fmla="*/ 764210 w 1314025"/>
              <a:gd name="connsiteY581" fmla="*/ 0 h 735"/>
              <a:gd name="connsiteX582" fmla="*/ 765527 w 1314025"/>
              <a:gd name="connsiteY582" fmla="*/ 0 h 735"/>
              <a:gd name="connsiteX583" fmla="*/ 766844 w 1314025"/>
              <a:gd name="connsiteY583" fmla="*/ 0 h 735"/>
              <a:gd name="connsiteX584" fmla="*/ 768160 w 1314025"/>
              <a:gd name="connsiteY584" fmla="*/ 0 h 735"/>
              <a:gd name="connsiteX585" fmla="*/ 769477 w 1314025"/>
              <a:gd name="connsiteY585" fmla="*/ 0 h 735"/>
              <a:gd name="connsiteX586" fmla="*/ 770786 w 1314025"/>
              <a:gd name="connsiteY586" fmla="*/ 0 h 735"/>
              <a:gd name="connsiteX587" fmla="*/ 772103 w 1314025"/>
              <a:gd name="connsiteY587" fmla="*/ 0 h 735"/>
              <a:gd name="connsiteX588" fmla="*/ 773420 w 1314025"/>
              <a:gd name="connsiteY588" fmla="*/ 0 h 735"/>
              <a:gd name="connsiteX589" fmla="*/ 774736 w 1314025"/>
              <a:gd name="connsiteY589" fmla="*/ 0 h 735"/>
              <a:gd name="connsiteX590" fmla="*/ 776053 w 1314025"/>
              <a:gd name="connsiteY590" fmla="*/ 0 h 735"/>
              <a:gd name="connsiteX591" fmla="*/ 777370 w 1314025"/>
              <a:gd name="connsiteY591" fmla="*/ 0 h 735"/>
              <a:gd name="connsiteX592" fmla="*/ 778679 w 1314025"/>
              <a:gd name="connsiteY592" fmla="*/ 0 h 735"/>
              <a:gd name="connsiteX593" fmla="*/ 779996 w 1314025"/>
              <a:gd name="connsiteY593" fmla="*/ 0 h 735"/>
              <a:gd name="connsiteX594" fmla="*/ 781313 w 1314025"/>
              <a:gd name="connsiteY594" fmla="*/ 0 h 735"/>
              <a:gd name="connsiteX595" fmla="*/ 782629 w 1314025"/>
              <a:gd name="connsiteY595" fmla="*/ 0 h 735"/>
              <a:gd name="connsiteX596" fmla="*/ 783946 w 1314025"/>
              <a:gd name="connsiteY596" fmla="*/ 0 h 735"/>
              <a:gd name="connsiteX597" fmla="*/ 785255 w 1314025"/>
              <a:gd name="connsiteY597" fmla="*/ 0 h 735"/>
              <a:gd name="connsiteX598" fmla="*/ 786572 w 1314025"/>
              <a:gd name="connsiteY598" fmla="*/ 0 h 735"/>
              <a:gd name="connsiteX599" fmla="*/ 787889 w 1314025"/>
              <a:gd name="connsiteY599" fmla="*/ 0 h 735"/>
              <a:gd name="connsiteX600" fmla="*/ 789205 w 1314025"/>
              <a:gd name="connsiteY600" fmla="*/ 0 h 735"/>
              <a:gd name="connsiteX601" fmla="*/ 790522 w 1314025"/>
              <a:gd name="connsiteY601" fmla="*/ 0 h 735"/>
              <a:gd name="connsiteX602" fmla="*/ 791831 w 1314025"/>
              <a:gd name="connsiteY602" fmla="*/ 0 h 735"/>
              <a:gd name="connsiteX603" fmla="*/ 793148 w 1314025"/>
              <a:gd name="connsiteY603" fmla="*/ 0 h 735"/>
              <a:gd name="connsiteX604" fmla="*/ 794465 w 1314025"/>
              <a:gd name="connsiteY604" fmla="*/ 0 h 735"/>
              <a:gd name="connsiteX605" fmla="*/ 795782 w 1314025"/>
              <a:gd name="connsiteY605" fmla="*/ 0 h 735"/>
              <a:gd name="connsiteX606" fmla="*/ 797098 w 1314025"/>
              <a:gd name="connsiteY606" fmla="*/ 0 h 735"/>
              <a:gd name="connsiteX607" fmla="*/ 798415 w 1314025"/>
              <a:gd name="connsiteY607" fmla="*/ 0 h 735"/>
              <a:gd name="connsiteX608" fmla="*/ 799724 w 1314025"/>
              <a:gd name="connsiteY608" fmla="*/ 0 h 735"/>
              <a:gd name="connsiteX609" fmla="*/ 801041 w 1314025"/>
              <a:gd name="connsiteY609" fmla="*/ 0 h 735"/>
              <a:gd name="connsiteX610" fmla="*/ 802358 w 1314025"/>
              <a:gd name="connsiteY610" fmla="*/ 0 h 735"/>
              <a:gd name="connsiteX611" fmla="*/ 803674 w 1314025"/>
              <a:gd name="connsiteY611" fmla="*/ 0 h 735"/>
              <a:gd name="connsiteX612" fmla="*/ 804991 w 1314025"/>
              <a:gd name="connsiteY612" fmla="*/ 0 h 735"/>
              <a:gd name="connsiteX613" fmla="*/ 806300 w 1314025"/>
              <a:gd name="connsiteY613" fmla="*/ 0 h 735"/>
              <a:gd name="connsiteX614" fmla="*/ 807617 w 1314025"/>
              <a:gd name="connsiteY614" fmla="*/ 0 h 735"/>
              <a:gd name="connsiteX615" fmla="*/ 808934 w 1314025"/>
              <a:gd name="connsiteY615" fmla="*/ 0 h 735"/>
              <a:gd name="connsiteX616" fmla="*/ 810251 w 1314025"/>
              <a:gd name="connsiteY616" fmla="*/ 0 h 735"/>
              <a:gd name="connsiteX617" fmla="*/ 811567 w 1314025"/>
              <a:gd name="connsiteY617" fmla="*/ 0 h 735"/>
              <a:gd name="connsiteX618" fmla="*/ 812884 w 1314025"/>
              <a:gd name="connsiteY618" fmla="*/ 0 h 735"/>
              <a:gd name="connsiteX619" fmla="*/ 814193 w 1314025"/>
              <a:gd name="connsiteY619" fmla="*/ 0 h 735"/>
              <a:gd name="connsiteX620" fmla="*/ 815510 w 1314025"/>
              <a:gd name="connsiteY620" fmla="*/ 0 h 735"/>
              <a:gd name="connsiteX621" fmla="*/ 816827 w 1314025"/>
              <a:gd name="connsiteY621" fmla="*/ 0 h 735"/>
              <a:gd name="connsiteX622" fmla="*/ 818143 w 1314025"/>
              <a:gd name="connsiteY622" fmla="*/ 0 h 735"/>
              <a:gd name="connsiteX623" fmla="*/ 819460 w 1314025"/>
              <a:gd name="connsiteY623" fmla="*/ 0 h 735"/>
              <a:gd name="connsiteX624" fmla="*/ 820770 w 1314025"/>
              <a:gd name="connsiteY624" fmla="*/ 0 h 735"/>
              <a:gd name="connsiteX625" fmla="*/ 822086 w 1314025"/>
              <a:gd name="connsiteY625" fmla="*/ 0 h 735"/>
              <a:gd name="connsiteX626" fmla="*/ 823403 w 1314025"/>
              <a:gd name="connsiteY626" fmla="*/ 0 h 735"/>
              <a:gd name="connsiteX627" fmla="*/ 824720 w 1314025"/>
              <a:gd name="connsiteY627" fmla="*/ 0 h 735"/>
              <a:gd name="connsiteX628" fmla="*/ 826036 w 1314025"/>
              <a:gd name="connsiteY628" fmla="*/ 0 h 735"/>
              <a:gd name="connsiteX629" fmla="*/ 827346 w 1314025"/>
              <a:gd name="connsiteY629" fmla="*/ 0 h 735"/>
              <a:gd name="connsiteX630" fmla="*/ 828662 w 1314025"/>
              <a:gd name="connsiteY630" fmla="*/ 0 h 735"/>
              <a:gd name="connsiteX631" fmla="*/ 829979 w 1314025"/>
              <a:gd name="connsiteY631" fmla="*/ 0 h 735"/>
              <a:gd name="connsiteX632" fmla="*/ 831296 w 1314025"/>
              <a:gd name="connsiteY632" fmla="*/ 0 h 735"/>
              <a:gd name="connsiteX633" fmla="*/ 832612 w 1314025"/>
              <a:gd name="connsiteY633" fmla="*/ 0 h 735"/>
              <a:gd name="connsiteX634" fmla="*/ 833929 w 1314025"/>
              <a:gd name="connsiteY634" fmla="*/ 0 h 735"/>
              <a:gd name="connsiteX635" fmla="*/ 835238 w 1314025"/>
              <a:gd name="connsiteY635" fmla="*/ 0 h 735"/>
              <a:gd name="connsiteX636" fmla="*/ 836555 w 1314025"/>
              <a:gd name="connsiteY636" fmla="*/ 0 h 735"/>
              <a:gd name="connsiteX637" fmla="*/ 837872 w 1314025"/>
              <a:gd name="connsiteY637" fmla="*/ 0 h 735"/>
              <a:gd name="connsiteX638" fmla="*/ 839189 w 1314025"/>
              <a:gd name="connsiteY638" fmla="*/ 0 h 735"/>
              <a:gd name="connsiteX639" fmla="*/ 840505 w 1314025"/>
              <a:gd name="connsiteY639" fmla="*/ 0 h 735"/>
              <a:gd name="connsiteX640" fmla="*/ 841815 w 1314025"/>
              <a:gd name="connsiteY640" fmla="*/ 0 h 735"/>
              <a:gd name="connsiteX641" fmla="*/ 843131 w 1314025"/>
              <a:gd name="connsiteY641" fmla="*/ 0 h 735"/>
              <a:gd name="connsiteX642" fmla="*/ 844448 w 1314025"/>
              <a:gd name="connsiteY642" fmla="*/ 0 h 735"/>
              <a:gd name="connsiteX643" fmla="*/ 845765 w 1314025"/>
              <a:gd name="connsiteY643" fmla="*/ 0 h 735"/>
              <a:gd name="connsiteX644" fmla="*/ 847081 w 1314025"/>
              <a:gd name="connsiteY644" fmla="*/ 0 h 735"/>
              <a:gd name="connsiteX645" fmla="*/ 848398 w 1314025"/>
              <a:gd name="connsiteY645" fmla="*/ 0 h 735"/>
              <a:gd name="connsiteX646" fmla="*/ 849708 w 1314025"/>
              <a:gd name="connsiteY646" fmla="*/ 0 h 735"/>
              <a:gd name="connsiteX647" fmla="*/ 851024 w 1314025"/>
              <a:gd name="connsiteY647" fmla="*/ 0 h 735"/>
              <a:gd name="connsiteX648" fmla="*/ 852341 w 1314025"/>
              <a:gd name="connsiteY648" fmla="*/ 0 h 735"/>
              <a:gd name="connsiteX649" fmla="*/ 853658 w 1314025"/>
              <a:gd name="connsiteY649" fmla="*/ 0 h 735"/>
              <a:gd name="connsiteX650" fmla="*/ 854974 w 1314025"/>
              <a:gd name="connsiteY650" fmla="*/ 0 h 735"/>
              <a:gd name="connsiteX651" fmla="*/ 856284 w 1314025"/>
              <a:gd name="connsiteY651" fmla="*/ 0 h 735"/>
              <a:gd name="connsiteX652" fmla="*/ 857600 w 1314025"/>
              <a:gd name="connsiteY652" fmla="*/ 0 h 735"/>
              <a:gd name="connsiteX653" fmla="*/ 858917 w 1314025"/>
              <a:gd name="connsiteY653" fmla="*/ 0 h 735"/>
              <a:gd name="connsiteX654" fmla="*/ 860234 w 1314025"/>
              <a:gd name="connsiteY654" fmla="*/ 0 h 735"/>
              <a:gd name="connsiteX655" fmla="*/ 861551 w 1314025"/>
              <a:gd name="connsiteY655" fmla="*/ 0 h 735"/>
              <a:gd name="connsiteX656" fmla="*/ 862860 w 1314025"/>
              <a:gd name="connsiteY656" fmla="*/ 0 h 735"/>
              <a:gd name="connsiteX657" fmla="*/ 864177 w 1314025"/>
              <a:gd name="connsiteY657" fmla="*/ 0 h 735"/>
              <a:gd name="connsiteX658" fmla="*/ 865493 w 1314025"/>
              <a:gd name="connsiteY658" fmla="*/ 0 h 735"/>
              <a:gd name="connsiteX659" fmla="*/ 866810 w 1314025"/>
              <a:gd name="connsiteY659" fmla="*/ 0 h 735"/>
              <a:gd name="connsiteX660" fmla="*/ 868127 w 1314025"/>
              <a:gd name="connsiteY660" fmla="*/ 0 h 735"/>
              <a:gd name="connsiteX661" fmla="*/ 869443 w 1314025"/>
              <a:gd name="connsiteY661" fmla="*/ 0 h 735"/>
              <a:gd name="connsiteX662" fmla="*/ 870753 w 1314025"/>
              <a:gd name="connsiteY662" fmla="*/ 0 h 735"/>
              <a:gd name="connsiteX663" fmla="*/ 872069 w 1314025"/>
              <a:gd name="connsiteY663" fmla="*/ 0 h 735"/>
              <a:gd name="connsiteX664" fmla="*/ 873386 w 1314025"/>
              <a:gd name="connsiteY664" fmla="*/ 0 h 735"/>
              <a:gd name="connsiteX665" fmla="*/ 874703 w 1314025"/>
              <a:gd name="connsiteY665" fmla="*/ 0 h 735"/>
              <a:gd name="connsiteX666" fmla="*/ 876020 w 1314025"/>
              <a:gd name="connsiteY666" fmla="*/ 0 h 735"/>
              <a:gd name="connsiteX667" fmla="*/ 877329 w 1314025"/>
              <a:gd name="connsiteY667" fmla="*/ 0 h 735"/>
              <a:gd name="connsiteX668" fmla="*/ 878646 w 1314025"/>
              <a:gd name="connsiteY668" fmla="*/ 0 h 735"/>
              <a:gd name="connsiteX669" fmla="*/ 879962 w 1314025"/>
              <a:gd name="connsiteY669" fmla="*/ 0 h 735"/>
              <a:gd name="connsiteX670" fmla="*/ 881279 w 1314025"/>
              <a:gd name="connsiteY670" fmla="*/ 0 h 735"/>
              <a:gd name="connsiteX671" fmla="*/ 882596 w 1314025"/>
              <a:gd name="connsiteY671" fmla="*/ 0 h 735"/>
              <a:gd name="connsiteX672" fmla="*/ 883905 w 1314025"/>
              <a:gd name="connsiteY672" fmla="*/ 0 h 735"/>
              <a:gd name="connsiteX673" fmla="*/ 885222 w 1314025"/>
              <a:gd name="connsiteY673" fmla="*/ 0 h 735"/>
              <a:gd name="connsiteX674" fmla="*/ 886538 w 1314025"/>
              <a:gd name="connsiteY674" fmla="*/ 0 h 735"/>
              <a:gd name="connsiteX675" fmla="*/ 887855 w 1314025"/>
              <a:gd name="connsiteY675" fmla="*/ 0 h 735"/>
              <a:gd name="connsiteX676" fmla="*/ 889172 w 1314025"/>
              <a:gd name="connsiteY676" fmla="*/ 0 h 735"/>
              <a:gd name="connsiteX677" fmla="*/ 890489 w 1314025"/>
              <a:gd name="connsiteY677" fmla="*/ 0 h 735"/>
              <a:gd name="connsiteX678" fmla="*/ 891798 w 1314025"/>
              <a:gd name="connsiteY678" fmla="*/ 0 h 735"/>
              <a:gd name="connsiteX679" fmla="*/ 893115 w 1314025"/>
              <a:gd name="connsiteY679" fmla="*/ 0 h 735"/>
              <a:gd name="connsiteX680" fmla="*/ 894431 w 1314025"/>
              <a:gd name="connsiteY680" fmla="*/ 0 h 735"/>
              <a:gd name="connsiteX681" fmla="*/ 895748 w 1314025"/>
              <a:gd name="connsiteY681" fmla="*/ 0 h 735"/>
              <a:gd name="connsiteX682" fmla="*/ 897065 w 1314025"/>
              <a:gd name="connsiteY682" fmla="*/ 0 h 735"/>
              <a:gd name="connsiteX683" fmla="*/ 898374 w 1314025"/>
              <a:gd name="connsiteY683" fmla="*/ 0 h 735"/>
              <a:gd name="connsiteX684" fmla="*/ 899691 w 1314025"/>
              <a:gd name="connsiteY684" fmla="*/ 0 h 735"/>
              <a:gd name="connsiteX685" fmla="*/ 901007 w 1314025"/>
              <a:gd name="connsiteY685" fmla="*/ 0 h 735"/>
              <a:gd name="connsiteX686" fmla="*/ 902324 w 1314025"/>
              <a:gd name="connsiteY686" fmla="*/ 0 h 735"/>
              <a:gd name="connsiteX687" fmla="*/ 903641 w 1314025"/>
              <a:gd name="connsiteY687" fmla="*/ 0 h 735"/>
              <a:gd name="connsiteX688" fmla="*/ 904958 w 1314025"/>
              <a:gd name="connsiteY688" fmla="*/ 0 h 735"/>
              <a:gd name="connsiteX689" fmla="*/ 906267 w 1314025"/>
              <a:gd name="connsiteY689" fmla="*/ 0 h 735"/>
              <a:gd name="connsiteX690" fmla="*/ 907584 w 1314025"/>
              <a:gd name="connsiteY690" fmla="*/ 0 h 735"/>
              <a:gd name="connsiteX691" fmla="*/ 908900 w 1314025"/>
              <a:gd name="connsiteY691" fmla="*/ 0 h 735"/>
              <a:gd name="connsiteX692" fmla="*/ 910217 w 1314025"/>
              <a:gd name="connsiteY692" fmla="*/ 0 h 735"/>
              <a:gd name="connsiteX693" fmla="*/ 911534 w 1314025"/>
              <a:gd name="connsiteY693" fmla="*/ 0 h 735"/>
              <a:gd name="connsiteX694" fmla="*/ 912843 w 1314025"/>
              <a:gd name="connsiteY694" fmla="*/ 0 h 735"/>
              <a:gd name="connsiteX695" fmla="*/ 914160 w 1314025"/>
              <a:gd name="connsiteY695" fmla="*/ 0 h 735"/>
              <a:gd name="connsiteX696" fmla="*/ 915477 w 1314025"/>
              <a:gd name="connsiteY696" fmla="*/ 0 h 735"/>
              <a:gd name="connsiteX697" fmla="*/ 916793 w 1314025"/>
              <a:gd name="connsiteY697" fmla="*/ 0 h 735"/>
              <a:gd name="connsiteX698" fmla="*/ 918110 w 1314025"/>
              <a:gd name="connsiteY698" fmla="*/ 0 h 735"/>
              <a:gd name="connsiteX699" fmla="*/ 919419 w 1314025"/>
              <a:gd name="connsiteY699" fmla="*/ 0 h 735"/>
              <a:gd name="connsiteX700" fmla="*/ 920736 w 1314025"/>
              <a:gd name="connsiteY700" fmla="*/ 0 h 735"/>
              <a:gd name="connsiteX701" fmla="*/ 922053 w 1314025"/>
              <a:gd name="connsiteY701" fmla="*/ 0 h 735"/>
              <a:gd name="connsiteX702" fmla="*/ 923369 w 1314025"/>
              <a:gd name="connsiteY702" fmla="*/ 0 h 735"/>
              <a:gd name="connsiteX703" fmla="*/ 924686 w 1314025"/>
              <a:gd name="connsiteY703" fmla="*/ 0 h 735"/>
              <a:gd name="connsiteX704" fmla="*/ 926003 w 1314025"/>
              <a:gd name="connsiteY704" fmla="*/ 0 h 735"/>
              <a:gd name="connsiteX705" fmla="*/ 927312 w 1314025"/>
              <a:gd name="connsiteY705" fmla="*/ 0 h 735"/>
              <a:gd name="connsiteX706" fmla="*/ 928629 w 1314025"/>
              <a:gd name="connsiteY706" fmla="*/ 0 h 735"/>
              <a:gd name="connsiteX707" fmla="*/ 929945 w 1314025"/>
              <a:gd name="connsiteY707" fmla="*/ 0 h 735"/>
              <a:gd name="connsiteX708" fmla="*/ 931262 w 1314025"/>
              <a:gd name="connsiteY708" fmla="*/ 0 h 735"/>
              <a:gd name="connsiteX709" fmla="*/ 932579 w 1314025"/>
              <a:gd name="connsiteY709" fmla="*/ 0 h 735"/>
              <a:gd name="connsiteX710" fmla="*/ 933888 w 1314025"/>
              <a:gd name="connsiteY710" fmla="*/ 0 h 735"/>
              <a:gd name="connsiteX711" fmla="*/ 935205 w 1314025"/>
              <a:gd name="connsiteY711" fmla="*/ 0 h 735"/>
              <a:gd name="connsiteX712" fmla="*/ 936522 w 1314025"/>
              <a:gd name="connsiteY712" fmla="*/ 0 h 735"/>
              <a:gd name="connsiteX713" fmla="*/ 937838 w 1314025"/>
              <a:gd name="connsiteY713" fmla="*/ 0 h 735"/>
              <a:gd name="connsiteX714" fmla="*/ 939155 w 1314025"/>
              <a:gd name="connsiteY714" fmla="*/ 0 h 735"/>
              <a:gd name="connsiteX715" fmla="*/ 940472 w 1314025"/>
              <a:gd name="connsiteY715" fmla="*/ 0 h 735"/>
              <a:gd name="connsiteX716" fmla="*/ 941781 w 1314025"/>
              <a:gd name="connsiteY716" fmla="*/ 0 h 735"/>
              <a:gd name="connsiteX717" fmla="*/ 943098 w 1314025"/>
              <a:gd name="connsiteY717" fmla="*/ 0 h 735"/>
              <a:gd name="connsiteX718" fmla="*/ 944415 w 1314025"/>
              <a:gd name="connsiteY718" fmla="*/ 0 h 735"/>
              <a:gd name="connsiteX719" fmla="*/ 945731 w 1314025"/>
              <a:gd name="connsiteY719" fmla="*/ 0 h 735"/>
              <a:gd name="connsiteX720" fmla="*/ 947048 w 1314025"/>
              <a:gd name="connsiteY720" fmla="*/ 0 h 735"/>
              <a:gd name="connsiteX721" fmla="*/ 948357 w 1314025"/>
              <a:gd name="connsiteY721" fmla="*/ 0 h 735"/>
              <a:gd name="connsiteX722" fmla="*/ 949674 w 1314025"/>
              <a:gd name="connsiteY722" fmla="*/ 0 h 735"/>
              <a:gd name="connsiteX723" fmla="*/ 950991 w 1314025"/>
              <a:gd name="connsiteY723" fmla="*/ 0 h 735"/>
              <a:gd name="connsiteX724" fmla="*/ 952307 w 1314025"/>
              <a:gd name="connsiteY724" fmla="*/ 0 h 735"/>
              <a:gd name="connsiteX725" fmla="*/ 953624 w 1314025"/>
              <a:gd name="connsiteY725" fmla="*/ 0 h 735"/>
              <a:gd name="connsiteX726" fmla="*/ 954933 w 1314025"/>
              <a:gd name="connsiteY726" fmla="*/ 0 h 735"/>
              <a:gd name="connsiteX727" fmla="*/ 956250 w 1314025"/>
              <a:gd name="connsiteY727" fmla="*/ 0 h 735"/>
              <a:gd name="connsiteX728" fmla="*/ 957567 w 1314025"/>
              <a:gd name="connsiteY728" fmla="*/ 0 h 735"/>
              <a:gd name="connsiteX729" fmla="*/ 958884 w 1314025"/>
              <a:gd name="connsiteY729" fmla="*/ 0 h 735"/>
              <a:gd name="connsiteX730" fmla="*/ 960200 w 1314025"/>
              <a:gd name="connsiteY730" fmla="*/ 0 h 735"/>
              <a:gd name="connsiteX731" fmla="*/ 961517 w 1314025"/>
              <a:gd name="connsiteY731" fmla="*/ 0 h 735"/>
              <a:gd name="connsiteX732" fmla="*/ 962826 w 1314025"/>
              <a:gd name="connsiteY732" fmla="*/ 0 h 735"/>
              <a:gd name="connsiteX733" fmla="*/ 964143 w 1314025"/>
              <a:gd name="connsiteY733" fmla="*/ 0 h 735"/>
              <a:gd name="connsiteX734" fmla="*/ 965460 w 1314025"/>
              <a:gd name="connsiteY734" fmla="*/ 0 h 735"/>
              <a:gd name="connsiteX735" fmla="*/ 966776 w 1314025"/>
              <a:gd name="connsiteY735" fmla="*/ 0 h 735"/>
              <a:gd name="connsiteX736" fmla="*/ 968093 w 1314025"/>
              <a:gd name="connsiteY736" fmla="*/ 0 h 735"/>
              <a:gd name="connsiteX737" fmla="*/ 969402 w 1314025"/>
              <a:gd name="connsiteY737" fmla="*/ 0 h 735"/>
              <a:gd name="connsiteX738" fmla="*/ 970719 w 1314025"/>
              <a:gd name="connsiteY738" fmla="*/ 0 h 735"/>
              <a:gd name="connsiteX739" fmla="*/ 972036 w 1314025"/>
              <a:gd name="connsiteY739" fmla="*/ 0 h 735"/>
              <a:gd name="connsiteX740" fmla="*/ 973353 w 1314025"/>
              <a:gd name="connsiteY740" fmla="*/ 0 h 735"/>
              <a:gd name="connsiteX741" fmla="*/ 974669 w 1314025"/>
              <a:gd name="connsiteY741" fmla="*/ 0 h 735"/>
              <a:gd name="connsiteX742" fmla="*/ 975986 w 1314025"/>
              <a:gd name="connsiteY742" fmla="*/ 0 h 735"/>
              <a:gd name="connsiteX743" fmla="*/ 977295 w 1314025"/>
              <a:gd name="connsiteY743" fmla="*/ 0 h 735"/>
              <a:gd name="connsiteX744" fmla="*/ 978612 w 1314025"/>
              <a:gd name="connsiteY744" fmla="*/ 0 h 735"/>
              <a:gd name="connsiteX745" fmla="*/ 979929 w 1314025"/>
              <a:gd name="connsiteY745" fmla="*/ 0 h 735"/>
              <a:gd name="connsiteX746" fmla="*/ 981245 w 1314025"/>
              <a:gd name="connsiteY746" fmla="*/ 0 h 735"/>
              <a:gd name="connsiteX747" fmla="*/ 982562 w 1314025"/>
              <a:gd name="connsiteY747" fmla="*/ 0 h 735"/>
              <a:gd name="connsiteX748" fmla="*/ 983872 w 1314025"/>
              <a:gd name="connsiteY748" fmla="*/ 0 h 735"/>
              <a:gd name="connsiteX749" fmla="*/ 985188 w 1314025"/>
              <a:gd name="connsiteY749" fmla="*/ 0 h 735"/>
              <a:gd name="connsiteX750" fmla="*/ 986505 w 1314025"/>
              <a:gd name="connsiteY750" fmla="*/ 0 h 735"/>
              <a:gd name="connsiteX751" fmla="*/ 987822 w 1314025"/>
              <a:gd name="connsiteY751" fmla="*/ 0 h 735"/>
              <a:gd name="connsiteX752" fmla="*/ 989138 w 1314025"/>
              <a:gd name="connsiteY752" fmla="*/ 0 h 735"/>
              <a:gd name="connsiteX753" fmla="*/ 990448 w 1314025"/>
              <a:gd name="connsiteY753" fmla="*/ 0 h 735"/>
              <a:gd name="connsiteX754" fmla="*/ 991764 w 1314025"/>
              <a:gd name="connsiteY754" fmla="*/ 0 h 735"/>
              <a:gd name="connsiteX755" fmla="*/ 993081 w 1314025"/>
              <a:gd name="connsiteY755" fmla="*/ 0 h 735"/>
              <a:gd name="connsiteX756" fmla="*/ 994398 w 1314025"/>
              <a:gd name="connsiteY756" fmla="*/ 0 h 735"/>
              <a:gd name="connsiteX757" fmla="*/ 995714 w 1314025"/>
              <a:gd name="connsiteY757" fmla="*/ 0 h 735"/>
              <a:gd name="connsiteX758" fmla="*/ 997031 w 1314025"/>
              <a:gd name="connsiteY758" fmla="*/ 0 h 735"/>
              <a:gd name="connsiteX759" fmla="*/ 998340 w 1314025"/>
              <a:gd name="connsiteY759" fmla="*/ 0 h 735"/>
              <a:gd name="connsiteX760" fmla="*/ 999657 w 1314025"/>
              <a:gd name="connsiteY760" fmla="*/ 0 h 735"/>
              <a:gd name="connsiteX761" fmla="*/ 1000974 w 1314025"/>
              <a:gd name="connsiteY761" fmla="*/ 0 h 735"/>
              <a:gd name="connsiteX762" fmla="*/ 1002291 w 1314025"/>
              <a:gd name="connsiteY762" fmla="*/ 0 h 735"/>
              <a:gd name="connsiteX763" fmla="*/ 1003607 w 1314025"/>
              <a:gd name="connsiteY763" fmla="*/ 0 h 735"/>
              <a:gd name="connsiteX764" fmla="*/ 1004917 w 1314025"/>
              <a:gd name="connsiteY764" fmla="*/ 0 h 735"/>
              <a:gd name="connsiteX765" fmla="*/ 1006233 w 1314025"/>
              <a:gd name="connsiteY765" fmla="*/ 0 h 735"/>
              <a:gd name="connsiteX766" fmla="*/ 1007550 w 1314025"/>
              <a:gd name="connsiteY766" fmla="*/ 0 h 735"/>
              <a:gd name="connsiteX767" fmla="*/ 1008867 w 1314025"/>
              <a:gd name="connsiteY767" fmla="*/ 0 h 735"/>
              <a:gd name="connsiteX768" fmla="*/ 1010184 w 1314025"/>
              <a:gd name="connsiteY768" fmla="*/ 0 h 735"/>
              <a:gd name="connsiteX769" fmla="*/ 1011500 w 1314025"/>
              <a:gd name="connsiteY769" fmla="*/ 0 h 735"/>
              <a:gd name="connsiteX770" fmla="*/ 1012810 w 1314025"/>
              <a:gd name="connsiteY770" fmla="*/ 0 h 735"/>
              <a:gd name="connsiteX771" fmla="*/ 1014126 w 1314025"/>
              <a:gd name="connsiteY771" fmla="*/ 0 h 735"/>
              <a:gd name="connsiteX772" fmla="*/ 1015443 w 1314025"/>
              <a:gd name="connsiteY772" fmla="*/ 0 h 735"/>
              <a:gd name="connsiteX773" fmla="*/ 1016760 w 1314025"/>
              <a:gd name="connsiteY773" fmla="*/ 0 h 735"/>
              <a:gd name="connsiteX774" fmla="*/ 1018076 w 1314025"/>
              <a:gd name="connsiteY774" fmla="*/ 0 h 735"/>
              <a:gd name="connsiteX775" fmla="*/ 1019386 w 1314025"/>
              <a:gd name="connsiteY775" fmla="*/ 0 h 735"/>
              <a:gd name="connsiteX776" fmla="*/ 1020702 w 1314025"/>
              <a:gd name="connsiteY776" fmla="*/ 0 h 735"/>
              <a:gd name="connsiteX777" fmla="*/ 1022019 w 1314025"/>
              <a:gd name="connsiteY777" fmla="*/ 0 h 735"/>
              <a:gd name="connsiteX778" fmla="*/ 1023336 w 1314025"/>
              <a:gd name="connsiteY778" fmla="*/ 0 h 735"/>
              <a:gd name="connsiteX779" fmla="*/ 1024652 w 1314025"/>
              <a:gd name="connsiteY779" fmla="*/ 0 h 735"/>
              <a:gd name="connsiteX780" fmla="*/ 1025962 w 1314025"/>
              <a:gd name="connsiteY780" fmla="*/ 0 h 735"/>
              <a:gd name="connsiteX781" fmla="*/ 1027279 w 1314025"/>
              <a:gd name="connsiteY781" fmla="*/ 0 h 735"/>
              <a:gd name="connsiteX782" fmla="*/ 1028595 w 1314025"/>
              <a:gd name="connsiteY782" fmla="*/ 0 h 735"/>
              <a:gd name="connsiteX783" fmla="*/ 1029912 w 1314025"/>
              <a:gd name="connsiteY783" fmla="*/ 0 h 735"/>
              <a:gd name="connsiteX784" fmla="*/ 1031229 w 1314025"/>
              <a:gd name="connsiteY784" fmla="*/ 0 h 735"/>
              <a:gd name="connsiteX785" fmla="*/ 1032545 w 1314025"/>
              <a:gd name="connsiteY785" fmla="*/ 0 h 735"/>
              <a:gd name="connsiteX786" fmla="*/ 1033855 w 1314025"/>
              <a:gd name="connsiteY786" fmla="*/ 0 h 735"/>
              <a:gd name="connsiteX787" fmla="*/ 1035171 w 1314025"/>
              <a:gd name="connsiteY787" fmla="*/ 0 h 735"/>
              <a:gd name="connsiteX788" fmla="*/ 1036488 w 1314025"/>
              <a:gd name="connsiteY788" fmla="*/ 0 h 735"/>
              <a:gd name="connsiteX789" fmla="*/ 1037805 w 1314025"/>
              <a:gd name="connsiteY789" fmla="*/ 0 h 735"/>
              <a:gd name="connsiteX790" fmla="*/ 1039122 w 1314025"/>
              <a:gd name="connsiteY790" fmla="*/ 0 h 735"/>
              <a:gd name="connsiteX791" fmla="*/ 1040431 w 1314025"/>
              <a:gd name="connsiteY791" fmla="*/ 0 h 735"/>
              <a:gd name="connsiteX792" fmla="*/ 1041748 w 1314025"/>
              <a:gd name="connsiteY792" fmla="*/ 0 h 735"/>
              <a:gd name="connsiteX793" fmla="*/ 1043064 w 1314025"/>
              <a:gd name="connsiteY793" fmla="*/ 0 h 735"/>
              <a:gd name="connsiteX794" fmla="*/ 1044381 w 1314025"/>
              <a:gd name="connsiteY794" fmla="*/ 0 h 735"/>
              <a:gd name="connsiteX795" fmla="*/ 1045698 w 1314025"/>
              <a:gd name="connsiteY795" fmla="*/ 0 h 735"/>
              <a:gd name="connsiteX796" fmla="*/ 1047014 w 1314025"/>
              <a:gd name="connsiteY796" fmla="*/ 0 h 735"/>
              <a:gd name="connsiteX797" fmla="*/ 1048324 w 1314025"/>
              <a:gd name="connsiteY797" fmla="*/ 0 h 735"/>
              <a:gd name="connsiteX798" fmla="*/ 1049640 w 1314025"/>
              <a:gd name="connsiteY798" fmla="*/ 0 h 735"/>
              <a:gd name="connsiteX799" fmla="*/ 1050957 w 1314025"/>
              <a:gd name="connsiteY799" fmla="*/ 0 h 735"/>
              <a:gd name="connsiteX800" fmla="*/ 1052274 w 1314025"/>
              <a:gd name="connsiteY800" fmla="*/ 0 h 735"/>
              <a:gd name="connsiteX801" fmla="*/ 1053591 w 1314025"/>
              <a:gd name="connsiteY801" fmla="*/ 0 h 735"/>
              <a:gd name="connsiteX802" fmla="*/ 1054900 w 1314025"/>
              <a:gd name="connsiteY802" fmla="*/ 0 h 735"/>
              <a:gd name="connsiteX803" fmla="*/ 1056217 w 1314025"/>
              <a:gd name="connsiteY803" fmla="*/ 0 h 735"/>
              <a:gd name="connsiteX804" fmla="*/ 1057533 w 1314025"/>
              <a:gd name="connsiteY804" fmla="*/ 0 h 735"/>
              <a:gd name="connsiteX805" fmla="*/ 1058850 w 1314025"/>
              <a:gd name="connsiteY805" fmla="*/ 0 h 735"/>
              <a:gd name="connsiteX806" fmla="*/ 1060167 w 1314025"/>
              <a:gd name="connsiteY806" fmla="*/ 0 h 735"/>
              <a:gd name="connsiteX807" fmla="*/ 1061476 w 1314025"/>
              <a:gd name="connsiteY807" fmla="*/ 0 h 735"/>
              <a:gd name="connsiteX808" fmla="*/ 1062793 w 1314025"/>
              <a:gd name="connsiteY808" fmla="*/ 0 h 735"/>
              <a:gd name="connsiteX809" fmla="*/ 1064109 w 1314025"/>
              <a:gd name="connsiteY809" fmla="*/ 0 h 735"/>
              <a:gd name="connsiteX810" fmla="*/ 1065426 w 1314025"/>
              <a:gd name="connsiteY810" fmla="*/ 0 h 735"/>
              <a:gd name="connsiteX811" fmla="*/ 1066743 w 1314025"/>
              <a:gd name="connsiteY811" fmla="*/ 0 h 735"/>
              <a:gd name="connsiteX812" fmla="*/ 1068060 w 1314025"/>
              <a:gd name="connsiteY812" fmla="*/ 0 h 735"/>
              <a:gd name="connsiteX813" fmla="*/ 1069369 w 1314025"/>
              <a:gd name="connsiteY813" fmla="*/ 0 h 735"/>
              <a:gd name="connsiteX814" fmla="*/ 1070686 w 1314025"/>
              <a:gd name="connsiteY814" fmla="*/ 0 h 735"/>
              <a:gd name="connsiteX815" fmla="*/ 1072002 w 1314025"/>
              <a:gd name="connsiteY815" fmla="*/ 0 h 735"/>
              <a:gd name="connsiteX816" fmla="*/ 1073319 w 1314025"/>
              <a:gd name="connsiteY816" fmla="*/ 0 h 735"/>
              <a:gd name="connsiteX817" fmla="*/ 1074636 w 1314025"/>
              <a:gd name="connsiteY817" fmla="*/ 0 h 735"/>
              <a:gd name="connsiteX818" fmla="*/ 1075945 w 1314025"/>
              <a:gd name="connsiteY818" fmla="*/ 0 h 735"/>
              <a:gd name="connsiteX819" fmla="*/ 1077262 w 1314025"/>
              <a:gd name="connsiteY819" fmla="*/ 0 h 735"/>
              <a:gd name="connsiteX820" fmla="*/ 1078579 w 1314025"/>
              <a:gd name="connsiteY820" fmla="*/ 0 h 735"/>
              <a:gd name="connsiteX821" fmla="*/ 1079895 w 1314025"/>
              <a:gd name="connsiteY821" fmla="*/ 0 h 735"/>
              <a:gd name="connsiteX822" fmla="*/ 1081212 w 1314025"/>
              <a:gd name="connsiteY822" fmla="*/ 0 h 735"/>
              <a:gd name="connsiteX823" fmla="*/ 1082529 w 1314025"/>
              <a:gd name="connsiteY823" fmla="*/ 0 h 735"/>
              <a:gd name="connsiteX824" fmla="*/ 1083838 w 1314025"/>
              <a:gd name="connsiteY824" fmla="*/ 0 h 735"/>
              <a:gd name="connsiteX825" fmla="*/ 1085155 w 1314025"/>
              <a:gd name="connsiteY825" fmla="*/ 0 h 735"/>
              <a:gd name="connsiteX826" fmla="*/ 1086471 w 1314025"/>
              <a:gd name="connsiteY826" fmla="*/ 0 h 735"/>
              <a:gd name="connsiteX827" fmla="*/ 1087788 w 1314025"/>
              <a:gd name="connsiteY827" fmla="*/ 0 h 735"/>
              <a:gd name="connsiteX828" fmla="*/ 1089105 w 1314025"/>
              <a:gd name="connsiteY828" fmla="*/ 0 h 735"/>
              <a:gd name="connsiteX829" fmla="*/ 1090414 w 1314025"/>
              <a:gd name="connsiteY829" fmla="*/ 0 h 735"/>
              <a:gd name="connsiteX830" fmla="*/ 1091731 w 1314025"/>
              <a:gd name="connsiteY830" fmla="*/ 0 h 735"/>
              <a:gd name="connsiteX831" fmla="*/ 1093048 w 1314025"/>
              <a:gd name="connsiteY831" fmla="*/ 0 h 735"/>
              <a:gd name="connsiteX832" fmla="*/ 1094364 w 1314025"/>
              <a:gd name="connsiteY832" fmla="*/ 0 h 735"/>
              <a:gd name="connsiteX833" fmla="*/ 1095681 w 1314025"/>
              <a:gd name="connsiteY833" fmla="*/ 0 h 735"/>
              <a:gd name="connsiteX834" fmla="*/ 1096990 w 1314025"/>
              <a:gd name="connsiteY834" fmla="*/ 0 h 735"/>
              <a:gd name="connsiteX835" fmla="*/ 1098307 w 1314025"/>
              <a:gd name="connsiteY835" fmla="*/ 0 h 735"/>
              <a:gd name="connsiteX836" fmla="*/ 1099624 w 1314025"/>
              <a:gd name="connsiteY836" fmla="*/ 0 h 735"/>
              <a:gd name="connsiteX837" fmla="*/ 1100940 w 1314025"/>
              <a:gd name="connsiteY837" fmla="*/ 0 h 735"/>
              <a:gd name="connsiteX838" fmla="*/ 1102257 w 1314025"/>
              <a:gd name="connsiteY838" fmla="*/ 0 h 735"/>
              <a:gd name="connsiteX839" fmla="*/ 1103574 w 1314025"/>
              <a:gd name="connsiteY839" fmla="*/ 0 h 735"/>
              <a:gd name="connsiteX840" fmla="*/ 1104883 w 1314025"/>
              <a:gd name="connsiteY840" fmla="*/ 0 h 735"/>
              <a:gd name="connsiteX841" fmla="*/ 1106200 w 1314025"/>
              <a:gd name="connsiteY841" fmla="*/ 0 h 735"/>
              <a:gd name="connsiteX842" fmla="*/ 1107517 w 1314025"/>
              <a:gd name="connsiteY842" fmla="*/ 0 h 735"/>
              <a:gd name="connsiteX843" fmla="*/ 1108833 w 1314025"/>
              <a:gd name="connsiteY843" fmla="*/ 0 h 735"/>
              <a:gd name="connsiteX844" fmla="*/ 1110150 w 1314025"/>
              <a:gd name="connsiteY844" fmla="*/ 0 h 735"/>
              <a:gd name="connsiteX845" fmla="*/ 1111459 w 1314025"/>
              <a:gd name="connsiteY845" fmla="*/ 0 h 735"/>
              <a:gd name="connsiteX846" fmla="*/ 1112776 w 1314025"/>
              <a:gd name="connsiteY846" fmla="*/ 0 h 735"/>
              <a:gd name="connsiteX847" fmla="*/ 1114093 w 1314025"/>
              <a:gd name="connsiteY847" fmla="*/ 0 h 735"/>
              <a:gd name="connsiteX848" fmla="*/ 1115409 w 1314025"/>
              <a:gd name="connsiteY848" fmla="*/ 0 h 735"/>
              <a:gd name="connsiteX849" fmla="*/ 1116726 w 1314025"/>
              <a:gd name="connsiteY849" fmla="*/ 0 h 735"/>
              <a:gd name="connsiteX850" fmla="*/ 1118043 w 1314025"/>
              <a:gd name="connsiteY850" fmla="*/ 0 h 735"/>
              <a:gd name="connsiteX851" fmla="*/ 1119352 w 1314025"/>
              <a:gd name="connsiteY851" fmla="*/ 0 h 735"/>
              <a:gd name="connsiteX852" fmla="*/ 1120669 w 1314025"/>
              <a:gd name="connsiteY852" fmla="*/ 0 h 735"/>
              <a:gd name="connsiteX853" fmla="*/ 1121986 w 1314025"/>
              <a:gd name="connsiteY853" fmla="*/ 0 h 735"/>
              <a:gd name="connsiteX854" fmla="*/ 1123302 w 1314025"/>
              <a:gd name="connsiteY854" fmla="*/ 0 h 735"/>
              <a:gd name="connsiteX855" fmla="*/ 1124619 w 1314025"/>
              <a:gd name="connsiteY855" fmla="*/ 0 h 735"/>
              <a:gd name="connsiteX856" fmla="*/ 1125928 w 1314025"/>
              <a:gd name="connsiteY856" fmla="*/ 0 h 735"/>
              <a:gd name="connsiteX857" fmla="*/ 1127245 w 1314025"/>
              <a:gd name="connsiteY857" fmla="*/ 0 h 735"/>
              <a:gd name="connsiteX858" fmla="*/ 1128562 w 1314025"/>
              <a:gd name="connsiteY858" fmla="*/ 0 h 735"/>
              <a:gd name="connsiteX859" fmla="*/ 1129878 w 1314025"/>
              <a:gd name="connsiteY859" fmla="*/ 0 h 735"/>
              <a:gd name="connsiteX860" fmla="*/ 1131195 w 1314025"/>
              <a:gd name="connsiteY860" fmla="*/ 0 h 735"/>
              <a:gd name="connsiteX861" fmla="*/ 1132504 w 1314025"/>
              <a:gd name="connsiteY861" fmla="*/ 0 h 735"/>
              <a:gd name="connsiteX862" fmla="*/ 1133821 w 1314025"/>
              <a:gd name="connsiteY862" fmla="*/ 0 h 735"/>
              <a:gd name="connsiteX863" fmla="*/ 1135138 w 1314025"/>
              <a:gd name="connsiteY863" fmla="*/ 0 h 735"/>
              <a:gd name="connsiteX864" fmla="*/ 1136455 w 1314025"/>
              <a:gd name="connsiteY864" fmla="*/ 0 h 735"/>
              <a:gd name="connsiteX865" fmla="*/ 1137771 w 1314025"/>
              <a:gd name="connsiteY865" fmla="*/ 0 h 735"/>
              <a:gd name="connsiteX866" fmla="*/ 1139088 w 1314025"/>
              <a:gd name="connsiteY866" fmla="*/ 0 h 735"/>
              <a:gd name="connsiteX867" fmla="*/ 1140397 w 1314025"/>
              <a:gd name="connsiteY867" fmla="*/ 0 h 735"/>
              <a:gd name="connsiteX868" fmla="*/ 1141714 w 1314025"/>
              <a:gd name="connsiteY868" fmla="*/ 0 h 735"/>
              <a:gd name="connsiteX869" fmla="*/ 1143031 w 1314025"/>
              <a:gd name="connsiteY869" fmla="*/ 0 h 735"/>
              <a:gd name="connsiteX870" fmla="*/ 1144347 w 1314025"/>
              <a:gd name="connsiteY870" fmla="*/ 0 h 735"/>
              <a:gd name="connsiteX871" fmla="*/ 1145664 w 1314025"/>
              <a:gd name="connsiteY871" fmla="*/ 0 h 735"/>
              <a:gd name="connsiteX872" fmla="*/ 1146974 w 1314025"/>
              <a:gd name="connsiteY872" fmla="*/ 0 h 735"/>
              <a:gd name="connsiteX873" fmla="*/ 1148290 w 1314025"/>
              <a:gd name="connsiteY873" fmla="*/ 0 h 735"/>
              <a:gd name="connsiteX874" fmla="*/ 1149607 w 1314025"/>
              <a:gd name="connsiteY874" fmla="*/ 0 h 735"/>
              <a:gd name="connsiteX875" fmla="*/ 1150924 w 1314025"/>
              <a:gd name="connsiteY875" fmla="*/ 0 h 735"/>
              <a:gd name="connsiteX876" fmla="*/ 1152240 w 1314025"/>
              <a:gd name="connsiteY876" fmla="*/ 0 h 735"/>
              <a:gd name="connsiteX877" fmla="*/ 1153557 w 1314025"/>
              <a:gd name="connsiteY877" fmla="*/ 0 h 735"/>
              <a:gd name="connsiteX878" fmla="*/ 1154866 w 1314025"/>
              <a:gd name="connsiteY878" fmla="*/ 0 h 735"/>
              <a:gd name="connsiteX879" fmla="*/ 1156183 w 1314025"/>
              <a:gd name="connsiteY879" fmla="*/ 0 h 735"/>
              <a:gd name="connsiteX880" fmla="*/ 1157500 w 1314025"/>
              <a:gd name="connsiteY880" fmla="*/ 0 h 735"/>
              <a:gd name="connsiteX881" fmla="*/ 1158816 w 1314025"/>
              <a:gd name="connsiteY881" fmla="*/ 0 h 735"/>
              <a:gd name="connsiteX882" fmla="*/ 1160133 w 1314025"/>
              <a:gd name="connsiteY882" fmla="*/ 0 h 735"/>
              <a:gd name="connsiteX883" fmla="*/ 1161443 w 1314025"/>
              <a:gd name="connsiteY883" fmla="*/ 0 h 735"/>
              <a:gd name="connsiteX884" fmla="*/ 1162759 w 1314025"/>
              <a:gd name="connsiteY884" fmla="*/ 0 h 735"/>
              <a:gd name="connsiteX885" fmla="*/ 1164076 w 1314025"/>
              <a:gd name="connsiteY885" fmla="*/ 0 h 735"/>
              <a:gd name="connsiteX886" fmla="*/ 1165393 w 1314025"/>
              <a:gd name="connsiteY886" fmla="*/ 0 h 735"/>
              <a:gd name="connsiteX887" fmla="*/ 1166709 w 1314025"/>
              <a:gd name="connsiteY887" fmla="*/ 0 h 735"/>
              <a:gd name="connsiteX888" fmla="*/ 1168019 w 1314025"/>
              <a:gd name="connsiteY888" fmla="*/ 0 h 735"/>
              <a:gd name="connsiteX889" fmla="*/ 1169335 w 1314025"/>
              <a:gd name="connsiteY889" fmla="*/ 0 h 735"/>
              <a:gd name="connsiteX890" fmla="*/ 1170652 w 1314025"/>
              <a:gd name="connsiteY890" fmla="*/ 0 h 735"/>
              <a:gd name="connsiteX891" fmla="*/ 1171969 w 1314025"/>
              <a:gd name="connsiteY891" fmla="*/ 0 h 735"/>
              <a:gd name="connsiteX892" fmla="*/ 1173286 w 1314025"/>
              <a:gd name="connsiteY892" fmla="*/ 0 h 735"/>
              <a:gd name="connsiteX893" fmla="*/ 1174602 w 1314025"/>
              <a:gd name="connsiteY893" fmla="*/ 0 h 735"/>
              <a:gd name="connsiteX894" fmla="*/ 1175912 w 1314025"/>
              <a:gd name="connsiteY894" fmla="*/ 0 h 735"/>
              <a:gd name="connsiteX895" fmla="*/ 1177228 w 1314025"/>
              <a:gd name="connsiteY895" fmla="*/ 0 h 735"/>
              <a:gd name="connsiteX896" fmla="*/ 1178545 w 1314025"/>
              <a:gd name="connsiteY896" fmla="*/ 0 h 735"/>
              <a:gd name="connsiteX897" fmla="*/ 1179862 w 1314025"/>
              <a:gd name="connsiteY897" fmla="*/ 0 h 735"/>
              <a:gd name="connsiteX898" fmla="*/ 1181178 w 1314025"/>
              <a:gd name="connsiteY898" fmla="*/ 0 h 735"/>
              <a:gd name="connsiteX899" fmla="*/ 1182488 w 1314025"/>
              <a:gd name="connsiteY899" fmla="*/ 0 h 735"/>
              <a:gd name="connsiteX900" fmla="*/ 1183804 w 1314025"/>
              <a:gd name="connsiteY900" fmla="*/ 0 h 735"/>
              <a:gd name="connsiteX901" fmla="*/ 1185121 w 1314025"/>
              <a:gd name="connsiteY901" fmla="*/ 0 h 735"/>
              <a:gd name="connsiteX902" fmla="*/ 1186438 w 1314025"/>
              <a:gd name="connsiteY902" fmla="*/ 0 h 735"/>
              <a:gd name="connsiteX903" fmla="*/ 1187755 w 1314025"/>
              <a:gd name="connsiteY903" fmla="*/ 0 h 735"/>
              <a:gd name="connsiteX904" fmla="*/ 1189071 w 1314025"/>
              <a:gd name="connsiteY904" fmla="*/ 0 h 735"/>
              <a:gd name="connsiteX905" fmla="*/ 1190381 w 1314025"/>
              <a:gd name="connsiteY905" fmla="*/ 0 h 735"/>
              <a:gd name="connsiteX906" fmla="*/ 1191697 w 1314025"/>
              <a:gd name="connsiteY906" fmla="*/ 0 h 735"/>
              <a:gd name="connsiteX907" fmla="*/ 1193014 w 1314025"/>
              <a:gd name="connsiteY907" fmla="*/ 0 h 735"/>
              <a:gd name="connsiteX908" fmla="*/ 1194331 w 1314025"/>
              <a:gd name="connsiteY908" fmla="*/ 0 h 735"/>
              <a:gd name="connsiteX909" fmla="*/ 1195647 w 1314025"/>
              <a:gd name="connsiteY909" fmla="*/ 0 h 735"/>
              <a:gd name="connsiteX910" fmla="*/ 1196957 w 1314025"/>
              <a:gd name="connsiteY910" fmla="*/ 0 h 735"/>
              <a:gd name="connsiteX911" fmla="*/ 1198273 w 1314025"/>
              <a:gd name="connsiteY911" fmla="*/ 0 h 735"/>
              <a:gd name="connsiteX912" fmla="*/ 1199590 w 1314025"/>
              <a:gd name="connsiteY912" fmla="*/ 0 h 735"/>
              <a:gd name="connsiteX913" fmla="*/ 1200907 w 1314025"/>
              <a:gd name="connsiteY913" fmla="*/ 0 h 735"/>
              <a:gd name="connsiteX914" fmla="*/ 1202224 w 1314025"/>
              <a:gd name="connsiteY914" fmla="*/ 0 h 735"/>
              <a:gd name="connsiteX915" fmla="*/ 1203533 w 1314025"/>
              <a:gd name="connsiteY915" fmla="*/ 0 h 735"/>
              <a:gd name="connsiteX916" fmla="*/ 1204850 w 1314025"/>
              <a:gd name="connsiteY916" fmla="*/ 0 h 735"/>
              <a:gd name="connsiteX917" fmla="*/ 1206166 w 1314025"/>
              <a:gd name="connsiteY917" fmla="*/ 0 h 735"/>
              <a:gd name="connsiteX918" fmla="*/ 1207483 w 1314025"/>
              <a:gd name="connsiteY918" fmla="*/ 0 h 735"/>
              <a:gd name="connsiteX919" fmla="*/ 1208800 w 1314025"/>
              <a:gd name="connsiteY919" fmla="*/ 0 h 735"/>
              <a:gd name="connsiteX920" fmla="*/ 1210117 w 1314025"/>
              <a:gd name="connsiteY920" fmla="*/ 0 h 735"/>
              <a:gd name="connsiteX921" fmla="*/ 1211426 w 1314025"/>
              <a:gd name="connsiteY921" fmla="*/ 0 h 735"/>
              <a:gd name="connsiteX922" fmla="*/ 1212742 w 1314025"/>
              <a:gd name="connsiteY922" fmla="*/ 0 h 735"/>
              <a:gd name="connsiteX923" fmla="*/ 1214059 w 1314025"/>
              <a:gd name="connsiteY923" fmla="*/ 0 h 735"/>
              <a:gd name="connsiteX924" fmla="*/ 1215376 w 1314025"/>
              <a:gd name="connsiteY924" fmla="*/ 0 h 735"/>
              <a:gd name="connsiteX925" fmla="*/ 1216693 w 1314025"/>
              <a:gd name="connsiteY925" fmla="*/ 0 h 735"/>
              <a:gd name="connsiteX926" fmla="*/ 1218002 w 1314025"/>
              <a:gd name="connsiteY926" fmla="*/ 0 h 735"/>
              <a:gd name="connsiteX927" fmla="*/ 1219319 w 1314025"/>
              <a:gd name="connsiteY927" fmla="*/ 0 h 735"/>
              <a:gd name="connsiteX928" fmla="*/ 1220635 w 1314025"/>
              <a:gd name="connsiteY928" fmla="*/ 0 h 735"/>
              <a:gd name="connsiteX929" fmla="*/ 1221952 w 1314025"/>
              <a:gd name="connsiteY929" fmla="*/ 0 h 735"/>
              <a:gd name="connsiteX930" fmla="*/ 1223269 w 1314025"/>
              <a:gd name="connsiteY930" fmla="*/ 0 h 735"/>
              <a:gd name="connsiteX931" fmla="*/ 1224578 w 1314025"/>
              <a:gd name="connsiteY931" fmla="*/ 0 h 735"/>
              <a:gd name="connsiteX932" fmla="*/ 1225895 w 1314025"/>
              <a:gd name="connsiteY932" fmla="*/ 0 h 735"/>
              <a:gd name="connsiteX933" fmla="*/ 1227212 w 1314025"/>
              <a:gd name="connsiteY933" fmla="*/ 0 h 735"/>
              <a:gd name="connsiteX934" fmla="*/ 1228528 w 1314025"/>
              <a:gd name="connsiteY934" fmla="*/ 0 h 735"/>
              <a:gd name="connsiteX935" fmla="*/ 1229845 w 1314025"/>
              <a:gd name="connsiteY935" fmla="*/ 0 h 735"/>
              <a:gd name="connsiteX936" fmla="*/ 1231162 w 1314025"/>
              <a:gd name="connsiteY936" fmla="*/ 0 h 735"/>
              <a:gd name="connsiteX937" fmla="*/ 1232471 w 1314025"/>
              <a:gd name="connsiteY937" fmla="*/ 0 h 735"/>
              <a:gd name="connsiteX938" fmla="*/ 1233788 w 1314025"/>
              <a:gd name="connsiteY938" fmla="*/ 0 h 735"/>
              <a:gd name="connsiteX939" fmla="*/ 1235104 w 1314025"/>
              <a:gd name="connsiteY939" fmla="*/ 0 h 735"/>
              <a:gd name="connsiteX940" fmla="*/ 1236421 w 1314025"/>
              <a:gd name="connsiteY940" fmla="*/ 0 h 735"/>
              <a:gd name="connsiteX941" fmla="*/ 1237738 w 1314025"/>
              <a:gd name="connsiteY941" fmla="*/ 0 h 735"/>
              <a:gd name="connsiteX942" fmla="*/ 1239047 w 1314025"/>
              <a:gd name="connsiteY942" fmla="*/ 0 h 735"/>
              <a:gd name="connsiteX943" fmla="*/ 1240364 w 1314025"/>
              <a:gd name="connsiteY943" fmla="*/ 0 h 735"/>
              <a:gd name="connsiteX944" fmla="*/ 1241681 w 1314025"/>
              <a:gd name="connsiteY944" fmla="*/ 0 h 735"/>
              <a:gd name="connsiteX945" fmla="*/ 1242997 w 1314025"/>
              <a:gd name="connsiteY945" fmla="*/ 0 h 735"/>
              <a:gd name="connsiteX946" fmla="*/ 1244314 w 1314025"/>
              <a:gd name="connsiteY946" fmla="*/ 0 h 735"/>
              <a:gd name="connsiteX947" fmla="*/ 1245631 w 1314025"/>
              <a:gd name="connsiteY947" fmla="*/ 0 h 735"/>
              <a:gd name="connsiteX948" fmla="*/ 1246940 w 1314025"/>
              <a:gd name="connsiteY948" fmla="*/ 0 h 735"/>
              <a:gd name="connsiteX949" fmla="*/ 1248257 w 1314025"/>
              <a:gd name="connsiteY949" fmla="*/ 0 h 735"/>
              <a:gd name="connsiteX950" fmla="*/ 1249573 w 1314025"/>
              <a:gd name="connsiteY950" fmla="*/ 0 h 735"/>
              <a:gd name="connsiteX951" fmla="*/ 1250890 w 1314025"/>
              <a:gd name="connsiteY951" fmla="*/ 0 h 735"/>
              <a:gd name="connsiteX952" fmla="*/ 1252207 w 1314025"/>
              <a:gd name="connsiteY952" fmla="*/ 0 h 735"/>
              <a:gd name="connsiteX953" fmla="*/ 1253516 w 1314025"/>
              <a:gd name="connsiteY953" fmla="*/ 0 h 735"/>
              <a:gd name="connsiteX954" fmla="*/ 1254833 w 1314025"/>
              <a:gd name="connsiteY954" fmla="*/ 0 h 735"/>
              <a:gd name="connsiteX955" fmla="*/ 1256149 w 1314025"/>
              <a:gd name="connsiteY955" fmla="*/ 0 h 735"/>
              <a:gd name="connsiteX956" fmla="*/ 1257466 w 1314025"/>
              <a:gd name="connsiteY956" fmla="*/ 0 h 735"/>
              <a:gd name="connsiteX957" fmla="*/ 1258783 w 1314025"/>
              <a:gd name="connsiteY957" fmla="*/ 0 h 735"/>
              <a:gd name="connsiteX958" fmla="*/ 1260092 w 1314025"/>
              <a:gd name="connsiteY958" fmla="*/ 0 h 735"/>
              <a:gd name="connsiteX959" fmla="*/ 1261409 w 1314025"/>
              <a:gd name="connsiteY959" fmla="*/ 0 h 735"/>
              <a:gd name="connsiteX960" fmla="*/ 1262726 w 1314025"/>
              <a:gd name="connsiteY960" fmla="*/ 0 h 735"/>
              <a:gd name="connsiteX961" fmla="*/ 1264042 w 1314025"/>
              <a:gd name="connsiteY961" fmla="*/ 0 h 735"/>
              <a:gd name="connsiteX962" fmla="*/ 1265359 w 1314025"/>
              <a:gd name="connsiteY962" fmla="*/ 0 h 735"/>
              <a:gd name="connsiteX963" fmla="*/ 1266676 w 1314025"/>
              <a:gd name="connsiteY963" fmla="*/ 0 h 735"/>
              <a:gd name="connsiteX964" fmla="*/ 1267985 w 1314025"/>
              <a:gd name="connsiteY964" fmla="*/ 0 h 735"/>
              <a:gd name="connsiteX965" fmla="*/ 1269302 w 1314025"/>
              <a:gd name="connsiteY965" fmla="*/ 0 h 735"/>
              <a:gd name="connsiteX966" fmla="*/ 1270619 w 1314025"/>
              <a:gd name="connsiteY966" fmla="*/ 0 h 735"/>
              <a:gd name="connsiteX967" fmla="*/ 1271935 w 1314025"/>
              <a:gd name="connsiteY967" fmla="*/ 0 h 735"/>
              <a:gd name="connsiteX968" fmla="*/ 1273252 w 1314025"/>
              <a:gd name="connsiteY968" fmla="*/ 0 h 735"/>
              <a:gd name="connsiteX969" fmla="*/ 1274561 w 1314025"/>
              <a:gd name="connsiteY969" fmla="*/ 0 h 735"/>
              <a:gd name="connsiteX970" fmla="*/ 1275878 w 1314025"/>
              <a:gd name="connsiteY970" fmla="*/ 0 h 735"/>
              <a:gd name="connsiteX971" fmla="*/ 1277195 w 1314025"/>
              <a:gd name="connsiteY971" fmla="*/ 0 h 735"/>
              <a:gd name="connsiteX972" fmla="*/ 1278511 w 1314025"/>
              <a:gd name="connsiteY972" fmla="*/ 0 h 735"/>
              <a:gd name="connsiteX973" fmla="*/ 1279828 w 1314025"/>
              <a:gd name="connsiteY973" fmla="*/ 0 h 735"/>
              <a:gd name="connsiteX974" fmla="*/ 1281145 w 1314025"/>
              <a:gd name="connsiteY974" fmla="*/ 0 h 735"/>
              <a:gd name="connsiteX975" fmla="*/ 1282454 w 1314025"/>
              <a:gd name="connsiteY975" fmla="*/ 0 h 735"/>
              <a:gd name="connsiteX976" fmla="*/ 1283771 w 1314025"/>
              <a:gd name="connsiteY976" fmla="*/ 0 h 735"/>
              <a:gd name="connsiteX977" fmla="*/ 1285088 w 1314025"/>
              <a:gd name="connsiteY977" fmla="*/ 0 h 735"/>
              <a:gd name="connsiteX978" fmla="*/ 1286404 w 1314025"/>
              <a:gd name="connsiteY978" fmla="*/ 0 h 735"/>
              <a:gd name="connsiteX979" fmla="*/ 1287721 w 1314025"/>
              <a:gd name="connsiteY979" fmla="*/ 0 h 735"/>
              <a:gd name="connsiteX980" fmla="*/ 1289030 w 1314025"/>
              <a:gd name="connsiteY980" fmla="*/ 0 h 735"/>
              <a:gd name="connsiteX981" fmla="*/ 1290347 w 1314025"/>
              <a:gd name="connsiteY981" fmla="*/ 0 h 735"/>
              <a:gd name="connsiteX982" fmla="*/ 1291664 w 1314025"/>
              <a:gd name="connsiteY982" fmla="*/ 0 h 735"/>
              <a:gd name="connsiteX983" fmla="*/ 1292980 w 1314025"/>
              <a:gd name="connsiteY983" fmla="*/ 0 h 735"/>
              <a:gd name="connsiteX984" fmla="*/ 1294297 w 1314025"/>
              <a:gd name="connsiteY984" fmla="*/ 0 h 735"/>
              <a:gd name="connsiteX985" fmla="*/ 1295607 w 1314025"/>
              <a:gd name="connsiteY985" fmla="*/ 0 h 735"/>
              <a:gd name="connsiteX986" fmla="*/ 1296923 w 1314025"/>
              <a:gd name="connsiteY986" fmla="*/ 0 h 735"/>
              <a:gd name="connsiteX987" fmla="*/ 1298240 w 1314025"/>
              <a:gd name="connsiteY987" fmla="*/ 0 h 735"/>
              <a:gd name="connsiteX988" fmla="*/ 1299557 w 1314025"/>
              <a:gd name="connsiteY988" fmla="*/ 0 h 735"/>
              <a:gd name="connsiteX989" fmla="*/ 1300873 w 1314025"/>
              <a:gd name="connsiteY989" fmla="*/ 0 h 735"/>
              <a:gd name="connsiteX990" fmla="*/ 1302190 w 1314025"/>
              <a:gd name="connsiteY990" fmla="*/ 0 h 735"/>
              <a:gd name="connsiteX991" fmla="*/ 1303499 w 1314025"/>
              <a:gd name="connsiteY991" fmla="*/ 0 h 735"/>
              <a:gd name="connsiteX992" fmla="*/ 1304816 w 1314025"/>
              <a:gd name="connsiteY992" fmla="*/ 0 h 735"/>
              <a:gd name="connsiteX993" fmla="*/ 1306133 w 1314025"/>
              <a:gd name="connsiteY993" fmla="*/ 0 h 735"/>
              <a:gd name="connsiteX994" fmla="*/ 1307449 w 1314025"/>
              <a:gd name="connsiteY994" fmla="*/ 0 h 735"/>
              <a:gd name="connsiteX995" fmla="*/ 1308766 w 1314025"/>
              <a:gd name="connsiteY995" fmla="*/ 0 h 735"/>
              <a:gd name="connsiteX996" fmla="*/ 1310076 w 1314025"/>
              <a:gd name="connsiteY996" fmla="*/ 0 h 735"/>
              <a:gd name="connsiteX997" fmla="*/ 1311392 w 1314025"/>
              <a:gd name="connsiteY997" fmla="*/ 0 h 735"/>
              <a:gd name="connsiteX998" fmla="*/ 1312709 w 1314025"/>
              <a:gd name="connsiteY998" fmla="*/ 0 h 735"/>
              <a:gd name="connsiteX999" fmla="*/ 1314026 w 1314025"/>
              <a:gd name="connsiteY999" fmla="*/ 0 h 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14025" h="735">
                <a:moveTo>
                  <a:pt x="0" y="0"/>
                </a:moveTo>
                <a:lnTo>
                  <a:pt x="1316" y="0"/>
                </a:lnTo>
                <a:lnTo>
                  <a:pt x="2631" y="0"/>
                </a:lnTo>
                <a:lnTo>
                  <a:pt x="3946" y="0"/>
                </a:lnTo>
                <a:lnTo>
                  <a:pt x="5262" y="0"/>
                </a:lnTo>
                <a:lnTo>
                  <a:pt x="6577" y="0"/>
                </a:lnTo>
                <a:lnTo>
                  <a:pt x="7892" y="0"/>
                </a:lnTo>
                <a:lnTo>
                  <a:pt x="9207" y="0"/>
                </a:lnTo>
                <a:lnTo>
                  <a:pt x="10523" y="0"/>
                </a:lnTo>
                <a:lnTo>
                  <a:pt x="11839" y="0"/>
                </a:lnTo>
                <a:lnTo>
                  <a:pt x="13154" y="0"/>
                </a:lnTo>
                <a:lnTo>
                  <a:pt x="14469" y="0"/>
                </a:lnTo>
                <a:lnTo>
                  <a:pt x="15784" y="0"/>
                </a:lnTo>
                <a:lnTo>
                  <a:pt x="17099" y="0"/>
                </a:lnTo>
                <a:lnTo>
                  <a:pt x="18415" y="0"/>
                </a:lnTo>
                <a:lnTo>
                  <a:pt x="19731" y="0"/>
                </a:lnTo>
                <a:lnTo>
                  <a:pt x="21046" y="0"/>
                </a:lnTo>
                <a:lnTo>
                  <a:pt x="22361" y="0"/>
                </a:lnTo>
                <a:lnTo>
                  <a:pt x="23676" y="0"/>
                </a:lnTo>
                <a:lnTo>
                  <a:pt x="24992" y="0"/>
                </a:lnTo>
                <a:lnTo>
                  <a:pt x="26307" y="0"/>
                </a:lnTo>
                <a:lnTo>
                  <a:pt x="27622" y="0"/>
                </a:lnTo>
                <a:lnTo>
                  <a:pt x="28938" y="0"/>
                </a:lnTo>
                <a:lnTo>
                  <a:pt x="30253" y="0"/>
                </a:lnTo>
                <a:lnTo>
                  <a:pt x="31568" y="0"/>
                </a:lnTo>
                <a:lnTo>
                  <a:pt x="32884" y="0"/>
                </a:lnTo>
                <a:lnTo>
                  <a:pt x="34199" y="0"/>
                </a:lnTo>
                <a:lnTo>
                  <a:pt x="35514" y="0"/>
                </a:lnTo>
                <a:lnTo>
                  <a:pt x="36830" y="0"/>
                </a:lnTo>
                <a:lnTo>
                  <a:pt x="38145" y="0"/>
                </a:lnTo>
                <a:lnTo>
                  <a:pt x="39461" y="0"/>
                </a:lnTo>
                <a:lnTo>
                  <a:pt x="40776" y="0"/>
                </a:lnTo>
                <a:lnTo>
                  <a:pt x="42091" y="0"/>
                </a:lnTo>
                <a:lnTo>
                  <a:pt x="43406" y="0"/>
                </a:lnTo>
                <a:lnTo>
                  <a:pt x="44722" y="0"/>
                </a:lnTo>
                <a:lnTo>
                  <a:pt x="46038" y="0"/>
                </a:lnTo>
                <a:lnTo>
                  <a:pt x="47353" y="0"/>
                </a:lnTo>
                <a:lnTo>
                  <a:pt x="48668" y="0"/>
                </a:lnTo>
                <a:lnTo>
                  <a:pt x="49983" y="0"/>
                </a:lnTo>
                <a:lnTo>
                  <a:pt x="51298" y="0"/>
                </a:lnTo>
                <a:lnTo>
                  <a:pt x="52614" y="0"/>
                </a:lnTo>
                <a:lnTo>
                  <a:pt x="53929" y="0"/>
                </a:lnTo>
                <a:lnTo>
                  <a:pt x="55245" y="0"/>
                </a:lnTo>
                <a:lnTo>
                  <a:pt x="56560" y="0"/>
                </a:lnTo>
                <a:lnTo>
                  <a:pt x="57875" y="0"/>
                </a:lnTo>
                <a:lnTo>
                  <a:pt x="59191" y="0"/>
                </a:lnTo>
                <a:lnTo>
                  <a:pt x="60506" y="0"/>
                </a:lnTo>
                <a:lnTo>
                  <a:pt x="61821" y="0"/>
                </a:lnTo>
                <a:lnTo>
                  <a:pt x="63136" y="0"/>
                </a:lnTo>
                <a:lnTo>
                  <a:pt x="64452" y="0"/>
                </a:lnTo>
                <a:lnTo>
                  <a:pt x="65768" y="0"/>
                </a:lnTo>
                <a:lnTo>
                  <a:pt x="67083" y="0"/>
                </a:lnTo>
                <a:lnTo>
                  <a:pt x="68398" y="0"/>
                </a:lnTo>
                <a:lnTo>
                  <a:pt x="69713" y="0"/>
                </a:lnTo>
                <a:lnTo>
                  <a:pt x="71028" y="0"/>
                </a:lnTo>
                <a:lnTo>
                  <a:pt x="72344" y="0"/>
                </a:lnTo>
                <a:lnTo>
                  <a:pt x="73660" y="0"/>
                </a:lnTo>
                <a:lnTo>
                  <a:pt x="74975" y="0"/>
                </a:lnTo>
                <a:lnTo>
                  <a:pt x="76290" y="0"/>
                </a:lnTo>
                <a:lnTo>
                  <a:pt x="77605" y="0"/>
                </a:lnTo>
                <a:lnTo>
                  <a:pt x="78921" y="0"/>
                </a:lnTo>
                <a:lnTo>
                  <a:pt x="80236" y="0"/>
                </a:lnTo>
                <a:lnTo>
                  <a:pt x="81551" y="0"/>
                </a:lnTo>
                <a:lnTo>
                  <a:pt x="82867" y="0"/>
                </a:lnTo>
                <a:lnTo>
                  <a:pt x="84182" y="0"/>
                </a:lnTo>
                <a:lnTo>
                  <a:pt x="85497" y="0"/>
                </a:lnTo>
                <a:lnTo>
                  <a:pt x="86813" y="0"/>
                </a:lnTo>
                <a:lnTo>
                  <a:pt x="88128" y="0"/>
                </a:lnTo>
                <a:lnTo>
                  <a:pt x="89443" y="0"/>
                </a:lnTo>
                <a:lnTo>
                  <a:pt x="90759" y="0"/>
                </a:lnTo>
                <a:lnTo>
                  <a:pt x="92074" y="0"/>
                </a:lnTo>
                <a:lnTo>
                  <a:pt x="93390" y="0"/>
                </a:lnTo>
                <a:lnTo>
                  <a:pt x="94705" y="0"/>
                </a:lnTo>
                <a:lnTo>
                  <a:pt x="96020" y="0"/>
                </a:lnTo>
                <a:lnTo>
                  <a:pt x="97335" y="0"/>
                </a:lnTo>
                <a:lnTo>
                  <a:pt x="98651" y="0"/>
                </a:lnTo>
                <a:lnTo>
                  <a:pt x="99966" y="0"/>
                </a:lnTo>
                <a:lnTo>
                  <a:pt x="101282" y="0"/>
                </a:lnTo>
                <a:lnTo>
                  <a:pt x="102597" y="0"/>
                </a:lnTo>
                <a:lnTo>
                  <a:pt x="103912" y="0"/>
                </a:lnTo>
                <a:lnTo>
                  <a:pt x="105227" y="0"/>
                </a:lnTo>
                <a:lnTo>
                  <a:pt x="106543" y="0"/>
                </a:lnTo>
                <a:lnTo>
                  <a:pt x="107858" y="0"/>
                </a:lnTo>
                <a:lnTo>
                  <a:pt x="109174" y="0"/>
                </a:lnTo>
                <a:lnTo>
                  <a:pt x="110489" y="0"/>
                </a:lnTo>
                <a:lnTo>
                  <a:pt x="111804" y="0"/>
                </a:lnTo>
                <a:lnTo>
                  <a:pt x="113120" y="0"/>
                </a:lnTo>
                <a:lnTo>
                  <a:pt x="114435" y="0"/>
                </a:lnTo>
                <a:lnTo>
                  <a:pt x="115750" y="0"/>
                </a:lnTo>
                <a:lnTo>
                  <a:pt x="117065" y="0"/>
                </a:lnTo>
                <a:lnTo>
                  <a:pt x="118381" y="0"/>
                </a:lnTo>
                <a:lnTo>
                  <a:pt x="119696" y="0"/>
                </a:lnTo>
                <a:lnTo>
                  <a:pt x="121012" y="0"/>
                </a:lnTo>
                <a:lnTo>
                  <a:pt x="122327" y="0"/>
                </a:lnTo>
                <a:lnTo>
                  <a:pt x="123642" y="0"/>
                </a:lnTo>
                <a:lnTo>
                  <a:pt x="124957" y="0"/>
                </a:lnTo>
                <a:lnTo>
                  <a:pt x="126273" y="0"/>
                </a:lnTo>
                <a:lnTo>
                  <a:pt x="127589" y="0"/>
                </a:lnTo>
                <a:lnTo>
                  <a:pt x="128904" y="0"/>
                </a:lnTo>
                <a:lnTo>
                  <a:pt x="130219" y="0"/>
                </a:lnTo>
                <a:lnTo>
                  <a:pt x="131534" y="0"/>
                </a:lnTo>
                <a:lnTo>
                  <a:pt x="132849" y="0"/>
                </a:lnTo>
                <a:lnTo>
                  <a:pt x="134165" y="0"/>
                </a:lnTo>
                <a:lnTo>
                  <a:pt x="135481" y="0"/>
                </a:lnTo>
                <a:lnTo>
                  <a:pt x="136796" y="0"/>
                </a:lnTo>
                <a:lnTo>
                  <a:pt x="138111" y="0"/>
                </a:lnTo>
                <a:lnTo>
                  <a:pt x="139426" y="0"/>
                </a:lnTo>
                <a:lnTo>
                  <a:pt x="140742" y="0"/>
                </a:lnTo>
                <a:lnTo>
                  <a:pt x="142057" y="0"/>
                </a:lnTo>
                <a:lnTo>
                  <a:pt x="143372" y="0"/>
                </a:lnTo>
                <a:lnTo>
                  <a:pt x="144688" y="0"/>
                </a:lnTo>
                <a:lnTo>
                  <a:pt x="146003" y="0"/>
                </a:lnTo>
                <a:lnTo>
                  <a:pt x="147318" y="0"/>
                </a:lnTo>
                <a:lnTo>
                  <a:pt x="148634" y="0"/>
                </a:lnTo>
                <a:lnTo>
                  <a:pt x="149949" y="0"/>
                </a:lnTo>
                <a:lnTo>
                  <a:pt x="151264" y="0"/>
                </a:lnTo>
                <a:lnTo>
                  <a:pt x="152579" y="0"/>
                </a:lnTo>
                <a:lnTo>
                  <a:pt x="153895" y="0"/>
                </a:lnTo>
                <a:lnTo>
                  <a:pt x="155211" y="0"/>
                </a:lnTo>
                <a:lnTo>
                  <a:pt x="156526" y="0"/>
                </a:lnTo>
                <a:lnTo>
                  <a:pt x="157841" y="0"/>
                </a:lnTo>
                <a:lnTo>
                  <a:pt x="159156" y="0"/>
                </a:lnTo>
                <a:lnTo>
                  <a:pt x="160472" y="0"/>
                </a:lnTo>
                <a:lnTo>
                  <a:pt x="161787" y="0"/>
                </a:lnTo>
                <a:lnTo>
                  <a:pt x="163103" y="0"/>
                </a:lnTo>
                <a:lnTo>
                  <a:pt x="164418" y="0"/>
                </a:lnTo>
                <a:lnTo>
                  <a:pt x="165733" y="0"/>
                </a:lnTo>
                <a:lnTo>
                  <a:pt x="167048" y="0"/>
                </a:lnTo>
                <a:lnTo>
                  <a:pt x="168364" y="0"/>
                </a:lnTo>
                <a:lnTo>
                  <a:pt x="169679" y="0"/>
                </a:lnTo>
                <a:lnTo>
                  <a:pt x="170994" y="0"/>
                </a:lnTo>
                <a:lnTo>
                  <a:pt x="172310" y="0"/>
                </a:lnTo>
                <a:lnTo>
                  <a:pt x="173625" y="0"/>
                </a:lnTo>
                <a:lnTo>
                  <a:pt x="174941" y="0"/>
                </a:lnTo>
                <a:lnTo>
                  <a:pt x="176256" y="0"/>
                </a:lnTo>
                <a:lnTo>
                  <a:pt x="177571" y="0"/>
                </a:lnTo>
                <a:lnTo>
                  <a:pt x="178886" y="0"/>
                </a:lnTo>
                <a:lnTo>
                  <a:pt x="180202" y="0"/>
                </a:lnTo>
                <a:lnTo>
                  <a:pt x="181517" y="0"/>
                </a:lnTo>
                <a:lnTo>
                  <a:pt x="182833" y="0"/>
                </a:lnTo>
                <a:lnTo>
                  <a:pt x="184148" y="0"/>
                </a:lnTo>
                <a:lnTo>
                  <a:pt x="185463" y="0"/>
                </a:lnTo>
                <a:lnTo>
                  <a:pt x="186778" y="0"/>
                </a:lnTo>
                <a:lnTo>
                  <a:pt x="188094" y="0"/>
                </a:lnTo>
                <a:lnTo>
                  <a:pt x="189410" y="0"/>
                </a:lnTo>
                <a:lnTo>
                  <a:pt x="190725" y="0"/>
                </a:lnTo>
                <a:lnTo>
                  <a:pt x="192040" y="0"/>
                </a:lnTo>
                <a:lnTo>
                  <a:pt x="193355" y="0"/>
                </a:lnTo>
                <a:lnTo>
                  <a:pt x="194671" y="0"/>
                </a:lnTo>
                <a:lnTo>
                  <a:pt x="195986" y="0"/>
                </a:lnTo>
                <a:lnTo>
                  <a:pt x="197301" y="0"/>
                </a:lnTo>
                <a:lnTo>
                  <a:pt x="198617" y="0"/>
                </a:lnTo>
                <a:lnTo>
                  <a:pt x="199932" y="0"/>
                </a:lnTo>
                <a:lnTo>
                  <a:pt x="201247" y="0"/>
                </a:lnTo>
                <a:lnTo>
                  <a:pt x="202563" y="0"/>
                </a:lnTo>
                <a:lnTo>
                  <a:pt x="203878" y="0"/>
                </a:lnTo>
                <a:lnTo>
                  <a:pt x="205193" y="0"/>
                </a:lnTo>
                <a:lnTo>
                  <a:pt x="206508" y="0"/>
                </a:lnTo>
                <a:lnTo>
                  <a:pt x="207824" y="0"/>
                </a:lnTo>
                <a:lnTo>
                  <a:pt x="209140" y="0"/>
                </a:lnTo>
                <a:lnTo>
                  <a:pt x="210455" y="0"/>
                </a:lnTo>
                <a:lnTo>
                  <a:pt x="211770" y="0"/>
                </a:lnTo>
                <a:lnTo>
                  <a:pt x="213085" y="0"/>
                </a:lnTo>
                <a:lnTo>
                  <a:pt x="214400" y="0"/>
                </a:lnTo>
                <a:lnTo>
                  <a:pt x="215716" y="0"/>
                </a:lnTo>
                <a:lnTo>
                  <a:pt x="217032" y="0"/>
                </a:lnTo>
                <a:lnTo>
                  <a:pt x="218347" y="0"/>
                </a:lnTo>
                <a:lnTo>
                  <a:pt x="219662" y="0"/>
                </a:lnTo>
                <a:lnTo>
                  <a:pt x="220977" y="0"/>
                </a:lnTo>
                <a:lnTo>
                  <a:pt x="222293" y="0"/>
                </a:lnTo>
                <a:lnTo>
                  <a:pt x="223608" y="0"/>
                </a:lnTo>
                <a:lnTo>
                  <a:pt x="224923" y="0"/>
                </a:lnTo>
                <a:lnTo>
                  <a:pt x="226239" y="0"/>
                </a:lnTo>
                <a:lnTo>
                  <a:pt x="227554" y="0"/>
                </a:lnTo>
                <a:lnTo>
                  <a:pt x="228869" y="0"/>
                </a:lnTo>
                <a:lnTo>
                  <a:pt x="230185" y="0"/>
                </a:lnTo>
                <a:lnTo>
                  <a:pt x="231500" y="0"/>
                </a:lnTo>
                <a:lnTo>
                  <a:pt x="232815" y="0"/>
                </a:lnTo>
                <a:lnTo>
                  <a:pt x="234131" y="0"/>
                </a:lnTo>
                <a:lnTo>
                  <a:pt x="235446" y="0"/>
                </a:lnTo>
                <a:lnTo>
                  <a:pt x="236762" y="0"/>
                </a:lnTo>
                <a:lnTo>
                  <a:pt x="238077" y="0"/>
                </a:lnTo>
                <a:lnTo>
                  <a:pt x="239392" y="0"/>
                </a:lnTo>
                <a:lnTo>
                  <a:pt x="240707" y="0"/>
                </a:lnTo>
                <a:lnTo>
                  <a:pt x="242023" y="0"/>
                </a:lnTo>
                <a:lnTo>
                  <a:pt x="243339" y="0"/>
                </a:lnTo>
                <a:lnTo>
                  <a:pt x="244654" y="0"/>
                </a:lnTo>
                <a:lnTo>
                  <a:pt x="245969" y="0"/>
                </a:lnTo>
                <a:lnTo>
                  <a:pt x="247284" y="0"/>
                </a:lnTo>
                <a:lnTo>
                  <a:pt x="248599" y="0"/>
                </a:lnTo>
                <a:lnTo>
                  <a:pt x="249915" y="0"/>
                </a:lnTo>
                <a:lnTo>
                  <a:pt x="251230" y="0"/>
                </a:lnTo>
                <a:lnTo>
                  <a:pt x="252546" y="0"/>
                </a:lnTo>
                <a:lnTo>
                  <a:pt x="253861" y="0"/>
                </a:lnTo>
                <a:lnTo>
                  <a:pt x="255176" y="0"/>
                </a:lnTo>
                <a:lnTo>
                  <a:pt x="256492" y="0"/>
                </a:lnTo>
                <a:lnTo>
                  <a:pt x="257807" y="0"/>
                </a:lnTo>
                <a:lnTo>
                  <a:pt x="259122" y="0"/>
                </a:lnTo>
                <a:lnTo>
                  <a:pt x="260437" y="0"/>
                </a:lnTo>
                <a:lnTo>
                  <a:pt x="261753" y="0"/>
                </a:lnTo>
                <a:lnTo>
                  <a:pt x="263068" y="0"/>
                </a:lnTo>
                <a:lnTo>
                  <a:pt x="264384" y="0"/>
                </a:lnTo>
                <a:lnTo>
                  <a:pt x="265699" y="0"/>
                </a:lnTo>
                <a:lnTo>
                  <a:pt x="267014" y="0"/>
                </a:lnTo>
                <a:lnTo>
                  <a:pt x="268329" y="0"/>
                </a:lnTo>
                <a:lnTo>
                  <a:pt x="269645" y="0"/>
                </a:lnTo>
                <a:lnTo>
                  <a:pt x="270961" y="0"/>
                </a:lnTo>
                <a:lnTo>
                  <a:pt x="272276" y="0"/>
                </a:lnTo>
                <a:lnTo>
                  <a:pt x="273591" y="0"/>
                </a:lnTo>
                <a:lnTo>
                  <a:pt x="274906" y="0"/>
                </a:lnTo>
                <a:lnTo>
                  <a:pt x="276222" y="0"/>
                </a:lnTo>
                <a:lnTo>
                  <a:pt x="277537" y="0"/>
                </a:lnTo>
                <a:lnTo>
                  <a:pt x="278852" y="0"/>
                </a:lnTo>
                <a:lnTo>
                  <a:pt x="280168" y="0"/>
                </a:lnTo>
                <a:lnTo>
                  <a:pt x="281483" y="0"/>
                </a:lnTo>
                <a:lnTo>
                  <a:pt x="282798" y="0"/>
                </a:lnTo>
                <a:lnTo>
                  <a:pt x="284114" y="0"/>
                </a:lnTo>
                <a:lnTo>
                  <a:pt x="285429" y="0"/>
                </a:lnTo>
                <a:lnTo>
                  <a:pt x="286744" y="0"/>
                </a:lnTo>
                <a:lnTo>
                  <a:pt x="288060" y="0"/>
                </a:lnTo>
                <a:lnTo>
                  <a:pt x="289375" y="0"/>
                </a:lnTo>
                <a:lnTo>
                  <a:pt x="290691" y="0"/>
                </a:lnTo>
                <a:lnTo>
                  <a:pt x="292006" y="0"/>
                </a:lnTo>
                <a:lnTo>
                  <a:pt x="293321" y="0"/>
                </a:lnTo>
                <a:lnTo>
                  <a:pt x="294636" y="0"/>
                </a:lnTo>
                <a:lnTo>
                  <a:pt x="295951" y="0"/>
                </a:lnTo>
                <a:lnTo>
                  <a:pt x="297267" y="0"/>
                </a:lnTo>
                <a:lnTo>
                  <a:pt x="298583" y="0"/>
                </a:lnTo>
                <a:lnTo>
                  <a:pt x="299898" y="0"/>
                </a:lnTo>
                <a:lnTo>
                  <a:pt x="301213" y="0"/>
                </a:lnTo>
                <a:lnTo>
                  <a:pt x="302528" y="0"/>
                </a:lnTo>
                <a:lnTo>
                  <a:pt x="303844" y="0"/>
                </a:lnTo>
                <a:lnTo>
                  <a:pt x="305159" y="0"/>
                </a:lnTo>
                <a:lnTo>
                  <a:pt x="306475" y="0"/>
                </a:lnTo>
                <a:lnTo>
                  <a:pt x="307790" y="0"/>
                </a:lnTo>
                <a:lnTo>
                  <a:pt x="309105" y="0"/>
                </a:lnTo>
                <a:lnTo>
                  <a:pt x="310420" y="0"/>
                </a:lnTo>
                <a:lnTo>
                  <a:pt x="311736" y="0"/>
                </a:lnTo>
                <a:lnTo>
                  <a:pt x="313051" y="0"/>
                </a:lnTo>
                <a:lnTo>
                  <a:pt x="314366" y="0"/>
                </a:lnTo>
                <a:lnTo>
                  <a:pt x="315682" y="0"/>
                </a:lnTo>
                <a:lnTo>
                  <a:pt x="316997" y="0"/>
                </a:lnTo>
                <a:lnTo>
                  <a:pt x="318313" y="0"/>
                </a:lnTo>
                <a:lnTo>
                  <a:pt x="319628" y="0"/>
                </a:lnTo>
                <a:lnTo>
                  <a:pt x="320943" y="0"/>
                </a:lnTo>
                <a:lnTo>
                  <a:pt x="322258" y="0"/>
                </a:lnTo>
                <a:lnTo>
                  <a:pt x="323574" y="0"/>
                </a:lnTo>
                <a:lnTo>
                  <a:pt x="324890" y="0"/>
                </a:lnTo>
                <a:lnTo>
                  <a:pt x="326205" y="0"/>
                </a:lnTo>
                <a:lnTo>
                  <a:pt x="327520" y="0"/>
                </a:lnTo>
                <a:lnTo>
                  <a:pt x="328835" y="0"/>
                </a:lnTo>
                <a:lnTo>
                  <a:pt x="330150" y="0"/>
                </a:lnTo>
                <a:lnTo>
                  <a:pt x="331466" y="0"/>
                </a:lnTo>
                <a:lnTo>
                  <a:pt x="332782" y="0"/>
                </a:lnTo>
                <a:lnTo>
                  <a:pt x="334097" y="0"/>
                </a:lnTo>
                <a:lnTo>
                  <a:pt x="335412" y="0"/>
                </a:lnTo>
                <a:lnTo>
                  <a:pt x="336727" y="0"/>
                </a:lnTo>
                <a:lnTo>
                  <a:pt x="338043" y="0"/>
                </a:lnTo>
                <a:lnTo>
                  <a:pt x="339358" y="0"/>
                </a:lnTo>
                <a:lnTo>
                  <a:pt x="340673" y="0"/>
                </a:lnTo>
                <a:lnTo>
                  <a:pt x="341989" y="0"/>
                </a:lnTo>
                <a:lnTo>
                  <a:pt x="343304" y="0"/>
                </a:lnTo>
                <a:lnTo>
                  <a:pt x="344619" y="0"/>
                </a:lnTo>
                <a:lnTo>
                  <a:pt x="345935" y="0"/>
                </a:lnTo>
                <a:lnTo>
                  <a:pt x="347250" y="0"/>
                </a:lnTo>
                <a:lnTo>
                  <a:pt x="348565" y="0"/>
                </a:lnTo>
                <a:lnTo>
                  <a:pt x="349880" y="0"/>
                </a:lnTo>
                <a:lnTo>
                  <a:pt x="351196" y="0"/>
                </a:lnTo>
                <a:lnTo>
                  <a:pt x="352512" y="0"/>
                </a:lnTo>
                <a:lnTo>
                  <a:pt x="353827" y="0"/>
                </a:lnTo>
                <a:lnTo>
                  <a:pt x="355142" y="0"/>
                </a:lnTo>
                <a:lnTo>
                  <a:pt x="356457" y="0"/>
                </a:lnTo>
                <a:lnTo>
                  <a:pt x="357773" y="0"/>
                </a:lnTo>
                <a:lnTo>
                  <a:pt x="359088" y="0"/>
                </a:lnTo>
                <a:lnTo>
                  <a:pt x="360404" y="0"/>
                </a:lnTo>
                <a:lnTo>
                  <a:pt x="361719" y="0"/>
                </a:lnTo>
                <a:lnTo>
                  <a:pt x="363034" y="0"/>
                </a:lnTo>
                <a:lnTo>
                  <a:pt x="364349" y="0"/>
                </a:lnTo>
                <a:lnTo>
                  <a:pt x="365665" y="0"/>
                </a:lnTo>
                <a:lnTo>
                  <a:pt x="366980" y="0"/>
                </a:lnTo>
                <a:lnTo>
                  <a:pt x="368295" y="0"/>
                </a:lnTo>
                <a:lnTo>
                  <a:pt x="369611" y="0"/>
                </a:lnTo>
                <a:lnTo>
                  <a:pt x="370926" y="0"/>
                </a:lnTo>
                <a:lnTo>
                  <a:pt x="372242" y="0"/>
                </a:lnTo>
                <a:lnTo>
                  <a:pt x="373557" y="0"/>
                </a:lnTo>
                <a:lnTo>
                  <a:pt x="374872" y="0"/>
                </a:lnTo>
                <a:lnTo>
                  <a:pt x="376187" y="0"/>
                </a:lnTo>
                <a:lnTo>
                  <a:pt x="377502" y="0"/>
                </a:lnTo>
                <a:lnTo>
                  <a:pt x="378818" y="0"/>
                </a:lnTo>
                <a:lnTo>
                  <a:pt x="380134" y="0"/>
                </a:lnTo>
                <a:lnTo>
                  <a:pt x="381449" y="0"/>
                </a:lnTo>
                <a:lnTo>
                  <a:pt x="382764" y="0"/>
                </a:lnTo>
                <a:lnTo>
                  <a:pt x="384079" y="0"/>
                </a:lnTo>
                <a:lnTo>
                  <a:pt x="385395" y="0"/>
                </a:lnTo>
                <a:lnTo>
                  <a:pt x="386711" y="0"/>
                </a:lnTo>
                <a:lnTo>
                  <a:pt x="388026" y="0"/>
                </a:lnTo>
                <a:lnTo>
                  <a:pt x="389341" y="0"/>
                </a:lnTo>
                <a:lnTo>
                  <a:pt x="390656" y="0"/>
                </a:lnTo>
                <a:lnTo>
                  <a:pt x="391971" y="0"/>
                </a:lnTo>
                <a:lnTo>
                  <a:pt x="393287" y="0"/>
                </a:lnTo>
                <a:lnTo>
                  <a:pt x="394602" y="0"/>
                </a:lnTo>
                <a:lnTo>
                  <a:pt x="395918" y="0"/>
                </a:lnTo>
                <a:lnTo>
                  <a:pt x="397233" y="0"/>
                </a:lnTo>
                <a:lnTo>
                  <a:pt x="398548" y="0"/>
                </a:lnTo>
                <a:lnTo>
                  <a:pt x="399864" y="0"/>
                </a:lnTo>
                <a:lnTo>
                  <a:pt x="401183" y="0"/>
                </a:lnTo>
                <a:lnTo>
                  <a:pt x="402492" y="0"/>
                </a:lnTo>
                <a:lnTo>
                  <a:pt x="403809" y="0"/>
                </a:lnTo>
                <a:lnTo>
                  <a:pt x="405125" y="0"/>
                </a:lnTo>
                <a:lnTo>
                  <a:pt x="406442" y="0"/>
                </a:lnTo>
                <a:lnTo>
                  <a:pt x="407759" y="0"/>
                </a:lnTo>
                <a:lnTo>
                  <a:pt x="409068" y="0"/>
                </a:lnTo>
                <a:lnTo>
                  <a:pt x="410385" y="0"/>
                </a:lnTo>
                <a:lnTo>
                  <a:pt x="411701" y="0"/>
                </a:lnTo>
                <a:lnTo>
                  <a:pt x="413018" y="0"/>
                </a:lnTo>
                <a:lnTo>
                  <a:pt x="414335" y="0"/>
                </a:lnTo>
                <a:lnTo>
                  <a:pt x="415644" y="0"/>
                </a:lnTo>
                <a:lnTo>
                  <a:pt x="416961" y="0"/>
                </a:lnTo>
                <a:lnTo>
                  <a:pt x="418278" y="0"/>
                </a:lnTo>
                <a:lnTo>
                  <a:pt x="419594" y="0"/>
                </a:lnTo>
                <a:lnTo>
                  <a:pt x="420911" y="0"/>
                </a:lnTo>
                <a:lnTo>
                  <a:pt x="422228" y="0"/>
                </a:lnTo>
                <a:lnTo>
                  <a:pt x="423537" y="0"/>
                </a:lnTo>
                <a:lnTo>
                  <a:pt x="424854" y="0"/>
                </a:lnTo>
                <a:lnTo>
                  <a:pt x="426170" y="0"/>
                </a:lnTo>
                <a:lnTo>
                  <a:pt x="427487" y="0"/>
                </a:lnTo>
                <a:lnTo>
                  <a:pt x="428804" y="0"/>
                </a:lnTo>
                <a:lnTo>
                  <a:pt x="430113" y="0"/>
                </a:lnTo>
                <a:lnTo>
                  <a:pt x="431430" y="0"/>
                </a:lnTo>
                <a:lnTo>
                  <a:pt x="432747" y="0"/>
                </a:lnTo>
                <a:lnTo>
                  <a:pt x="434063" y="0"/>
                </a:lnTo>
                <a:lnTo>
                  <a:pt x="435380" y="0"/>
                </a:lnTo>
                <a:lnTo>
                  <a:pt x="436697" y="0"/>
                </a:lnTo>
                <a:lnTo>
                  <a:pt x="438006" y="0"/>
                </a:lnTo>
                <a:lnTo>
                  <a:pt x="439323" y="0"/>
                </a:lnTo>
                <a:lnTo>
                  <a:pt x="440640" y="0"/>
                </a:lnTo>
                <a:lnTo>
                  <a:pt x="441956" y="0"/>
                </a:lnTo>
                <a:lnTo>
                  <a:pt x="443273" y="0"/>
                </a:lnTo>
                <a:lnTo>
                  <a:pt x="444582" y="0"/>
                </a:lnTo>
                <a:lnTo>
                  <a:pt x="445899" y="0"/>
                </a:lnTo>
                <a:lnTo>
                  <a:pt x="447216" y="0"/>
                </a:lnTo>
                <a:lnTo>
                  <a:pt x="448532" y="0"/>
                </a:lnTo>
                <a:lnTo>
                  <a:pt x="449849" y="0"/>
                </a:lnTo>
                <a:lnTo>
                  <a:pt x="451158" y="0"/>
                </a:lnTo>
                <a:lnTo>
                  <a:pt x="452475" y="0"/>
                </a:lnTo>
                <a:lnTo>
                  <a:pt x="453792" y="0"/>
                </a:lnTo>
                <a:lnTo>
                  <a:pt x="455108" y="0"/>
                </a:lnTo>
                <a:lnTo>
                  <a:pt x="456425" y="0"/>
                </a:lnTo>
                <a:lnTo>
                  <a:pt x="457742" y="0"/>
                </a:lnTo>
                <a:lnTo>
                  <a:pt x="459051" y="0"/>
                </a:lnTo>
                <a:lnTo>
                  <a:pt x="460368" y="0"/>
                </a:lnTo>
                <a:lnTo>
                  <a:pt x="461685" y="0"/>
                </a:lnTo>
                <a:lnTo>
                  <a:pt x="463001" y="0"/>
                </a:lnTo>
                <a:lnTo>
                  <a:pt x="464318" y="0"/>
                </a:lnTo>
                <a:lnTo>
                  <a:pt x="465627" y="0"/>
                </a:lnTo>
                <a:lnTo>
                  <a:pt x="466944" y="0"/>
                </a:lnTo>
                <a:lnTo>
                  <a:pt x="468261" y="0"/>
                </a:lnTo>
                <a:lnTo>
                  <a:pt x="469578" y="0"/>
                </a:lnTo>
                <a:lnTo>
                  <a:pt x="470894" y="0"/>
                </a:lnTo>
                <a:lnTo>
                  <a:pt x="472211" y="0"/>
                </a:lnTo>
                <a:lnTo>
                  <a:pt x="473520" y="0"/>
                </a:lnTo>
                <a:lnTo>
                  <a:pt x="474837" y="0"/>
                </a:lnTo>
                <a:lnTo>
                  <a:pt x="476154" y="0"/>
                </a:lnTo>
                <a:lnTo>
                  <a:pt x="477470" y="0"/>
                </a:lnTo>
                <a:lnTo>
                  <a:pt x="478787" y="0"/>
                </a:lnTo>
                <a:lnTo>
                  <a:pt x="480096" y="0"/>
                </a:lnTo>
                <a:lnTo>
                  <a:pt x="481413" y="0"/>
                </a:lnTo>
                <a:lnTo>
                  <a:pt x="482730" y="0"/>
                </a:lnTo>
                <a:lnTo>
                  <a:pt x="484047" y="0"/>
                </a:lnTo>
                <a:lnTo>
                  <a:pt x="485363" y="0"/>
                </a:lnTo>
                <a:lnTo>
                  <a:pt x="486673" y="0"/>
                </a:lnTo>
                <a:lnTo>
                  <a:pt x="487989" y="0"/>
                </a:lnTo>
                <a:lnTo>
                  <a:pt x="489306" y="0"/>
                </a:lnTo>
                <a:lnTo>
                  <a:pt x="490623" y="0"/>
                </a:lnTo>
                <a:lnTo>
                  <a:pt x="491939" y="0"/>
                </a:lnTo>
                <a:lnTo>
                  <a:pt x="493256" y="0"/>
                </a:lnTo>
                <a:lnTo>
                  <a:pt x="494565" y="0"/>
                </a:lnTo>
                <a:lnTo>
                  <a:pt x="495882" y="0"/>
                </a:lnTo>
                <a:lnTo>
                  <a:pt x="497199" y="0"/>
                </a:lnTo>
                <a:lnTo>
                  <a:pt x="498516" y="0"/>
                </a:lnTo>
                <a:lnTo>
                  <a:pt x="499832" y="0"/>
                </a:lnTo>
                <a:lnTo>
                  <a:pt x="501142" y="0"/>
                </a:lnTo>
                <a:lnTo>
                  <a:pt x="502458" y="0"/>
                </a:lnTo>
                <a:lnTo>
                  <a:pt x="503775" y="0"/>
                </a:lnTo>
                <a:lnTo>
                  <a:pt x="505092" y="0"/>
                </a:lnTo>
                <a:lnTo>
                  <a:pt x="506408" y="0"/>
                </a:lnTo>
                <a:lnTo>
                  <a:pt x="507725" y="0"/>
                </a:lnTo>
                <a:lnTo>
                  <a:pt x="509035" y="0"/>
                </a:lnTo>
                <a:lnTo>
                  <a:pt x="510351" y="0"/>
                </a:lnTo>
                <a:lnTo>
                  <a:pt x="511668" y="0"/>
                </a:lnTo>
                <a:lnTo>
                  <a:pt x="512985" y="0"/>
                </a:lnTo>
                <a:lnTo>
                  <a:pt x="514301" y="0"/>
                </a:lnTo>
                <a:lnTo>
                  <a:pt x="515611" y="0"/>
                </a:lnTo>
                <a:lnTo>
                  <a:pt x="516927" y="0"/>
                </a:lnTo>
                <a:lnTo>
                  <a:pt x="518244" y="0"/>
                </a:lnTo>
                <a:lnTo>
                  <a:pt x="519561" y="0"/>
                </a:lnTo>
                <a:lnTo>
                  <a:pt x="520877" y="0"/>
                </a:lnTo>
                <a:lnTo>
                  <a:pt x="522187" y="0"/>
                </a:lnTo>
                <a:lnTo>
                  <a:pt x="523504" y="0"/>
                </a:lnTo>
                <a:lnTo>
                  <a:pt x="524820" y="0"/>
                </a:lnTo>
                <a:lnTo>
                  <a:pt x="526137" y="0"/>
                </a:lnTo>
                <a:lnTo>
                  <a:pt x="527454" y="0"/>
                </a:lnTo>
                <a:lnTo>
                  <a:pt x="528770" y="0"/>
                </a:lnTo>
                <a:lnTo>
                  <a:pt x="530080" y="0"/>
                </a:lnTo>
                <a:lnTo>
                  <a:pt x="531396" y="0"/>
                </a:lnTo>
                <a:lnTo>
                  <a:pt x="532713" y="0"/>
                </a:lnTo>
                <a:lnTo>
                  <a:pt x="534030" y="0"/>
                </a:lnTo>
                <a:lnTo>
                  <a:pt x="535347" y="0"/>
                </a:lnTo>
                <a:lnTo>
                  <a:pt x="536656" y="0"/>
                </a:lnTo>
                <a:lnTo>
                  <a:pt x="537973" y="0"/>
                </a:lnTo>
                <a:lnTo>
                  <a:pt x="539289" y="0"/>
                </a:lnTo>
                <a:lnTo>
                  <a:pt x="540606" y="0"/>
                </a:lnTo>
                <a:lnTo>
                  <a:pt x="541923" y="0"/>
                </a:lnTo>
                <a:lnTo>
                  <a:pt x="543232" y="0"/>
                </a:lnTo>
                <a:lnTo>
                  <a:pt x="544549" y="0"/>
                </a:lnTo>
                <a:lnTo>
                  <a:pt x="545865" y="0"/>
                </a:lnTo>
                <a:lnTo>
                  <a:pt x="547182" y="0"/>
                </a:lnTo>
                <a:lnTo>
                  <a:pt x="548499" y="0"/>
                </a:lnTo>
                <a:lnTo>
                  <a:pt x="549815" y="0"/>
                </a:lnTo>
                <a:lnTo>
                  <a:pt x="551125" y="0"/>
                </a:lnTo>
                <a:lnTo>
                  <a:pt x="552442" y="0"/>
                </a:lnTo>
                <a:lnTo>
                  <a:pt x="553758" y="0"/>
                </a:lnTo>
                <a:lnTo>
                  <a:pt x="555075" y="0"/>
                </a:lnTo>
                <a:lnTo>
                  <a:pt x="556392" y="0"/>
                </a:lnTo>
                <a:lnTo>
                  <a:pt x="557701" y="0"/>
                </a:lnTo>
                <a:lnTo>
                  <a:pt x="559018" y="0"/>
                </a:lnTo>
                <a:lnTo>
                  <a:pt x="560334" y="0"/>
                </a:lnTo>
                <a:lnTo>
                  <a:pt x="561651" y="0"/>
                </a:lnTo>
                <a:lnTo>
                  <a:pt x="562968" y="0"/>
                </a:lnTo>
                <a:lnTo>
                  <a:pt x="564285" y="0"/>
                </a:lnTo>
                <a:lnTo>
                  <a:pt x="565594" y="0"/>
                </a:lnTo>
                <a:lnTo>
                  <a:pt x="566911" y="0"/>
                </a:lnTo>
                <a:lnTo>
                  <a:pt x="568227" y="0"/>
                </a:lnTo>
                <a:lnTo>
                  <a:pt x="569544" y="0"/>
                </a:lnTo>
                <a:lnTo>
                  <a:pt x="570861" y="0"/>
                </a:lnTo>
                <a:lnTo>
                  <a:pt x="572170" y="0"/>
                </a:lnTo>
                <a:lnTo>
                  <a:pt x="573487" y="0"/>
                </a:lnTo>
                <a:lnTo>
                  <a:pt x="574803" y="0"/>
                </a:lnTo>
                <a:lnTo>
                  <a:pt x="576120" y="0"/>
                </a:lnTo>
                <a:lnTo>
                  <a:pt x="577437" y="0"/>
                </a:lnTo>
                <a:lnTo>
                  <a:pt x="578746" y="0"/>
                </a:lnTo>
                <a:lnTo>
                  <a:pt x="580063" y="0"/>
                </a:lnTo>
                <a:lnTo>
                  <a:pt x="581380" y="0"/>
                </a:lnTo>
                <a:lnTo>
                  <a:pt x="582696" y="0"/>
                </a:lnTo>
                <a:lnTo>
                  <a:pt x="584013" y="0"/>
                </a:lnTo>
                <a:lnTo>
                  <a:pt x="585330" y="0"/>
                </a:lnTo>
                <a:lnTo>
                  <a:pt x="586639" y="0"/>
                </a:lnTo>
                <a:lnTo>
                  <a:pt x="587956" y="0"/>
                </a:lnTo>
                <a:lnTo>
                  <a:pt x="589272" y="0"/>
                </a:lnTo>
                <a:lnTo>
                  <a:pt x="590589" y="0"/>
                </a:lnTo>
                <a:lnTo>
                  <a:pt x="591906" y="0"/>
                </a:lnTo>
                <a:lnTo>
                  <a:pt x="593215" y="0"/>
                </a:lnTo>
                <a:lnTo>
                  <a:pt x="594532" y="0"/>
                </a:lnTo>
                <a:lnTo>
                  <a:pt x="595849" y="0"/>
                </a:lnTo>
                <a:lnTo>
                  <a:pt x="597165" y="0"/>
                </a:lnTo>
                <a:lnTo>
                  <a:pt x="598482" y="0"/>
                </a:lnTo>
                <a:lnTo>
                  <a:pt x="599799" y="0"/>
                </a:lnTo>
                <a:lnTo>
                  <a:pt x="601108" y="0"/>
                </a:lnTo>
                <a:lnTo>
                  <a:pt x="602425" y="0"/>
                </a:lnTo>
                <a:lnTo>
                  <a:pt x="603742" y="0"/>
                </a:lnTo>
                <a:lnTo>
                  <a:pt x="605058" y="0"/>
                </a:lnTo>
                <a:lnTo>
                  <a:pt x="606375" y="0"/>
                </a:lnTo>
                <a:lnTo>
                  <a:pt x="607684" y="0"/>
                </a:lnTo>
                <a:lnTo>
                  <a:pt x="609001" y="0"/>
                </a:lnTo>
                <a:lnTo>
                  <a:pt x="610318" y="0"/>
                </a:lnTo>
                <a:lnTo>
                  <a:pt x="611634" y="0"/>
                </a:lnTo>
                <a:lnTo>
                  <a:pt x="612951" y="0"/>
                </a:lnTo>
                <a:lnTo>
                  <a:pt x="614260" y="0"/>
                </a:lnTo>
                <a:lnTo>
                  <a:pt x="615577" y="0"/>
                </a:lnTo>
                <a:lnTo>
                  <a:pt x="616894" y="0"/>
                </a:lnTo>
                <a:lnTo>
                  <a:pt x="618211" y="0"/>
                </a:lnTo>
                <a:lnTo>
                  <a:pt x="619527" y="0"/>
                </a:lnTo>
                <a:lnTo>
                  <a:pt x="620844" y="0"/>
                </a:lnTo>
                <a:lnTo>
                  <a:pt x="622153" y="0"/>
                </a:lnTo>
                <a:lnTo>
                  <a:pt x="623470" y="0"/>
                </a:lnTo>
                <a:lnTo>
                  <a:pt x="624787" y="0"/>
                </a:lnTo>
                <a:lnTo>
                  <a:pt x="626103" y="0"/>
                </a:lnTo>
                <a:lnTo>
                  <a:pt x="627420" y="0"/>
                </a:lnTo>
                <a:lnTo>
                  <a:pt x="628729" y="0"/>
                </a:lnTo>
                <a:lnTo>
                  <a:pt x="630046" y="0"/>
                </a:lnTo>
                <a:lnTo>
                  <a:pt x="631363" y="0"/>
                </a:lnTo>
                <a:lnTo>
                  <a:pt x="632680" y="0"/>
                </a:lnTo>
                <a:lnTo>
                  <a:pt x="633996" y="0"/>
                </a:lnTo>
                <a:lnTo>
                  <a:pt x="635313" y="0"/>
                </a:lnTo>
                <a:lnTo>
                  <a:pt x="636622" y="0"/>
                </a:lnTo>
                <a:lnTo>
                  <a:pt x="637939" y="0"/>
                </a:lnTo>
                <a:lnTo>
                  <a:pt x="639256" y="0"/>
                </a:lnTo>
                <a:lnTo>
                  <a:pt x="640572" y="0"/>
                </a:lnTo>
                <a:lnTo>
                  <a:pt x="641889" y="0"/>
                </a:lnTo>
                <a:lnTo>
                  <a:pt x="643198" y="0"/>
                </a:lnTo>
                <a:lnTo>
                  <a:pt x="644515" y="0"/>
                </a:lnTo>
                <a:lnTo>
                  <a:pt x="645832" y="0"/>
                </a:lnTo>
                <a:lnTo>
                  <a:pt x="647149" y="0"/>
                </a:lnTo>
                <a:lnTo>
                  <a:pt x="648465" y="0"/>
                </a:lnTo>
                <a:lnTo>
                  <a:pt x="649775" y="0"/>
                </a:lnTo>
                <a:lnTo>
                  <a:pt x="651091" y="0"/>
                </a:lnTo>
                <a:lnTo>
                  <a:pt x="652408" y="0"/>
                </a:lnTo>
                <a:lnTo>
                  <a:pt x="653725" y="0"/>
                </a:lnTo>
                <a:lnTo>
                  <a:pt x="655041" y="0"/>
                </a:lnTo>
                <a:lnTo>
                  <a:pt x="656358" y="0"/>
                </a:lnTo>
                <a:lnTo>
                  <a:pt x="657667" y="0"/>
                </a:lnTo>
                <a:lnTo>
                  <a:pt x="658984" y="0"/>
                </a:lnTo>
                <a:lnTo>
                  <a:pt x="660301" y="0"/>
                </a:lnTo>
                <a:lnTo>
                  <a:pt x="661618" y="0"/>
                </a:lnTo>
                <a:lnTo>
                  <a:pt x="662934" y="0"/>
                </a:lnTo>
                <a:lnTo>
                  <a:pt x="664244" y="0"/>
                </a:lnTo>
                <a:lnTo>
                  <a:pt x="665560" y="0"/>
                </a:lnTo>
                <a:lnTo>
                  <a:pt x="666877" y="0"/>
                </a:lnTo>
                <a:lnTo>
                  <a:pt x="668194" y="0"/>
                </a:lnTo>
                <a:lnTo>
                  <a:pt x="669510" y="0"/>
                </a:lnTo>
                <a:lnTo>
                  <a:pt x="670827" y="0"/>
                </a:lnTo>
                <a:lnTo>
                  <a:pt x="672137" y="0"/>
                </a:lnTo>
                <a:lnTo>
                  <a:pt x="673453" y="0"/>
                </a:lnTo>
                <a:lnTo>
                  <a:pt x="674770" y="0"/>
                </a:lnTo>
                <a:lnTo>
                  <a:pt x="676087" y="0"/>
                </a:lnTo>
                <a:lnTo>
                  <a:pt x="677403" y="0"/>
                </a:lnTo>
                <a:lnTo>
                  <a:pt x="678713" y="0"/>
                </a:lnTo>
                <a:lnTo>
                  <a:pt x="680029" y="0"/>
                </a:lnTo>
                <a:lnTo>
                  <a:pt x="681346" y="0"/>
                </a:lnTo>
                <a:lnTo>
                  <a:pt x="682663" y="0"/>
                </a:lnTo>
                <a:lnTo>
                  <a:pt x="683979" y="0"/>
                </a:lnTo>
                <a:lnTo>
                  <a:pt x="685289" y="0"/>
                </a:lnTo>
                <a:lnTo>
                  <a:pt x="686606" y="0"/>
                </a:lnTo>
                <a:lnTo>
                  <a:pt x="687922" y="0"/>
                </a:lnTo>
                <a:lnTo>
                  <a:pt x="689239" y="0"/>
                </a:lnTo>
                <a:lnTo>
                  <a:pt x="690556" y="0"/>
                </a:lnTo>
                <a:lnTo>
                  <a:pt x="691872" y="0"/>
                </a:lnTo>
                <a:lnTo>
                  <a:pt x="693182" y="0"/>
                </a:lnTo>
                <a:lnTo>
                  <a:pt x="694498" y="0"/>
                </a:lnTo>
                <a:lnTo>
                  <a:pt x="695815" y="0"/>
                </a:lnTo>
                <a:lnTo>
                  <a:pt x="697132" y="0"/>
                </a:lnTo>
                <a:lnTo>
                  <a:pt x="698449" y="0"/>
                </a:lnTo>
                <a:lnTo>
                  <a:pt x="699758" y="0"/>
                </a:lnTo>
                <a:lnTo>
                  <a:pt x="701075" y="0"/>
                </a:lnTo>
                <a:lnTo>
                  <a:pt x="702391" y="0"/>
                </a:lnTo>
                <a:lnTo>
                  <a:pt x="703708" y="0"/>
                </a:lnTo>
                <a:lnTo>
                  <a:pt x="705025" y="0"/>
                </a:lnTo>
                <a:lnTo>
                  <a:pt x="706341" y="0"/>
                </a:lnTo>
                <a:lnTo>
                  <a:pt x="707651" y="0"/>
                </a:lnTo>
                <a:lnTo>
                  <a:pt x="708967" y="0"/>
                </a:lnTo>
                <a:lnTo>
                  <a:pt x="710284" y="0"/>
                </a:lnTo>
                <a:lnTo>
                  <a:pt x="711601" y="0"/>
                </a:lnTo>
                <a:lnTo>
                  <a:pt x="712918" y="0"/>
                </a:lnTo>
                <a:lnTo>
                  <a:pt x="714227" y="0"/>
                </a:lnTo>
                <a:lnTo>
                  <a:pt x="715544" y="0"/>
                </a:lnTo>
                <a:lnTo>
                  <a:pt x="716860" y="0"/>
                </a:lnTo>
                <a:lnTo>
                  <a:pt x="718177" y="0"/>
                </a:lnTo>
                <a:lnTo>
                  <a:pt x="719494" y="0"/>
                </a:lnTo>
                <a:lnTo>
                  <a:pt x="720803" y="0"/>
                </a:lnTo>
                <a:lnTo>
                  <a:pt x="722120" y="0"/>
                </a:lnTo>
                <a:lnTo>
                  <a:pt x="723436" y="0"/>
                </a:lnTo>
                <a:lnTo>
                  <a:pt x="724753" y="0"/>
                </a:lnTo>
                <a:lnTo>
                  <a:pt x="726070" y="0"/>
                </a:lnTo>
                <a:lnTo>
                  <a:pt x="727387" y="0"/>
                </a:lnTo>
                <a:lnTo>
                  <a:pt x="728696" y="0"/>
                </a:lnTo>
                <a:lnTo>
                  <a:pt x="730013" y="0"/>
                </a:lnTo>
                <a:lnTo>
                  <a:pt x="731329" y="0"/>
                </a:lnTo>
                <a:lnTo>
                  <a:pt x="732646" y="0"/>
                </a:lnTo>
                <a:lnTo>
                  <a:pt x="733963" y="0"/>
                </a:lnTo>
                <a:lnTo>
                  <a:pt x="735272" y="0"/>
                </a:lnTo>
                <a:lnTo>
                  <a:pt x="736589" y="0"/>
                </a:lnTo>
                <a:lnTo>
                  <a:pt x="737905" y="0"/>
                </a:lnTo>
                <a:lnTo>
                  <a:pt x="739222" y="0"/>
                </a:lnTo>
                <a:lnTo>
                  <a:pt x="740539" y="0"/>
                </a:lnTo>
                <a:lnTo>
                  <a:pt x="741856" y="0"/>
                </a:lnTo>
                <a:lnTo>
                  <a:pt x="743165" y="0"/>
                </a:lnTo>
                <a:lnTo>
                  <a:pt x="744482" y="0"/>
                </a:lnTo>
                <a:lnTo>
                  <a:pt x="745798" y="0"/>
                </a:lnTo>
                <a:lnTo>
                  <a:pt x="747115" y="0"/>
                </a:lnTo>
                <a:lnTo>
                  <a:pt x="748432" y="0"/>
                </a:lnTo>
                <a:lnTo>
                  <a:pt x="749741" y="0"/>
                </a:lnTo>
                <a:lnTo>
                  <a:pt x="751058" y="0"/>
                </a:lnTo>
                <a:lnTo>
                  <a:pt x="752374" y="0"/>
                </a:lnTo>
                <a:lnTo>
                  <a:pt x="753691" y="0"/>
                </a:lnTo>
                <a:lnTo>
                  <a:pt x="755008" y="0"/>
                </a:lnTo>
                <a:lnTo>
                  <a:pt x="756317" y="0"/>
                </a:lnTo>
                <a:lnTo>
                  <a:pt x="757634" y="0"/>
                </a:lnTo>
                <a:lnTo>
                  <a:pt x="758951" y="0"/>
                </a:lnTo>
                <a:lnTo>
                  <a:pt x="760267" y="0"/>
                </a:lnTo>
                <a:lnTo>
                  <a:pt x="761584" y="0"/>
                </a:lnTo>
                <a:lnTo>
                  <a:pt x="762901" y="0"/>
                </a:lnTo>
                <a:lnTo>
                  <a:pt x="764210" y="0"/>
                </a:lnTo>
                <a:lnTo>
                  <a:pt x="765527" y="0"/>
                </a:lnTo>
                <a:lnTo>
                  <a:pt x="766844" y="0"/>
                </a:lnTo>
                <a:lnTo>
                  <a:pt x="768160" y="0"/>
                </a:lnTo>
                <a:lnTo>
                  <a:pt x="769477" y="0"/>
                </a:lnTo>
                <a:lnTo>
                  <a:pt x="770786" y="0"/>
                </a:lnTo>
                <a:lnTo>
                  <a:pt x="772103" y="0"/>
                </a:lnTo>
                <a:lnTo>
                  <a:pt x="773420" y="0"/>
                </a:lnTo>
                <a:lnTo>
                  <a:pt x="774736" y="0"/>
                </a:lnTo>
                <a:lnTo>
                  <a:pt x="776053" y="0"/>
                </a:lnTo>
                <a:lnTo>
                  <a:pt x="777370" y="0"/>
                </a:lnTo>
                <a:lnTo>
                  <a:pt x="778679" y="0"/>
                </a:lnTo>
                <a:lnTo>
                  <a:pt x="779996" y="0"/>
                </a:lnTo>
                <a:lnTo>
                  <a:pt x="781313" y="0"/>
                </a:lnTo>
                <a:lnTo>
                  <a:pt x="782629" y="0"/>
                </a:lnTo>
                <a:lnTo>
                  <a:pt x="783946" y="0"/>
                </a:lnTo>
                <a:lnTo>
                  <a:pt x="785255" y="0"/>
                </a:lnTo>
                <a:lnTo>
                  <a:pt x="786572" y="0"/>
                </a:lnTo>
                <a:lnTo>
                  <a:pt x="787889" y="0"/>
                </a:lnTo>
                <a:lnTo>
                  <a:pt x="789205" y="0"/>
                </a:lnTo>
                <a:lnTo>
                  <a:pt x="790522" y="0"/>
                </a:lnTo>
                <a:lnTo>
                  <a:pt x="791831" y="0"/>
                </a:lnTo>
                <a:lnTo>
                  <a:pt x="793148" y="0"/>
                </a:lnTo>
                <a:lnTo>
                  <a:pt x="794465" y="0"/>
                </a:lnTo>
                <a:lnTo>
                  <a:pt x="795782" y="0"/>
                </a:lnTo>
                <a:lnTo>
                  <a:pt x="797098" y="0"/>
                </a:lnTo>
                <a:lnTo>
                  <a:pt x="798415" y="0"/>
                </a:lnTo>
                <a:lnTo>
                  <a:pt x="799724" y="0"/>
                </a:lnTo>
                <a:lnTo>
                  <a:pt x="801041" y="0"/>
                </a:lnTo>
                <a:lnTo>
                  <a:pt x="802358" y="0"/>
                </a:lnTo>
                <a:lnTo>
                  <a:pt x="803674" y="0"/>
                </a:lnTo>
                <a:lnTo>
                  <a:pt x="804991" y="0"/>
                </a:lnTo>
                <a:lnTo>
                  <a:pt x="806300" y="0"/>
                </a:lnTo>
                <a:lnTo>
                  <a:pt x="807617" y="0"/>
                </a:lnTo>
                <a:lnTo>
                  <a:pt x="808934" y="0"/>
                </a:lnTo>
                <a:lnTo>
                  <a:pt x="810251" y="0"/>
                </a:lnTo>
                <a:lnTo>
                  <a:pt x="811567" y="0"/>
                </a:lnTo>
                <a:lnTo>
                  <a:pt x="812884" y="0"/>
                </a:lnTo>
                <a:lnTo>
                  <a:pt x="814193" y="0"/>
                </a:lnTo>
                <a:lnTo>
                  <a:pt x="815510" y="0"/>
                </a:lnTo>
                <a:lnTo>
                  <a:pt x="816827" y="0"/>
                </a:lnTo>
                <a:lnTo>
                  <a:pt x="818143" y="0"/>
                </a:lnTo>
                <a:lnTo>
                  <a:pt x="819460" y="0"/>
                </a:lnTo>
                <a:lnTo>
                  <a:pt x="820770" y="0"/>
                </a:lnTo>
                <a:lnTo>
                  <a:pt x="822086" y="0"/>
                </a:lnTo>
                <a:lnTo>
                  <a:pt x="823403" y="0"/>
                </a:lnTo>
                <a:lnTo>
                  <a:pt x="824720" y="0"/>
                </a:lnTo>
                <a:lnTo>
                  <a:pt x="826036" y="0"/>
                </a:lnTo>
                <a:lnTo>
                  <a:pt x="827346" y="0"/>
                </a:lnTo>
                <a:lnTo>
                  <a:pt x="828662" y="0"/>
                </a:lnTo>
                <a:lnTo>
                  <a:pt x="829979" y="0"/>
                </a:lnTo>
                <a:lnTo>
                  <a:pt x="831296" y="0"/>
                </a:lnTo>
                <a:lnTo>
                  <a:pt x="832612" y="0"/>
                </a:lnTo>
                <a:lnTo>
                  <a:pt x="833929" y="0"/>
                </a:lnTo>
                <a:lnTo>
                  <a:pt x="835238" y="0"/>
                </a:lnTo>
                <a:lnTo>
                  <a:pt x="836555" y="0"/>
                </a:lnTo>
                <a:lnTo>
                  <a:pt x="837872" y="0"/>
                </a:lnTo>
                <a:lnTo>
                  <a:pt x="839189" y="0"/>
                </a:lnTo>
                <a:lnTo>
                  <a:pt x="840505" y="0"/>
                </a:lnTo>
                <a:lnTo>
                  <a:pt x="841815" y="0"/>
                </a:lnTo>
                <a:lnTo>
                  <a:pt x="843131" y="0"/>
                </a:lnTo>
                <a:lnTo>
                  <a:pt x="844448" y="0"/>
                </a:lnTo>
                <a:lnTo>
                  <a:pt x="845765" y="0"/>
                </a:lnTo>
                <a:lnTo>
                  <a:pt x="847081" y="0"/>
                </a:lnTo>
                <a:lnTo>
                  <a:pt x="848398" y="0"/>
                </a:lnTo>
                <a:lnTo>
                  <a:pt x="849708" y="0"/>
                </a:lnTo>
                <a:lnTo>
                  <a:pt x="851024" y="0"/>
                </a:lnTo>
                <a:lnTo>
                  <a:pt x="852341" y="0"/>
                </a:lnTo>
                <a:lnTo>
                  <a:pt x="853658" y="0"/>
                </a:lnTo>
                <a:lnTo>
                  <a:pt x="854974" y="0"/>
                </a:lnTo>
                <a:lnTo>
                  <a:pt x="856284" y="0"/>
                </a:lnTo>
                <a:lnTo>
                  <a:pt x="857600" y="0"/>
                </a:lnTo>
                <a:lnTo>
                  <a:pt x="858917" y="0"/>
                </a:lnTo>
                <a:lnTo>
                  <a:pt x="860234" y="0"/>
                </a:lnTo>
                <a:lnTo>
                  <a:pt x="861551" y="0"/>
                </a:lnTo>
                <a:lnTo>
                  <a:pt x="862860" y="0"/>
                </a:lnTo>
                <a:lnTo>
                  <a:pt x="864177" y="0"/>
                </a:lnTo>
                <a:lnTo>
                  <a:pt x="865493" y="0"/>
                </a:lnTo>
                <a:lnTo>
                  <a:pt x="866810" y="0"/>
                </a:lnTo>
                <a:lnTo>
                  <a:pt x="868127" y="0"/>
                </a:lnTo>
                <a:lnTo>
                  <a:pt x="869443" y="0"/>
                </a:lnTo>
                <a:lnTo>
                  <a:pt x="870753" y="0"/>
                </a:lnTo>
                <a:lnTo>
                  <a:pt x="872069" y="0"/>
                </a:lnTo>
                <a:lnTo>
                  <a:pt x="873386" y="0"/>
                </a:lnTo>
                <a:lnTo>
                  <a:pt x="874703" y="0"/>
                </a:lnTo>
                <a:lnTo>
                  <a:pt x="876020" y="0"/>
                </a:lnTo>
                <a:lnTo>
                  <a:pt x="877329" y="0"/>
                </a:lnTo>
                <a:lnTo>
                  <a:pt x="878646" y="0"/>
                </a:lnTo>
                <a:lnTo>
                  <a:pt x="879962" y="0"/>
                </a:lnTo>
                <a:lnTo>
                  <a:pt x="881279" y="0"/>
                </a:lnTo>
                <a:lnTo>
                  <a:pt x="882596" y="0"/>
                </a:lnTo>
                <a:lnTo>
                  <a:pt x="883905" y="0"/>
                </a:lnTo>
                <a:lnTo>
                  <a:pt x="885222" y="0"/>
                </a:lnTo>
                <a:lnTo>
                  <a:pt x="886538" y="0"/>
                </a:lnTo>
                <a:lnTo>
                  <a:pt x="887855" y="0"/>
                </a:lnTo>
                <a:lnTo>
                  <a:pt x="889172" y="0"/>
                </a:lnTo>
                <a:lnTo>
                  <a:pt x="890489" y="0"/>
                </a:lnTo>
                <a:lnTo>
                  <a:pt x="891798" y="0"/>
                </a:lnTo>
                <a:lnTo>
                  <a:pt x="893115" y="0"/>
                </a:lnTo>
                <a:lnTo>
                  <a:pt x="894431" y="0"/>
                </a:lnTo>
                <a:lnTo>
                  <a:pt x="895748" y="0"/>
                </a:lnTo>
                <a:lnTo>
                  <a:pt x="897065" y="0"/>
                </a:lnTo>
                <a:lnTo>
                  <a:pt x="898374" y="0"/>
                </a:lnTo>
                <a:lnTo>
                  <a:pt x="899691" y="0"/>
                </a:lnTo>
                <a:lnTo>
                  <a:pt x="901007" y="0"/>
                </a:lnTo>
                <a:lnTo>
                  <a:pt x="902324" y="0"/>
                </a:lnTo>
                <a:lnTo>
                  <a:pt x="903641" y="0"/>
                </a:lnTo>
                <a:lnTo>
                  <a:pt x="904958" y="0"/>
                </a:lnTo>
                <a:lnTo>
                  <a:pt x="906267" y="0"/>
                </a:lnTo>
                <a:lnTo>
                  <a:pt x="907584" y="0"/>
                </a:lnTo>
                <a:lnTo>
                  <a:pt x="908900" y="0"/>
                </a:lnTo>
                <a:lnTo>
                  <a:pt x="910217" y="0"/>
                </a:lnTo>
                <a:lnTo>
                  <a:pt x="911534" y="0"/>
                </a:lnTo>
                <a:lnTo>
                  <a:pt x="912843" y="0"/>
                </a:lnTo>
                <a:lnTo>
                  <a:pt x="914160" y="0"/>
                </a:lnTo>
                <a:lnTo>
                  <a:pt x="915477" y="0"/>
                </a:lnTo>
                <a:lnTo>
                  <a:pt x="916793" y="0"/>
                </a:lnTo>
                <a:lnTo>
                  <a:pt x="918110" y="0"/>
                </a:lnTo>
                <a:lnTo>
                  <a:pt x="919419" y="0"/>
                </a:lnTo>
                <a:lnTo>
                  <a:pt x="920736" y="0"/>
                </a:lnTo>
                <a:lnTo>
                  <a:pt x="922053" y="0"/>
                </a:lnTo>
                <a:lnTo>
                  <a:pt x="923369" y="0"/>
                </a:lnTo>
                <a:lnTo>
                  <a:pt x="924686" y="0"/>
                </a:lnTo>
                <a:lnTo>
                  <a:pt x="926003" y="0"/>
                </a:lnTo>
                <a:lnTo>
                  <a:pt x="927312" y="0"/>
                </a:lnTo>
                <a:lnTo>
                  <a:pt x="928629" y="0"/>
                </a:lnTo>
                <a:lnTo>
                  <a:pt x="929945" y="0"/>
                </a:lnTo>
                <a:lnTo>
                  <a:pt x="931262" y="0"/>
                </a:lnTo>
                <a:lnTo>
                  <a:pt x="932579" y="0"/>
                </a:lnTo>
                <a:lnTo>
                  <a:pt x="933888" y="0"/>
                </a:lnTo>
                <a:lnTo>
                  <a:pt x="935205" y="0"/>
                </a:lnTo>
                <a:lnTo>
                  <a:pt x="936522" y="0"/>
                </a:lnTo>
                <a:lnTo>
                  <a:pt x="937838" y="0"/>
                </a:lnTo>
                <a:lnTo>
                  <a:pt x="939155" y="0"/>
                </a:lnTo>
                <a:lnTo>
                  <a:pt x="940472" y="0"/>
                </a:lnTo>
                <a:lnTo>
                  <a:pt x="941781" y="0"/>
                </a:lnTo>
                <a:lnTo>
                  <a:pt x="943098" y="0"/>
                </a:lnTo>
                <a:lnTo>
                  <a:pt x="944415" y="0"/>
                </a:lnTo>
                <a:lnTo>
                  <a:pt x="945731" y="0"/>
                </a:lnTo>
                <a:lnTo>
                  <a:pt x="947048" y="0"/>
                </a:lnTo>
                <a:lnTo>
                  <a:pt x="948357" y="0"/>
                </a:lnTo>
                <a:lnTo>
                  <a:pt x="949674" y="0"/>
                </a:lnTo>
                <a:lnTo>
                  <a:pt x="950991" y="0"/>
                </a:lnTo>
                <a:lnTo>
                  <a:pt x="952307" y="0"/>
                </a:lnTo>
                <a:lnTo>
                  <a:pt x="953624" y="0"/>
                </a:lnTo>
                <a:lnTo>
                  <a:pt x="954933" y="0"/>
                </a:lnTo>
                <a:lnTo>
                  <a:pt x="956250" y="0"/>
                </a:lnTo>
                <a:lnTo>
                  <a:pt x="957567" y="0"/>
                </a:lnTo>
                <a:lnTo>
                  <a:pt x="958884" y="0"/>
                </a:lnTo>
                <a:lnTo>
                  <a:pt x="960200" y="0"/>
                </a:lnTo>
                <a:lnTo>
                  <a:pt x="961517" y="0"/>
                </a:lnTo>
                <a:lnTo>
                  <a:pt x="962826" y="0"/>
                </a:lnTo>
                <a:lnTo>
                  <a:pt x="964143" y="0"/>
                </a:lnTo>
                <a:lnTo>
                  <a:pt x="965460" y="0"/>
                </a:lnTo>
                <a:lnTo>
                  <a:pt x="966776" y="0"/>
                </a:lnTo>
                <a:lnTo>
                  <a:pt x="968093" y="0"/>
                </a:lnTo>
                <a:lnTo>
                  <a:pt x="969402" y="0"/>
                </a:lnTo>
                <a:lnTo>
                  <a:pt x="970719" y="0"/>
                </a:lnTo>
                <a:lnTo>
                  <a:pt x="972036" y="0"/>
                </a:lnTo>
                <a:lnTo>
                  <a:pt x="973353" y="0"/>
                </a:lnTo>
                <a:lnTo>
                  <a:pt x="974669" y="0"/>
                </a:lnTo>
                <a:lnTo>
                  <a:pt x="975986" y="0"/>
                </a:lnTo>
                <a:lnTo>
                  <a:pt x="977295" y="0"/>
                </a:lnTo>
                <a:lnTo>
                  <a:pt x="978612" y="0"/>
                </a:lnTo>
                <a:lnTo>
                  <a:pt x="979929" y="0"/>
                </a:lnTo>
                <a:lnTo>
                  <a:pt x="981245" y="0"/>
                </a:lnTo>
                <a:lnTo>
                  <a:pt x="982562" y="0"/>
                </a:lnTo>
                <a:lnTo>
                  <a:pt x="983872" y="0"/>
                </a:lnTo>
                <a:lnTo>
                  <a:pt x="985188" y="0"/>
                </a:lnTo>
                <a:lnTo>
                  <a:pt x="986505" y="0"/>
                </a:lnTo>
                <a:lnTo>
                  <a:pt x="987822" y="0"/>
                </a:lnTo>
                <a:lnTo>
                  <a:pt x="989138" y="0"/>
                </a:lnTo>
                <a:lnTo>
                  <a:pt x="990448" y="0"/>
                </a:lnTo>
                <a:lnTo>
                  <a:pt x="991764" y="0"/>
                </a:lnTo>
                <a:lnTo>
                  <a:pt x="993081" y="0"/>
                </a:lnTo>
                <a:lnTo>
                  <a:pt x="994398" y="0"/>
                </a:lnTo>
                <a:lnTo>
                  <a:pt x="995714" y="0"/>
                </a:lnTo>
                <a:lnTo>
                  <a:pt x="997031" y="0"/>
                </a:lnTo>
                <a:lnTo>
                  <a:pt x="998340" y="0"/>
                </a:lnTo>
                <a:lnTo>
                  <a:pt x="999657" y="0"/>
                </a:lnTo>
                <a:lnTo>
                  <a:pt x="1000974" y="0"/>
                </a:lnTo>
                <a:lnTo>
                  <a:pt x="1002291" y="0"/>
                </a:lnTo>
                <a:lnTo>
                  <a:pt x="1003607" y="0"/>
                </a:lnTo>
                <a:lnTo>
                  <a:pt x="1004917" y="0"/>
                </a:lnTo>
                <a:lnTo>
                  <a:pt x="1006233" y="0"/>
                </a:lnTo>
                <a:lnTo>
                  <a:pt x="1007550" y="0"/>
                </a:lnTo>
                <a:lnTo>
                  <a:pt x="1008867" y="0"/>
                </a:lnTo>
                <a:lnTo>
                  <a:pt x="1010184" y="0"/>
                </a:lnTo>
                <a:lnTo>
                  <a:pt x="1011500" y="0"/>
                </a:lnTo>
                <a:lnTo>
                  <a:pt x="1012810" y="0"/>
                </a:lnTo>
                <a:lnTo>
                  <a:pt x="1014126" y="0"/>
                </a:lnTo>
                <a:lnTo>
                  <a:pt x="1015443" y="0"/>
                </a:lnTo>
                <a:lnTo>
                  <a:pt x="1016760" y="0"/>
                </a:lnTo>
                <a:lnTo>
                  <a:pt x="1018076" y="0"/>
                </a:lnTo>
                <a:lnTo>
                  <a:pt x="1019386" y="0"/>
                </a:lnTo>
                <a:lnTo>
                  <a:pt x="1020702" y="0"/>
                </a:lnTo>
                <a:lnTo>
                  <a:pt x="1022019" y="0"/>
                </a:lnTo>
                <a:lnTo>
                  <a:pt x="1023336" y="0"/>
                </a:lnTo>
                <a:lnTo>
                  <a:pt x="1024652" y="0"/>
                </a:lnTo>
                <a:lnTo>
                  <a:pt x="1025962" y="0"/>
                </a:lnTo>
                <a:lnTo>
                  <a:pt x="1027279" y="0"/>
                </a:lnTo>
                <a:lnTo>
                  <a:pt x="1028595" y="0"/>
                </a:lnTo>
                <a:lnTo>
                  <a:pt x="1029912" y="0"/>
                </a:lnTo>
                <a:lnTo>
                  <a:pt x="1031229" y="0"/>
                </a:lnTo>
                <a:lnTo>
                  <a:pt x="1032545" y="0"/>
                </a:lnTo>
                <a:lnTo>
                  <a:pt x="1033855" y="0"/>
                </a:lnTo>
                <a:lnTo>
                  <a:pt x="1035171" y="0"/>
                </a:lnTo>
                <a:lnTo>
                  <a:pt x="1036488" y="0"/>
                </a:lnTo>
                <a:lnTo>
                  <a:pt x="1037805" y="0"/>
                </a:lnTo>
                <a:lnTo>
                  <a:pt x="1039122" y="0"/>
                </a:lnTo>
                <a:lnTo>
                  <a:pt x="1040431" y="0"/>
                </a:lnTo>
                <a:lnTo>
                  <a:pt x="1041748" y="0"/>
                </a:lnTo>
                <a:lnTo>
                  <a:pt x="1043064" y="0"/>
                </a:lnTo>
                <a:lnTo>
                  <a:pt x="1044381" y="0"/>
                </a:lnTo>
                <a:lnTo>
                  <a:pt x="1045698" y="0"/>
                </a:lnTo>
                <a:lnTo>
                  <a:pt x="1047014" y="0"/>
                </a:lnTo>
                <a:lnTo>
                  <a:pt x="1048324" y="0"/>
                </a:lnTo>
                <a:lnTo>
                  <a:pt x="1049640" y="0"/>
                </a:lnTo>
                <a:lnTo>
                  <a:pt x="1050957" y="0"/>
                </a:lnTo>
                <a:lnTo>
                  <a:pt x="1052274" y="0"/>
                </a:lnTo>
                <a:lnTo>
                  <a:pt x="1053591" y="0"/>
                </a:lnTo>
                <a:lnTo>
                  <a:pt x="1054900" y="0"/>
                </a:lnTo>
                <a:lnTo>
                  <a:pt x="1056217" y="0"/>
                </a:lnTo>
                <a:lnTo>
                  <a:pt x="1057533" y="0"/>
                </a:lnTo>
                <a:lnTo>
                  <a:pt x="1058850" y="0"/>
                </a:lnTo>
                <a:lnTo>
                  <a:pt x="1060167" y="0"/>
                </a:lnTo>
                <a:lnTo>
                  <a:pt x="1061476" y="0"/>
                </a:lnTo>
                <a:lnTo>
                  <a:pt x="1062793" y="0"/>
                </a:lnTo>
                <a:lnTo>
                  <a:pt x="1064109" y="0"/>
                </a:lnTo>
                <a:lnTo>
                  <a:pt x="1065426" y="0"/>
                </a:lnTo>
                <a:lnTo>
                  <a:pt x="1066743" y="0"/>
                </a:lnTo>
                <a:lnTo>
                  <a:pt x="1068060" y="0"/>
                </a:lnTo>
                <a:lnTo>
                  <a:pt x="1069369" y="0"/>
                </a:lnTo>
                <a:lnTo>
                  <a:pt x="1070686" y="0"/>
                </a:lnTo>
                <a:lnTo>
                  <a:pt x="1072002" y="0"/>
                </a:lnTo>
                <a:lnTo>
                  <a:pt x="1073319" y="0"/>
                </a:lnTo>
                <a:lnTo>
                  <a:pt x="1074636" y="0"/>
                </a:lnTo>
                <a:lnTo>
                  <a:pt x="1075945" y="0"/>
                </a:lnTo>
                <a:lnTo>
                  <a:pt x="1077262" y="0"/>
                </a:lnTo>
                <a:lnTo>
                  <a:pt x="1078579" y="0"/>
                </a:lnTo>
                <a:lnTo>
                  <a:pt x="1079895" y="0"/>
                </a:lnTo>
                <a:lnTo>
                  <a:pt x="1081212" y="0"/>
                </a:lnTo>
                <a:lnTo>
                  <a:pt x="1082529" y="0"/>
                </a:lnTo>
                <a:lnTo>
                  <a:pt x="1083838" y="0"/>
                </a:lnTo>
                <a:lnTo>
                  <a:pt x="1085155" y="0"/>
                </a:lnTo>
                <a:lnTo>
                  <a:pt x="1086471" y="0"/>
                </a:lnTo>
                <a:lnTo>
                  <a:pt x="1087788" y="0"/>
                </a:lnTo>
                <a:lnTo>
                  <a:pt x="1089105" y="0"/>
                </a:lnTo>
                <a:lnTo>
                  <a:pt x="1090414" y="0"/>
                </a:lnTo>
                <a:lnTo>
                  <a:pt x="1091731" y="0"/>
                </a:lnTo>
                <a:lnTo>
                  <a:pt x="1093048" y="0"/>
                </a:lnTo>
                <a:lnTo>
                  <a:pt x="1094364" y="0"/>
                </a:lnTo>
                <a:lnTo>
                  <a:pt x="1095681" y="0"/>
                </a:lnTo>
                <a:lnTo>
                  <a:pt x="1096990" y="0"/>
                </a:lnTo>
                <a:lnTo>
                  <a:pt x="1098307" y="0"/>
                </a:lnTo>
                <a:lnTo>
                  <a:pt x="1099624" y="0"/>
                </a:lnTo>
                <a:lnTo>
                  <a:pt x="1100940" y="0"/>
                </a:lnTo>
                <a:lnTo>
                  <a:pt x="1102257" y="0"/>
                </a:lnTo>
                <a:lnTo>
                  <a:pt x="1103574" y="0"/>
                </a:lnTo>
                <a:lnTo>
                  <a:pt x="1104883" y="0"/>
                </a:lnTo>
                <a:lnTo>
                  <a:pt x="1106200" y="0"/>
                </a:lnTo>
                <a:lnTo>
                  <a:pt x="1107517" y="0"/>
                </a:lnTo>
                <a:lnTo>
                  <a:pt x="1108833" y="0"/>
                </a:lnTo>
                <a:lnTo>
                  <a:pt x="1110150" y="0"/>
                </a:lnTo>
                <a:lnTo>
                  <a:pt x="1111459" y="0"/>
                </a:lnTo>
                <a:lnTo>
                  <a:pt x="1112776" y="0"/>
                </a:lnTo>
                <a:lnTo>
                  <a:pt x="1114093" y="0"/>
                </a:lnTo>
                <a:lnTo>
                  <a:pt x="1115409" y="0"/>
                </a:lnTo>
                <a:lnTo>
                  <a:pt x="1116726" y="0"/>
                </a:lnTo>
                <a:lnTo>
                  <a:pt x="1118043" y="0"/>
                </a:lnTo>
                <a:lnTo>
                  <a:pt x="1119352" y="0"/>
                </a:lnTo>
                <a:lnTo>
                  <a:pt x="1120669" y="0"/>
                </a:lnTo>
                <a:lnTo>
                  <a:pt x="1121986" y="0"/>
                </a:lnTo>
                <a:lnTo>
                  <a:pt x="1123302" y="0"/>
                </a:lnTo>
                <a:lnTo>
                  <a:pt x="1124619" y="0"/>
                </a:lnTo>
                <a:lnTo>
                  <a:pt x="1125928" y="0"/>
                </a:lnTo>
                <a:lnTo>
                  <a:pt x="1127245" y="0"/>
                </a:lnTo>
                <a:lnTo>
                  <a:pt x="1128562" y="0"/>
                </a:lnTo>
                <a:lnTo>
                  <a:pt x="1129878" y="0"/>
                </a:lnTo>
                <a:lnTo>
                  <a:pt x="1131195" y="0"/>
                </a:lnTo>
                <a:lnTo>
                  <a:pt x="1132504" y="0"/>
                </a:lnTo>
                <a:lnTo>
                  <a:pt x="1133821" y="0"/>
                </a:lnTo>
                <a:lnTo>
                  <a:pt x="1135138" y="0"/>
                </a:lnTo>
                <a:lnTo>
                  <a:pt x="1136455" y="0"/>
                </a:lnTo>
                <a:lnTo>
                  <a:pt x="1137771" y="0"/>
                </a:lnTo>
                <a:lnTo>
                  <a:pt x="1139088" y="0"/>
                </a:lnTo>
                <a:lnTo>
                  <a:pt x="1140397" y="0"/>
                </a:lnTo>
                <a:lnTo>
                  <a:pt x="1141714" y="0"/>
                </a:lnTo>
                <a:lnTo>
                  <a:pt x="1143031" y="0"/>
                </a:lnTo>
                <a:lnTo>
                  <a:pt x="1144347" y="0"/>
                </a:lnTo>
                <a:lnTo>
                  <a:pt x="1145664" y="0"/>
                </a:lnTo>
                <a:lnTo>
                  <a:pt x="1146974" y="0"/>
                </a:lnTo>
                <a:lnTo>
                  <a:pt x="1148290" y="0"/>
                </a:lnTo>
                <a:lnTo>
                  <a:pt x="1149607" y="0"/>
                </a:lnTo>
                <a:lnTo>
                  <a:pt x="1150924" y="0"/>
                </a:lnTo>
                <a:lnTo>
                  <a:pt x="1152240" y="0"/>
                </a:lnTo>
                <a:lnTo>
                  <a:pt x="1153557" y="0"/>
                </a:lnTo>
                <a:lnTo>
                  <a:pt x="1154866" y="0"/>
                </a:lnTo>
                <a:lnTo>
                  <a:pt x="1156183" y="0"/>
                </a:lnTo>
                <a:lnTo>
                  <a:pt x="1157500" y="0"/>
                </a:lnTo>
                <a:lnTo>
                  <a:pt x="1158816" y="0"/>
                </a:lnTo>
                <a:lnTo>
                  <a:pt x="1160133" y="0"/>
                </a:lnTo>
                <a:lnTo>
                  <a:pt x="1161443" y="0"/>
                </a:lnTo>
                <a:lnTo>
                  <a:pt x="1162759" y="0"/>
                </a:lnTo>
                <a:lnTo>
                  <a:pt x="1164076" y="0"/>
                </a:lnTo>
                <a:lnTo>
                  <a:pt x="1165393" y="0"/>
                </a:lnTo>
                <a:lnTo>
                  <a:pt x="1166709" y="0"/>
                </a:lnTo>
                <a:lnTo>
                  <a:pt x="1168019" y="0"/>
                </a:lnTo>
                <a:lnTo>
                  <a:pt x="1169335" y="0"/>
                </a:lnTo>
                <a:lnTo>
                  <a:pt x="1170652" y="0"/>
                </a:lnTo>
                <a:lnTo>
                  <a:pt x="1171969" y="0"/>
                </a:lnTo>
                <a:lnTo>
                  <a:pt x="1173286" y="0"/>
                </a:lnTo>
                <a:lnTo>
                  <a:pt x="1174602" y="0"/>
                </a:lnTo>
                <a:lnTo>
                  <a:pt x="1175912" y="0"/>
                </a:lnTo>
                <a:lnTo>
                  <a:pt x="1177228" y="0"/>
                </a:lnTo>
                <a:lnTo>
                  <a:pt x="1178545" y="0"/>
                </a:lnTo>
                <a:lnTo>
                  <a:pt x="1179862" y="0"/>
                </a:lnTo>
                <a:lnTo>
                  <a:pt x="1181178" y="0"/>
                </a:lnTo>
                <a:lnTo>
                  <a:pt x="1182488" y="0"/>
                </a:lnTo>
                <a:lnTo>
                  <a:pt x="1183804" y="0"/>
                </a:lnTo>
                <a:lnTo>
                  <a:pt x="1185121" y="0"/>
                </a:lnTo>
                <a:lnTo>
                  <a:pt x="1186438" y="0"/>
                </a:lnTo>
                <a:lnTo>
                  <a:pt x="1187755" y="0"/>
                </a:lnTo>
                <a:lnTo>
                  <a:pt x="1189071" y="0"/>
                </a:lnTo>
                <a:lnTo>
                  <a:pt x="1190381" y="0"/>
                </a:lnTo>
                <a:lnTo>
                  <a:pt x="1191697" y="0"/>
                </a:lnTo>
                <a:lnTo>
                  <a:pt x="1193014" y="0"/>
                </a:lnTo>
                <a:lnTo>
                  <a:pt x="1194331" y="0"/>
                </a:lnTo>
                <a:lnTo>
                  <a:pt x="1195647" y="0"/>
                </a:lnTo>
                <a:lnTo>
                  <a:pt x="1196957" y="0"/>
                </a:lnTo>
                <a:lnTo>
                  <a:pt x="1198273" y="0"/>
                </a:lnTo>
                <a:lnTo>
                  <a:pt x="1199590" y="0"/>
                </a:lnTo>
                <a:lnTo>
                  <a:pt x="1200907" y="0"/>
                </a:lnTo>
                <a:lnTo>
                  <a:pt x="1202224" y="0"/>
                </a:lnTo>
                <a:lnTo>
                  <a:pt x="1203533" y="0"/>
                </a:lnTo>
                <a:lnTo>
                  <a:pt x="1204850" y="0"/>
                </a:lnTo>
                <a:lnTo>
                  <a:pt x="1206166" y="0"/>
                </a:lnTo>
                <a:lnTo>
                  <a:pt x="1207483" y="0"/>
                </a:lnTo>
                <a:lnTo>
                  <a:pt x="1208800" y="0"/>
                </a:lnTo>
                <a:lnTo>
                  <a:pt x="1210117" y="0"/>
                </a:lnTo>
                <a:lnTo>
                  <a:pt x="1211426" y="0"/>
                </a:lnTo>
                <a:lnTo>
                  <a:pt x="1212742" y="0"/>
                </a:lnTo>
                <a:lnTo>
                  <a:pt x="1214059" y="0"/>
                </a:lnTo>
                <a:lnTo>
                  <a:pt x="1215376" y="0"/>
                </a:lnTo>
                <a:lnTo>
                  <a:pt x="1216693" y="0"/>
                </a:lnTo>
                <a:lnTo>
                  <a:pt x="1218002" y="0"/>
                </a:lnTo>
                <a:lnTo>
                  <a:pt x="1219319" y="0"/>
                </a:lnTo>
                <a:lnTo>
                  <a:pt x="1220635" y="0"/>
                </a:lnTo>
                <a:lnTo>
                  <a:pt x="1221952" y="0"/>
                </a:lnTo>
                <a:lnTo>
                  <a:pt x="1223269" y="0"/>
                </a:lnTo>
                <a:lnTo>
                  <a:pt x="1224578" y="0"/>
                </a:lnTo>
                <a:lnTo>
                  <a:pt x="1225895" y="0"/>
                </a:lnTo>
                <a:lnTo>
                  <a:pt x="1227212" y="0"/>
                </a:lnTo>
                <a:lnTo>
                  <a:pt x="1228528" y="0"/>
                </a:lnTo>
                <a:lnTo>
                  <a:pt x="1229845" y="0"/>
                </a:lnTo>
                <a:lnTo>
                  <a:pt x="1231162" y="0"/>
                </a:lnTo>
                <a:lnTo>
                  <a:pt x="1232471" y="0"/>
                </a:lnTo>
                <a:lnTo>
                  <a:pt x="1233788" y="0"/>
                </a:lnTo>
                <a:lnTo>
                  <a:pt x="1235104" y="0"/>
                </a:lnTo>
                <a:lnTo>
                  <a:pt x="1236421" y="0"/>
                </a:lnTo>
                <a:lnTo>
                  <a:pt x="1237738" y="0"/>
                </a:lnTo>
                <a:lnTo>
                  <a:pt x="1239047" y="0"/>
                </a:lnTo>
                <a:lnTo>
                  <a:pt x="1240364" y="0"/>
                </a:lnTo>
                <a:lnTo>
                  <a:pt x="1241681" y="0"/>
                </a:lnTo>
                <a:lnTo>
                  <a:pt x="1242997" y="0"/>
                </a:lnTo>
                <a:lnTo>
                  <a:pt x="1244314" y="0"/>
                </a:lnTo>
                <a:lnTo>
                  <a:pt x="1245631" y="0"/>
                </a:lnTo>
                <a:lnTo>
                  <a:pt x="1246940" y="0"/>
                </a:lnTo>
                <a:lnTo>
                  <a:pt x="1248257" y="0"/>
                </a:lnTo>
                <a:lnTo>
                  <a:pt x="1249573" y="0"/>
                </a:lnTo>
                <a:lnTo>
                  <a:pt x="1250890" y="0"/>
                </a:lnTo>
                <a:lnTo>
                  <a:pt x="1252207" y="0"/>
                </a:lnTo>
                <a:lnTo>
                  <a:pt x="1253516" y="0"/>
                </a:lnTo>
                <a:lnTo>
                  <a:pt x="1254833" y="0"/>
                </a:lnTo>
                <a:lnTo>
                  <a:pt x="1256149" y="0"/>
                </a:lnTo>
                <a:lnTo>
                  <a:pt x="1257466" y="0"/>
                </a:lnTo>
                <a:lnTo>
                  <a:pt x="1258783" y="0"/>
                </a:lnTo>
                <a:lnTo>
                  <a:pt x="1260092" y="0"/>
                </a:lnTo>
                <a:lnTo>
                  <a:pt x="1261409" y="0"/>
                </a:lnTo>
                <a:lnTo>
                  <a:pt x="1262726" y="0"/>
                </a:lnTo>
                <a:lnTo>
                  <a:pt x="1264042" y="0"/>
                </a:lnTo>
                <a:lnTo>
                  <a:pt x="1265359" y="0"/>
                </a:lnTo>
                <a:lnTo>
                  <a:pt x="1266676" y="0"/>
                </a:lnTo>
                <a:lnTo>
                  <a:pt x="1267985" y="0"/>
                </a:lnTo>
                <a:lnTo>
                  <a:pt x="1269302" y="0"/>
                </a:lnTo>
                <a:lnTo>
                  <a:pt x="1270619" y="0"/>
                </a:lnTo>
                <a:lnTo>
                  <a:pt x="1271935" y="0"/>
                </a:lnTo>
                <a:lnTo>
                  <a:pt x="1273252" y="0"/>
                </a:lnTo>
                <a:lnTo>
                  <a:pt x="1274561" y="0"/>
                </a:lnTo>
                <a:lnTo>
                  <a:pt x="1275878" y="0"/>
                </a:lnTo>
                <a:lnTo>
                  <a:pt x="1277195" y="0"/>
                </a:lnTo>
                <a:lnTo>
                  <a:pt x="1278511" y="0"/>
                </a:lnTo>
                <a:lnTo>
                  <a:pt x="1279828" y="0"/>
                </a:lnTo>
                <a:lnTo>
                  <a:pt x="1281145" y="0"/>
                </a:lnTo>
                <a:lnTo>
                  <a:pt x="1282454" y="0"/>
                </a:lnTo>
                <a:lnTo>
                  <a:pt x="1283771" y="0"/>
                </a:lnTo>
                <a:lnTo>
                  <a:pt x="1285088" y="0"/>
                </a:lnTo>
                <a:lnTo>
                  <a:pt x="1286404" y="0"/>
                </a:lnTo>
                <a:lnTo>
                  <a:pt x="1287721" y="0"/>
                </a:lnTo>
                <a:lnTo>
                  <a:pt x="1289030" y="0"/>
                </a:lnTo>
                <a:lnTo>
                  <a:pt x="1290347" y="0"/>
                </a:lnTo>
                <a:lnTo>
                  <a:pt x="1291664" y="0"/>
                </a:lnTo>
                <a:lnTo>
                  <a:pt x="1292980" y="0"/>
                </a:lnTo>
                <a:lnTo>
                  <a:pt x="1294297" y="0"/>
                </a:lnTo>
                <a:lnTo>
                  <a:pt x="1295607" y="0"/>
                </a:lnTo>
                <a:lnTo>
                  <a:pt x="1296923" y="0"/>
                </a:lnTo>
                <a:lnTo>
                  <a:pt x="1298240" y="0"/>
                </a:lnTo>
                <a:lnTo>
                  <a:pt x="1299557" y="0"/>
                </a:lnTo>
                <a:lnTo>
                  <a:pt x="1300873" y="0"/>
                </a:lnTo>
                <a:lnTo>
                  <a:pt x="1302190" y="0"/>
                </a:lnTo>
                <a:lnTo>
                  <a:pt x="1303499" y="0"/>
                </a:lnTo>
                <a:lnTo>
                  <a:pt x="1304816" y="0"/>
                </a:lnTo>
                <a:lnTo>
                  <a:pt x="1306133" y="0"/>
                </a:lnTo>
                <a:lnTo>
                  <a:pt x="1307449" y="0"/>
                </a:lnTo>
                <a:lnTo>
                  <a:pt x="1308766" y="0"/>
                </a:lnTo>
                <a:lnTo>
                  <a:pt x="1310076" y="0"/>
                </a:lnTo>
                <a:lnTo>
                  <a:pt x="1311392" y="0"/>
                </a:lnTo>
                <a:lnTo>
                  <a:pt x="1312709" y="0"/>
                </a:lnTo>
                <a:lnTo>
                  <a:pt x="1314026" y="0"/>
                </a:lnTo>
              </a:path>
            </a:pathLst>
          </a:custGeom>
          <a:noFill/>
          <a:ln w="8811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2219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82" grpId="0" animBg="1"/>
      <p:bldP spid="1162" grpId="0" animBg="1"/>
      <p:bldP spid="15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6455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D636CA-4FC1-EBB1-179D-3D4C2032D1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0149" cy="3563938"/>
              </a:xfrm>
            </p:spPr>
            <p:txBody>
              <a:bodyPr/>
              <a:lstStyle/>
              <a:p>
                <a:r>
                  <a:rPr lang="de-DE" dirty="0"/>
                  <a:t>Bis jetzt haben wir nur Hypothesentests betrachtet, die </a:t>
                </a:r>
                <a:r>
                  <a:rPr lang="de-DE" b="1" dirty="0"/>
                  <a:t>eine</a:t>
                </a:r>
                <a:r>
                  <a:rPr lang="de-DE" dirty="0"/>
                  <a:t> logische Aussage als Nullhypothese repräsentieren (Elementarhypothesen).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Beispiele (Filmbewertungen)</a:t>
                </a:r>
                <a:r>
                  <a:rPr lang="de-DE" sz="1200" dirty="0"/>
                  <a:t>. Basierend auf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: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größer als 5.6.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kleiner als 6.5.</a:t>
                </a:r>
              </a:p>
              <a:p>
                <a:r>
                  <a:rPr lang="de-DE" dirty="0"/>
                  <a:t>Bei einem </a:t>
                </a:r>
                <a:r>
                  <a:rPr lang="de-DE" b="1" dirty="0"/>
                  <a:t>multiplen Test</a:t>
                </a:r>
                <a:r>
                  <a:rPr lang="de-DE" dirty="0"/>
                  <a:t> konstruieren wir eine (globale)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durch Konjunktion von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Elementarhypothesen: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Beispiele (Filmbewertungen)</a:t>
                </a:r>
                <a:r>
                  <a:rPr lang="de-DE" sz="1200" dirty="0"/>
                  <a:t>. Basierend auf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: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: Das durchschnittliche Rating von Science-Fiction Filmen ist zwischen 5.6 und 6.5.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Wenn wir die Hypothesentests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auf einem Irrtumsniveau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ausführen, wie hoch ist die Wahrscheinlichkeit eines Typ I Fehlers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Antwort</a:t>
                </a:r>
                <a:r>
                  <a:rPr lang="de-DE" dirty="0"/>
                  <a:t>: 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D636CA-4FC1-EBB1-179D-3D4C2032D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0149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F23B67A-FF7E-2707-8E7C-D816D7BB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Hypothesentests</a:t>
            </a:r>
          </a:p>
        </p:txBody>
      </p:sp>
      <p:pic>
        <p:nvPicPr>
          <p:cNvPr id="4" name="Picture 2" descr="IMDb - YouTube">
            <a:extLst>
              <a:ext uri="{FF2B5EF4-FFF2-40B4-BE49-F238E27FC236}">
                <a16:creationId xmlns:a16="http://schemas.microsoft.com/office/drawing/2014/main" id="{CC1DE42A-2377-C20E-B85C-EC0BB492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17633B-B912-BA50-B99B-55DA8BD6062C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 bwMode="gray">
          <a:xfrm>
            <a:off x="3075168" y="4373052"/>
            <a:ext cx="64341" cy="21712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A9C05-A8CF-5C31-3748-8FCE3063E1F8}"/>
                  </a:ext>
                </a:extLst>
              </p:cNvPr>
              <p:cNvSpPr txBox="1"/>
              <p:nvPr/>
            </p:nvSpPr>
            <p:spPr bwMode="gray">
              <a:xfrm>
                <a:off x="1835695" y="4155926"/>
                <a:ext cx="123947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Teststatistik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 in </a:t>
                </a:r>
                <a:br>
                  <a:rPr lang="de-DE" sz="900" dirty="0">
                    <a:solidFill>
                      <a:srgbClr val="C00000"/>
                    </a:solidFill>
                  </a:rPr>
                </a:br>
                <a:r>
                  <a:rPr lang="de-DE" sz="900" dirty="0">
                    <a:solidFill>
                      <a:srgbClr val="C00000"/>
                    </a:solidFill>
                  </a:rPr>
                  <a:t>Ablehnungsregion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A9C05-A8CF-5C31-3748-8FCE3063E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5" y="4155926"/>
                <a:ext cx="1239473" cy="434251"/>
              </a:xfrm>
              <a:prstGeom prst="rect">
                <a:avLst/>
              </a:prstGeom>
              <a:blipFill>
                <a:blip r:embed="rId5"/>
                <a:stretch>
                  <a:fillRect l="-4082" r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EBB1D6-55C2-DB68-9234-ACAEF77EF0AD}"/>
              </a:ext>
            </a:extLst>
          </p:cNvPr>
          <p:cNvSpPr/>
          <p:nvPr/>
        </p:nvSpPr>
        <p:spPr bwMode="gray">
          <a:xfrm>
            <a:off x="2571113" y="4590177"/>
            <a:ext cx="1136792" cy="43425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54B7E6-1D81-7A76-2A80-11D36EDB5F0D}"/>
              </a:ext>
            </a:extLst>
          </p:cNvPr>
          <p:cNvCxnSpPr>
            <a:cxnSpLocks/>
            <a:stCxn id="23" idx="2"/>
          </p:cNvCxnSpPr>
          <p:nvPr/>
        </p:nvCxnSpPr>
        <p:spPr bwMode="gray">
          <a:xfrm>
            <a:off x="4152769" y="4566353"/>
            <a:ext cx="0" cy="20168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0025A-3B9C-38E3-1168-63DF6263CEB1}"/>
                  </a:ext>
                </a:extLst>
              </p:cNvPr>
              <p:cNvSpPr txBox="1"/>
              <p:nvPr/>
            </p:nvSpPr>
            <p:spPr bwMode="gray">
              <a:xfrm>
                <a:off x="3229481" y="4227934"/>
                <a:ext cx="1846575" cy="338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9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D0025A-3B9C-38E3-1168-63DF6263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9481" y="4227934"/>
                <a:ext cx="1846575" cy="338419"/>
              </a:xfrm>
              <a:prstGeom prst="rect">
                <a:avLst/>
              </a:prstGeom>
              <a:blipFill>
                <a:blip r:embed="rId6"/>
                <a:stretch>
                  <a:fillRect l="-34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D7EAB4-9565-03E7-769D-3128E8B24CD3}"/>
              </a:ext>
            </a:extLst>
          </p:cNvPr>
          <p:cNvCxnSpPr>
            <a:cxnSpLocks/>
            <a:stCxn id="32" idx="2"/>
          </p:cNvCxnSpPr>
          <p:nvPr/>
        </p:nvCxnSpPr>
        <p:spPr bwMode="gray">
          <a:xfrm flipH="1">
            <a:off x="5903279" y="4590177"/>
            <a:ext cx="1" cy="17786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B7CACD-DC86-4E92-AAB2-9772889876E9}"/>
                  </a:ext>
                </a:extLst>
              </p:cNvPr>
              <p:cNvSpPr txBox="1"/>
              <p:nvPr/>
            </p:nvSpPr>
            <p:spPr bwMode="gray">
              <a:xfrm>
                <a:off x="5218348" y="4155926"/>
                <a:ext cx="1369863" cy="434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Jeder einzelne Test hat ein Irrtumsniveau von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B7CACD-DC86-4E92-AAB2-977288987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348" y="4155926"/>
                <a:ext cx="1369863" cy="434251"/>
              </a:xfrm>
              <a:prstGeom prst="rect">
                <a:avLst/>
              </a:prstGeom>
              <a:blipFill>
                <a:blip r:embed="rId7"/>
                <a:stretch>
                  <a:fillRect l="-917" r="-18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A27475-2707-FA5F-2F67-170EFCC5872C}"/>
                  </a:ext>
                </a:extLst>
              </p:cNvPr>
              <p:cNvSpPr txBox="1"/>
              <p:nvPr/>
            </p:nvSpPr>
            <p:spPr bwMode="gray">
              <a:xfrm>
                <a:off x="716885" y="4678512"/>
                <a:ext cx="17877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A27475-2707-FA5F-2F67-170EFCC5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885" y="4678512"/>
                <a:ext cx="1787724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60B8B-9C2D-BAF5-69BF-39708806ABA9}"/>
                  </a:ext>
                </a:extLst>
              </p:cNvPr>
              <p:cNvSpPr txBox="1"/>
              <p:nvPr/>
            </p:nvSpPr>
            <p:spPr bwMode="gray">
              <a:xfrm>
                <a:off x="2032084" y="4587974"/>
                <a:ext cx="2112516" cy="45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860B8B-9C2D-BAF5-69BF-39708806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32084" y="4587974"/>
                <a:ext cx="2112516" cy="458074"/>
              </a:xfrm>
              <a:prstGeom prst="rect">
                <a:avLst/>
              </a:prstGeom>
              <a:blipFill>
                <a:blip r:embed="rId9"/>
                <a:stretch>
                  <a:fillRect l="-2381" t="-137838" b="-20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ED50FC-F5B8-9156-3126-3E15BD7C93AB}"/>
                  </a:ext>
                </a:extLst>
              </p:cNvPr>
              <p:cNvSpPr txBox="1"/>
              <p:nvPr/>
            </p:nvSpPr>
            <p:spPr bwMode="gray">
              <a:xfrm>
                <a:off x="3837160" y="4587974"/>
                <a:ext cx="2232248" cy="45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ED50FC-F5B8-9156-3126-3E15BD7C9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160" y="4587974"/>
                <a:ext cx="2232248" cy="458074"/>
              </a:xfrm>
              <a:prstGeom prst="rect">
                <a:avLst/>
              </a:prstGeom>
              <a:blipFill>
                <a:blip r:embed="rId10"/>
                <a:stretch>
                  <a:fillRect l="-7303" t="-137838" b="-20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95F9B1-1777-0F2D-62D4-23534D73B7B8}"/>
                  </a:ext>
                </a:extLst>
              </p:cNvPr>
              <p:cNvSpPr txBox="1"/>
              <p:nvPr/>
            </p:nvSpPr>
            <p:spPr bwMode="gray">
              <a:xfrm>
                <a:off x="5664596" y="4678512"/>
                <a:ext cx="8516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95F9B1-1777-0F2D-62D4-23534D73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64596" y="4678512"/>
                <a:ext cx="8516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99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2" grpId="0"/>
      <p:bldP spid="39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3F184D-4784-682B-0D87-41AABF1324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Bonferroni</a:t>
                </a:r>
                <a:r>
                  <a:rPr lang="de-DE" b="1" dirty="0">
                    <a:solidFill>
                      <a:schemeClr val="accent1"/>
                    </a:solidFill>
                  </a:rPr>
                  <a:t>-Korrektur)</a:t>
                </a:r>
                <a:r>
                  <a:rPr lang="de-DE" dirty="0"/>
                  <a:t>. Für eine Familie 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Nullhypothesen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lehnt man jede der Nullhypothesen auf einem Irrtumsniveau von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de-DE" dirty="0"/>
                  <a:t> ab. Dann ist garantiert, dass die globale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∩⋯∩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das Irrtumsniveau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einhält.</a:t>
                </a:r>
              </a:p>
              <a:p>
                <a:r>
                  <a:rPr lang="de-DE" b="1" dirty="0"/>
                  <a:t>Beweis</a:t>
                </a:r>
                <a:r>
                  <a:rPr lang="de-DE" dirty="0"/>
                  <a:t>: Folgt direkt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de-DE" b="1" dirty="0"/>
              </a:p>
              <a:p>
                <a:r>
                  <a:rPr lang="de-DE" sz="1200" b="1" dirty="0">
                    <a:solidFill>
                      <a:schemeClr val="accent4"/>
                    </a:solidFill>
                  </a:rPr>
                  <a:t>Beispiele (</a:t>
                </a:r>
                <a:r>
                  <a:rPr lang="de-DE" sz="1200" b="1" dirty="0" err="1">
                    <a:solidFill>
                      <a:schemeClr val="accent4"/>
                    </a:solidFill>
                  </a:rPr>
                  <a:t>Gauss</a:t>
                </a:r>
                <a:r>
                  <a:rPr lang="de-DE" sz="1200" b="1" dirty="0">
                    <a:solidFill>
                      <a:schemeClr val="accent4"/>
                    </a:solidFill>
                  </a:rPr>
                  <a:t>-Tests)</a:t>
                </a:r>
                <a:r>
                  <a:rPr lang="de-DE" sz="1200" dirty="0"/>
                  <a:t>. Wir betrachten die folgenden zwei Elementarhypothesen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:r>
                  <a:rPr lang="de-DE" sz="1200" dirty="0"/>
                  <a:t>Dann ist die globale 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 Damit sind die Ablehnungsregionen: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−∞,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f>
                              <m:f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1200" b="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:r>
                  <a:rPr lang="de-DE" sz="1200" dirty="0"/>
                  <a:t>Daher entspricht die Annahmeregion des multiplen Tests: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3F184D-4784-682B-0D87-41AABF132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191" r="-537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A0F2815-2746-0260-F331-42FFD471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Bonferroni</a:t>
            </a:r>
            <a:r>
              <a:rPr lang="de-DE" dirty="0"/>
              <a:t>-Korrektur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2273643-5355-BB18-B6AA-6B37821C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24" y="1175917"/>
            <a:ext cx="1044872" cy="161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CE958-275B-452F-023D-C431DEC7BAEA}"/>
              </a:ext>
            </a:extLst>
          </p:cNvPr>
          <p:cNvSpPr txBox="1"/>
          <p:nvPr/>
        </p:nvSpPr>
        <p:spPr bwMode="gray">
          <a:xfrm>
            <a:off x="7606386" y="278777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Carlo Emilio Bonferroni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(1892 – 1960)</a:t>
            </a:r>
            <a:endParaRPr lang="en-US" sz="8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0C4F63-3F4E-563D-9E21-C066BC95F56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 bwMode="gray">
          <a:xfrm flipH="1">
            <a:off x="4741266" y="4767228"/>
            <a:ext cx="742669" cy="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EA97C8-FAF9-9024-CB7A-E14A59C3C7C8}"/>
              </a:ext>
            </a:extLst>
          </p:cNvPr>
          <p:cNvSpPr txBox="1"/>
          <p:nvPr/>
        </p:nvSpPr>
        <p:spPr bwMode="gray">
          <a:xfrm>
            <a:off x="5483935" y="4550102"/>
            <a:ext cx="1656184" cy="4342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Entspricht genau der Annahmeregion des zweiseitigen </a:t>
            </a:r>
            <a:r>
              <a:rPr lang="de-DE" sz="900" dirty="0" err="1">
                <a:solidFill>
                  <a:srgbClr val="C00000"/>
                </a:solidFill>
              </a:rPr>
              <a:t>Gauss</a:t>
            </a:r>
            <a:r>
              <a:rPr lang="de-DE" sz="900" dirty="0">
                <a:solidFill>
                  <a:srgbClr val="C00000"/>
                </a:solidFill>
              </a:rPr>
              <a:t>-Tests!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FE3A55-0FF2-C467-81AD-D8E6A9674C46}"/>
              </a:ext>
            </a:extLst>
          </p:cNvPr>
          <p:cNvSpPr/>
          <p:nvPr/>
        </p:nvSpPr>
        <p:spPr bwMode="gray">
          <a:xfrm>
            <a:off x="2771800" y="4550103"/>
            <a:ext cx="1969466" cy="434251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9B238-9E91-4FD4-54AE-15BB2234EAFE}"/>
              </a:ext>
            </a:extLst>
          </p:cNvPr>
          <p:cNvGrpSpPr/>
          <p:nvPr/>
        </p:nvGrpSpPr>
        <p:grpSpPr>
          <a:xfrm>
            <a:off x="7267377" y="3507414"/>
            <a:ext cx="1727339" cy="1151559"/>
            <a:chOff x="7239345" y="2537434"/>
            <a:chExt cx="1727339" cy="115155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41C99E-D449-B24C-BF4C-F69CAA450FE0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E909E97-AE38-396D-9190-369BBA8462EF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4C82B35-2132-9480-4E16-C936CABE909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82C91D7-A186-CC4F-A64D-51C8D218C350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4FB46D9-7614-6758-6E10-2C6CB9109E6F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656E5-D40E-61EB-FAF5-4DEB55FD58E8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14EF9DC-736F-F47B-F522-86BB70B0CFD3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2D0321F-7000-FD5B-84C1-8D6DE8361CD1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B7F5C70-C90E-80D1-A554-43DD6970C0C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F025384-1BE2-8955-4C94-A0EE4FFF4021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D18F14A-594C-AAC7-8605-3150BCEFE3D7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0B2FBB3-D61B-94B5-72D0-A4D31544B3CE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513DAB9-DBD4-C7A2-531A-DDBA55398C1F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1592425-4EE0-3E9D-033A-A0ED2B9AEB97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E7A0A85-B36E-0C2A-2A21-EDBBC72CF944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8325A4-43A3-0451-89BA-31A06C893F69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E595EEB-C04F-F849-8088-77DD7FA8BF21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EB15631-AE06-1AB7-6683-3F11E449DC2A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E7F679-7F4E-2920-EE18-ECD19B10A2C4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E6268D-4C23-A0C8-FBF6-8A6EE02A6D49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C87EE37-8A8E-1AAD-3FE4-A5F6D1855F87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D760F83-8F59-9460-65BD-2010197D4D3D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CA9122-4892-9C1D-C5D9-C2A03FF6D4BA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A4F5D03-E0A1-4FBE-F0D2-C713A14446D3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FA021DE-C969-10EE-1E86-C79A6FFB5656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24251A3-3A1E-30A3-FD2E-A3931A27A1F1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4677B97-95D5-07A6-3456-E027C9F4160A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F3B00E-29A2-6F30-F15B-5684A27D01C6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F1E22D-B7AF-EC08-00E5-8CF7C645BCDB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A81B2A-08A9-7821-2591-572F536299A5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8D840E8-7910-8770-5E39-C9F19D7B40F6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AC01CC1-5627-9F65-AC2A-36B63D471CB9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0F503ED-3DC4-8AD3-470C-394BD87EC8C3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0024EA1-4E1E-51A3-9564-7F98BDC9B538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767E9B1-592D-AA61-853F-11CA6B0B2E5A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3563A2-FCC7-7896-CD1E-4CB951B88919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0989431-267F-947C-7916-2B3693A9D3B6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7B8EE1A-CE8E-6965-633C-67FF758B450A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EC4995-F679-1D10-7063-D208783A613F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2C1D605-6B76-7CD3-A852-235CB09577AD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5FA531D-A82B-24D5-4356-4553B2A31035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6B6A682-4713-9C55-CED6-4F8E3D7157C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A244D4B-C544-1068-E969-E666B234DDE2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E921DE1-6278-ACEE-53D4-6CE25DB72B3E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81871E2-6308-DA3F-4DE5-102A23326037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08970E2-F7F1-4E2F-64DB-10ADD56556F7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7DA10-0DFE-2BBB-D4DE-D4CC1FFEBC11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3BE9215-602F-7414-9BB0-546A8284F9E7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11FBF85-8218-51A1-5930-2865E589E88A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8F6B6A5-4BB9-2634-6E5B-84DD12F3BEF8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133FFA5-34EB-380B-8404-A1925DF5190F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52E12FFF-A40A-22B9-04F5-9D90F066174A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ABE0F4F3-58FF-52CC-B2F5-0A4FD724505A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E85601C-834F-EB80-B667-6E323E3C9605}"/>
              </a:ext>
            </a:extLst>
          </p:cNvPr>
          <p:cNvGrpSpPr/>
          <p:nvPr/>
        </p:nvGrpSpPr>
        <p:grpSpPr>
          <a:xfrm>
            <a:off x="7520681" y="4237423"/>
            <a:ext cx="315769" cy="233025"/>
            <a:chOff x="7492649" y="3267443"/>
            <a:chExt cx="315769" cy="233025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4D5169EA-6248-4B79-E525-288C8BDBC275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A9B1D1A-9486-9CA6-9955-7E70D1CBF16E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A27477F-CE7C-B31C-4523-94393960B97C}"/>
              </a:ext>
            </a:extLst>
          </p:cNvPr>
          <p:cNvGrpSpPr/>
          <p:nvPr/>
        </p:nvGrpSpPr>
        <p:grpSpPr>
          <a:xfrm>
            <a:off x="8606803" y="4239667"/>
            <a:ext cx="315771" cy="233025"/>
            <a:chOff x="8574966" y="4597903"/>
            <a:chExt cx="315771" cy="233025"/>
          </a:xfrm>
        </p:grpSpPr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19478E6B-667F-4955-FB9F-2956CBEA1840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031EBF17-4167-7681-C357-86C488BCA83F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4F367217-5B24-5F95-761D-58100C96AE10}"/>
              </a:ext>
            </a:extLst>
          </p:cNvPr>
          <p:cNvGrpSpPr/>
          <p:nvPr/>
        </p:nvGrpSpPr>
        <p:grpSpPr>
          <a:xfrm>
            <a:off x="8751734" y="4216368"/>
            <a:ext cx="25910" cy="225944"/>
            <a:chOff x="8719897" y="4574604"/>
            <a:chExt cx="25910" cy="225944"/>
          </a:xfrm>
        </p:grpSpPr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04639B70-E589-C5BF-48CF-DFFECEACA08F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2F29AC38-7F55-38EF-2BAA-D31DEACDA5C7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A9EEACB8-CCEA-3CD8-8C4A-394C92DDC594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C5FA985D-BA86-A7A5-1EA6-D6EB58F09B7E}"/>
              </a:ext>
            </a:extLst>
          </p:cNvPr>
          <p:cNvGrpSpPr/>
          <p:nvPr/>
        </p:nvGrpSpPr>
        <p:grpSpPr>
          <a:xfrm>
            <a:off x="7524711" y="3570075"/>
            <a:ext cx="1082316" cy="901373"/>
            <a:chOff x="7492649" y="3929554"/>
            <a:chExt cx="1082316" cy="901373"/>
          </a:xfrm>
        </p:grpSpPr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E62371FB-BE3C-CFC6-AB3B-F4530DDBBD7B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55B7D843-0487-B8F1-CFEF-0572D2619DF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6DE71B9D-05CF-87EA-3030-1A19D837D0C5}"/>
              </a:ext>
            </a:extLst>
          </p:cNvPr>
          <p:cNvSpPr/>
          <p:nvPr/>
        </p:nvSpPr>
        <p:spPr>
          <a:xfrm>
            <a:off x="8745552" y="4134768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49909056-A82E-4B64-E356-F8CDED9F89F0}"/>
              </a:ext>
            </a:extLst>
          </p:cNvPr>
          <p:cNvSpPr/>
          <p:nvPr/>
        </p:nvSpPr>
        <p:spPr>
          <a:xfrm>
            <a:off x="7520681" y="356907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C2144DD-AF50-C2BB-5FA8-6E6C289E8373}"/>
              </a:ext>
            </a:extLst>
          </p:cNvPr>
          <p:cNvGrpSpPr/>
          <p:nvPr/>
        </p:nvGrpSpPr>
        <p:grpSpPr>
          <a:xfrm>
            <a:off x="7665611" y="4214124"/>
            <a:ext cx="25910" cy="225944"/>
            <a:chOff x="7637579" y="3244144"/>
            <a:chExt cx="25910" cy="225944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65DD51C3-C1CD-2D3E-6A14-145CCE836BE3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9B3B2E0A-295E-6559-3646-930B8E1CE95B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C69BED2B-100D-B19A-2AB9-D3E543283F4E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767D395A-1DD3-C6A1-25EC-B6CBD84FE26F}"/>
              </a:ext>
            </a:extLst>
          </p:cNvPr>
          <p:cNvGrpSpPr/>
          <p:nvPr/>
        </p:nvGrpSpPr>
        <p:grpSpPr>
          <a:xfrm>
            <a:off x="7836450" y="3569074"/>
            <a:ext cx="1082319" cy="901373"/>
            <a:chOff x="7808418" y="2599094"/>
            <a:chExt cx="1082319" cy="901373"/>
          </a:xfrm>
        </p:grpSpPr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0B28D127-32D2-8D0A-58F3-C6BF704AFB4C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D9DBF840-06B1-3976-FF6A-4BDCB6C98A11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A17D084C-0538-2E8D-5A36-95899B2652CE}"/>
              </a:ext>
            </a:extLst>
          </p:cNvPr>
          <p:cNvGrpSpPr/>
          <p:nvPr/>
        </p:nvGrpSpPr>
        <p:grpSpPr>
          <a:xfrm>
            <a:off x="8219723" y="3568475"/>
            <a:ext cx="233018" cy="225942"/>
            <a:chOff x="8191691" y="2598495"/>
            <a:chExt cx="233018" cy="225942"/>
          </a:xfrm>
        </p:grpSpPr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7211EA5-CF6B-AC5C-024B-6A68C02E047F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639AD292-BC04-0F1F-9B87-8AD305244C85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AA3AABDA-8636-91E7-1361-4FCAB2CD13A9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CB1A4733-B8AE-D481-9B5C-4C59475809AF}"/>
              </a:ext>
            </a:extLst>
          </p:cNvPr>
          <p:cNvSpPr/>
          <p:nvPr/>
        </p:nvSpPr>
        <p:spPr>
          <a:xfrm>
            <a:off x="7659428" y="413252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06EEABB-6CCD-5E46-C380-53F263C75331}"/>
              </a:ext>
            </a:extLst>
          </p:cNvPr>
          <p:cNvGrpSpPr/>
          <p:nvPr/>
        </p:nvGrpSpPr>
        <p:grpSpPr>
          <a:xfrm>
            <a:off x="8378610" y="3525232"/>
            <a:ext cx="143887" cy="40917"/>
            <a:chOff x="8350578" y="2555252"/>
            <a:chExt cx="143887" cy="40917"/>
          </a:xfrm>
        </p:grpSpPr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AFB418A-8B38-02E9-6E11-7C78C710DB9D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64A7875B-DC1A-491F-0A6B-3B4531E756EC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6A5E7F38-E454-1034-36B6-DDF7B963125C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6063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041" grpId="0" animBg="1"/>
      <p:bldP spid="1042" grpId="0" animBg="1"/>
      <p:bldP spid="10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b="1" dirty="0"/>
                  <a:t>Hypothesentests für Modelle </a:t>
                </a:r>
              </a:p>
              <a:p>
                <a:pPr lvl="1"/>
                <a:r>
                  <a:rPr lang="en-US" i="1" dirty="0"/>
                  <a:t>Mann-Whitney-Wilcoxon</a:t>
                </a:r>
                <a:r>
                  <a:rPr lang="de-DE" dirty="0"/>
                  <a:t>-Test</a:t>
                </a:r>
                <a:endParaRPr lang="de-DE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1305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51520" y="1239837"/>
                <a:ext cx="687705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kommen die Ratings aus 2021 aus der gleichen Verteilung wie die Ratings aus 2022?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folgen dem Konstruktionsprinzip von Hypothesentests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eines parametrischen Modells</a:t>
                </a:r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291+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291+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291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91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Formulierung von Hypothesen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Wahl eines Irrtumsniveaus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=0.05=5%</m:t>
                    </m:r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b="1" dirty="0"/>
                  <a:t>Festlegen einer Entscheidungsregel</a:t>
                </a:r>
              </a:p>
              <a:p>
                <a:pPr lvl="2"/>
                <a:r>
                  <a:rPr lang="de-DE" sz="1200" dirty="0"/>
                  <a:t>Welche Teststatistik kann man benutzen, deren Verteilung man unter der 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kennt?</a:t>
                </a:r>
                <a:endParaRPr lang="de-DE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BCEE691-4753-4B5C-5AA0-E87F28293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51520" y="1239837"/>
                <a:ext cx="6877051" cy="3563938"/>
              </a:xfrm>
              <a:blipFill>
                <a:blip r:embed="rId2"/>
                <a:stretch>
                  <a:fillRect t="-355" b="-5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835227-B5DE-2DA7-08B4-DF96B6CD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Hypothesentests für Modelle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2C891C-0241-29D4-4E62-153C66DD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6A313-1F7C-CDCF-3E45-0C9D8CBCF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0DAE2D-7B42-6E0E-3309-D388A0FDC86A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E64FAD-A9C0-1C6B-29EF-3B884ABC21B3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0140B92-B15A-A739-DA12-8C8C8B5DC706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F82156-4FB1-7FA5-B73B-62E18BA9CF0C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3F6F88-FCB2-DC27-81EB-C465B9C5906F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F3A6A27-3901-A13B-24E8-1FBE8472C226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72A-D071-7A8B-6DE2-7CDD67832815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995D19-335D-2E09-0189-7F13A59138E6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DCD51AA-A960-A9B0-2311-22FE6A4B9B4E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629B009-964B-7BFA-5394-542C3B02DE07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9C58D-5644-DEDD-37A8-8F0BFD61BF02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F04C43-59CC-9A3F-2201-9F7C47B06B0D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17D3C2-CF48-5BCC-4184-F7C4717A2379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B762F6F-69BE-50C2-7964-2835AF9B58CA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28873F6-FAF2-23CE-2FAF-40C73448C593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38DBD1B-2350-D460-EE95-2DA4FD865EA6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DE24D2-6DB7-19C7-7F64-6B96E1D9F3E0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E502ED7-ACC1-C751-60C0-7D4DFCBF9D0A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79BE76-DCB4-45EE-5388-4C90134DF642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5EC8C1-4F28-D5B1-1CB8-B73C52D4561B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52FFBA-A9CB-EBC6-392A-D5D4C9E8922F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3CBC14B-9113-5C7A-281F-A6304BB151CC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84C71F0-C44F-13A6-0FFF-6D094D862747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8BC09C-53E4-A829-A208-F33B4A6B194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745205-737A-7658-81A7-25442513143A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433A40-F2F4-F767-747D-00F74946A5A6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A35AE49-2530-AC92-64CC-0DF45B120AFD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5A01CB6-8603-4AFB-2C18-1D236AD4F89D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DC325D1-948A-6B40-FA57-2ACFAB16D5A6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65590-DEC5-CFE0-0BA0-02F8FA7CA43D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4034FE4-F26A-0D2E-CFEE-AF9D47AD1500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E82DD00-6F9D-AE11-A3FA-E862465E32BD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CEB5A69-B395-0493-E107-03A155B5630D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DCFA6E7-2355-221B-310B-C3F25A6D90A9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49659F-C0AA-F49E-34DD-5AF78CDC6623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0BF92F-30B7-E907-14E2-E583D0F37119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56464FD-2726-CB84-C529-E137E7D507F1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5F8B9A-C1DE-2132-C4BF-E93F5982304B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810D01D-C36D-4F63-7561-02506087AF66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C03FE04-9409-7CD3-8261-3F882B59EF44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567E8B8-143A-1222-2667-F5CFB5D207DF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87FD281-2648-547B-C2E1-702B22933C23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CDF362D-67B6-253A-CA58-53B972BF1060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50D5F1-D4B1-6069-C56A-CB7AD33F1A3A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EEC8695-231C-38DA-F233-13C344A41A8F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887FE0B-BCEF-38D1-D250-5A77173169E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C4BFB4E-A17E-4C50-662F-95EEFF082B5F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73B361-70B7-1CCE-1F36-2ABB44F68138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1ACA4AA-13F7-B6F0-E17F-8945CE714592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87DD74C-1E53-F0C1-BD8F-316AE50E6270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2975709-4EA0-AD0A-3864-75FA1165E6B5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81E1A-28FC-102C-8D56-0330F07EB84C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ED287C3-2F81-9CEC-0426-6D1482900341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683367-39D6-5DAD-BDBD-63BF7186E77A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0EF38F-419E-1B8C-E064-64C89B7B1FF0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188BCC5-7195-E0FE-C3F7-F00A2569774C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EC32D9-6AA9-6AD3-A21F-253CA418B1BB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776FFA1-46CD-8A71-A223-273382494B50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1F2B2C-BF76-F2B6-A796-DB440AA495F1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13B2C4E-9DA5-F3CE-10A1-EADF65310F96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F04C4CF-1F6A-21AB-47D7-A05D2ADEE620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4FF66DF-AE28-DF74-D367-77A9A2F14209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7EA4C11-6EC0-AFC8-7B7B-F51E0885637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AC38D3E-485D-223D-8283-AF3C90087E51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0A9D7C-8473-0619-9D74-735678C8F812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289A631-A4E4-CC65-DEFF-73FBD33B5B32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E7F431A-8362-4D77-BD2F-1936B7F9BB72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9A21D6-96DE-769B-AF45-1749FABD85FC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687C5F0-11B2-13DC-7B4C-035EA39E3960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E297283-9823-4B94-D749-A1674821AC47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CA5C729-CADA-2FB3-F58B-418BEF7D1793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7DE92F-A090-E7F4-8B17-DB9B942138CF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B4428F-75B9-9568-4685-74D7AE3B4C46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5E1C51-0753-06C9-9F4B-0853FE7C3504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9B12AF0-40EC-4383-7748-D7F198DA639A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034A16-1138-9D1B-88B5-CB2747BA1B97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CFE51CC-713F-D8EC-9DB5-C1110DEFC37C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CACC9C1-300B-E3C8-009D-6D5A4A7214E1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3CEC641-02DA-5A77-2A77-25EBF34D9AB7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6BBEF5B-272A-CE87-58C6-CE59D481E2B5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B948573-B4AF-7022-0E4F-EA2D44E712A5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8371C5-88C4-644C-E8E6-E55DC421F1E0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B25CFA3-3504-2880-476A-89682DFED784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19F5AD-610B-C634-7926-31A863F3E3E8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7DD3A4-964A-830A-CE67-FF5D96F86C8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F6E12D5-69B9-8A3F-E77E-EAF5C8982341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AD64E66-0C07-6A53-4031-443E25294705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FBC4F9-E155-A7B2-82C3-315C30B4AABB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99538F3-BB8C-CD52-A8B0-5FEFE7CB163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9C0FA7B-C75F-CF97-2764-936AA6C49D5E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B817DB7-C33C-9472-914F-5B36F8BB176E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DB8C2A-FAD2-8A25-6A1E-F270DBC8BAF9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C77EB36-92F2-0069-ECD9-9C16C859CF79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FB3EF8-1995-7964-E123-CFE4820E66ED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163A6E5-A1DA-FDC1-43E3-A3918AEC2F48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DC076F2-6713-D777-3969-8C2D7F6EB024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E48EA03-0FE5-9E83-D363-2D5EBEBB05B8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CD90311-267F-0A2D-4554-5582652D5D35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CF90D10-BF53-1429-930A-9DF698FD209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DFACD5C-A8B1-1E41-F823-6831A0157A1C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6CCC894F-6032-A825-B48A-7D94C0AA9E2B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8E7A1B4-BC55-385D-9E04-5C4C0F410921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0C88E-170E-FC57-4B19-CAA2A96A29C8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D34388-4D28-6250-7AF8-2FAB03639FB4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F082D56-F57C-C525-8371-587A99F2196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EE790-AD46-88C1-6BA1-FF469FF7EBD0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1A05554-D609-4A36-CCE6-E8352B2AA151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1BA71E-3B9E-2EE7-F0CE-045B11D30781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6AAC982-C8A2-57D1-EF40-4C9F39900477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74E0583-5D64-2C07-4417-0BAC8EAA4AA0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DB6C825-694A-B391-89D7-B459B328BDA0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F0774C0-BA81-365E-9740-3DCE2AEE4FAF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04019E6-B4A4-6D24-C799-31FFFD486A45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4E34CD4-E6C4-72BF-FEB3-830DE37B8AC4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6BA5B845-1CC0-6F7F-E2AD-7F2F417CC320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9E2273C-B20F-215D-9B70-7D7302B73418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FE5F7A8-23CE-1B02-D214-72F40D0E8B80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FE63C65-A60C-49F0-529E-3D12E58A44C4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2DC737B4-C587-AC60-3B8C-904CD43C63C9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1F2945-EC46-8701-C221-EB9CAEDF5160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6490865-2871-C9A1-7E76-65EB91D194C3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863A29-509D-4515-5687-0596F1459E1C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9C950DF-3851-A005-BF64-39936B835837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2886497C-3EA5-66A3-C7A0-45F2AF021BAC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D0B1CC-6B63-9FC5-E327-3E35350E49A2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42AE130-7519-95DD-E2C6-2735A69BD105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37EB548-6551-852B-A6A7-AA9AA78C72EE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33F2623-FF58-F6E4-2D37-616A5C3F017E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8FE6296-91C1-DAA6-AC13-44E7FB898BF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0D448A7-E7E1-7E62-5D40-EC071AE1AC48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64BA7C4-AC5D-604E-2EE3-B1B761C9BFC0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570CA2F-3763-E90A-C331-6BAB9399358F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2DAE72B-9BE9-1086-03B1-DC107D95CC0A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128FD42-0027-5F32-8CC4-A046CACB9D3C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208AA56-B760-7A61-FB1B-377FAEAF6794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2E78F89-E17B-45A2-0375-CDB44F05619C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57F1340-EAB6-9983-AFDE-857E75CA1F19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2742B4D-BED5-BC95-6CD5-62487159598A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C76F614-6B24-61FA-76A5-46FE8844E91F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714556F-84DB-113F-F9FC-2A740A85A9CE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B382637-06DE-3AF5-83E8-4DB0D14645F4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0C71602-C128-C7C8-AF93-B5BB094C7D22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5E28501-F141-7553-5F10-0DB7D26C32E6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C433240-5211-1D88-5C48-4656F60B2649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0F84F9C-7B6E-54C9-243F-70412187229E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CE8687-C6C4-52D9-8C32-4D439D18F71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930870-28B0-0D3E-C4FE-11E322A65C2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B9C6FA1-4AD1-DC1B-9C26-ADB9A2635599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E6684A2-A2CE-4134-8995-9DC315BC60D0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F3A8B83-80C8-A3A5-23A5-5DD1B0F05E03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79911F7D-20E8-3319-5E90-7F20CEF4F30B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1EA48FF-BC97-DD82-5F3E-3E66157C1E59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3180EC2-1635-76B0-0BCF-CC64F2CF8182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A280B4B-F800-EE66-E6F6-E0D76D72F43A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37857D5-5D1E-7E4A-E707-64C3BE0FAE0B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65F8CC0-C33C-07CF-1B42-CC1C527AEAF9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9742369-80CC-BA78-4724-7CB7DB7F9D5C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2B40585-F61C-8B8C-7834-763BA073D3A1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7B3B86B-AA9C-5F22-E8EC-D6DDEF8B1DE4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58B511EB-1EF2-ED0E-EB7D-C4F72FDD73A5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2DEC63D-56A9-5A5F-5B71-37BF00867E25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5262C50-059C-CD14-FD90-73B7B36FAE30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08DEC6F-31ED-C06C-5BE4-165FAEE4641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BC590CD-6ECB-197C-2C27-3D317C856CEC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E92E3BB-4D4C-46A3-03B3-DE3178075D34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FEADCE1-2402-35BF-18ED-3EF67B8E4DB3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A026DE2-8427-44C4-1CC2-3C1B9FBB05A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D6A011D-EAFA-B183-D035-04606854E588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8E4D78CB-A194-1435-44D7-E81401215598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7164CE8-8B9C-F3CB-A067-8C109EB79932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567849E-C521-9826-03B5-6A89B8C42568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1133EE6-7FE4-378D-E617-858E256EDB38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5019B1C-1D58-2A2E-4DAD-B5502E496E26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0A8D2F1-0674-E0A0-934F-B6582C0A3315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7243634-EDD6-22FF-4832-B98014BF9E37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6B9A4DA-B83B-C50D-3E2E-CA8191565728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996427B-F833-6C67-566D-68BD8DAD0C80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D7AA4E-5183-ED7B-79DB-0FB07938BB26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99597C3-00C4-4AB5-B845-D7202FE92E80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6FE321-20D0-FC66-24ED-AB5987453DBA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AD9F58D-4C09-6E25-AD2E-200D933DD1B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2902102-29BB-8717-6091-D4A8E3A327C7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BEB80E7-8543-2B9C-E871-1AB73A839EA5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377F5-765C-F0BE-7D70-982E0B000DEC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26B767-2DA5-B251-8188-7883A22F6D42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4C31896-2740-625F-BD92-C404C61CA8E2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89D153C-DB44-487A-911E-116E6B30164A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E3AF953-0EEA-01AC-0AC9-4A6D48A4F37D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D50C755-A86C-D63B-F6BA-A2E5D4900275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0C82EED-F20D-8D9B-A05E-0DACDB088961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2CCCD09-1F29-296A-ED7E-D98996772B29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006D512-258F-8EB5-130D-91E28CD9FDFC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36E2AF7-82F0-4462-62B0-4B79DB98B635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0CE94B12-A3F9-35F8-5B0C-A5BE8DA4EB07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285653A-6147-7AF0-69D3-931510D69B82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6CC8F87-9E25-99D4-7CE4-B87E1E73C1F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CCDABE2-1A21-4236-5ED5-DAD0E7374009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BA4FCAD-4295-569D-EF22-B2DBCBBBAF12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9548A1-1C9C-1595-2FEF-5A3F4A2EEA8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BBF1F4D-EBEE-F222-4463-75D4C0E29388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A718F6-DDD8-F4FB-1A1C-1562CF07860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2795806-2776-C62C-F58E-52AC99BEF503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54015A69-D0BA-E2F6-EBD1-55A59AE33355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F70A1CD-4F09-3EF2-7959-8EA5101A8915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5086059-7C6E-4453-3A21-EB476778DDDA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048E51C-E339-3422-4D20-8805D3C838DE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8BF1E9D-142C-5472-B060-2E6FF15550BD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E1B3F5D-5F7B-5D57-9F6A-C4BF7641B143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35882569-63FD-FA4A-A51A-8E580904DB98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9FAC4F0-0C8D-2AE4-ED12-A09ADC37A275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F020B4E-8CCC-7C93-4F2D-AD59060A13DD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9DF127F-5A91-FA25-5320-D976F447B204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1BE6F56-787D-FEDC-3153-3960F969B88D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BEB117CE-5FBF-37F7-3F12-5FA5F249A68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820A0A4D-0D0D-1F3A-C0B6-2156EB434097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8A7B555-7CE2-8BA7-B092-F998EA46DD4D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4187210-16A8-EAA6-0E18-90762065A015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8E828CB-A5BF-6D1B-9191-58134F22E6E2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0F8F449-C727-CEE1-E15F-BDEC2BA0D36E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78B0A41-FA5D-BD02-C1AF-32CDA68FDC60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05B36889-A54A-EDD1-BAA8-C534FB6F6025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4BE3E60-4477-BDC1-8EAE-675E9DCB335B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981F2B3-1C5C-2270-6ED3-86C8BCB1B9AD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3E806AD0-55DC-ABD0-F52F-CEC211CC4C00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C39FAC1A-07F5-87F0-ECD5-D816D16E6E21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D8CC36F-9A28-33CE-C53B-3DA4DFEBE7B9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0A1A7E5-9AF1-AAA4-6D4D-3D23EC3FCCD1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E6734CEE-78B9-840C-CE4C-CFBBBEE2B72E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D90DA81-5125-C1B0-A8B8-2E7221849D7B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3BC5388-3871-5D48-42C5-F8CB84F544AE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5264A8C-E1F1-DA68-AD92-E279DB1D4E9D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E2B62168-E9BE-3209-C139-32E8ED44AC7A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FEE2E3E-6279-FE05-E38F-07B72CF8634A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1FA5222-F721-5E91-4A8B-0D523AE31E70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CF4942F-AE5A-2A70-83D0-525141740BBB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269D83C-9AD1-95FB-3B64-591F646D86FC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B155890-008A-AE8C-49CA-F5E510C55D28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A059900D-93B1-0F9F-AA41-F39605242535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24673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Konzept der Hypothesentests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den Erwartungswert</a:t>
                </a:r>
              </a:p>
              <a:p>
                <a:pPr lvl="1"/>
                <a:r>
                  <a:rPr lang="de-DE" dirty="0" err="1">
                    <a:solidFill>
                      <a:schemeClr val="accent5"/>
                    </a:solidFill>
                  </a:rPr>
                  <a:t>Gauss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/>
                  <a:t>Hypothesentests für Modelle </a:t>
                </a:r>
              </a:p>
              <a:p>
                <a:pPr lvl="1"/>
                <a:r>
                  <a:rPr lang="en-US" b="1" i="1" dirty="0"/>
                  <a:t>Mann-Whitney-Wilcoxon</a:t>
                </a:r>
                <a:r>
                  <a:rPr lang="de-DE" b="1" dirty="0"/>
                  <a:t>-Test</a:t>
                </a:r>
                <a:endParaRPr lang="de-DE" b="1" i="1" dirty="0"/>
              </a:p>
              <a:p>
                <a:pPr lvl="1"/>
                <a:r>
                  <a:rPr lang="en-US" i="1" dirty="0"/>
                  <a:t>Likelihood Ratio</a:t>
                </a:r>
                <a:r>
                  <a:rPr lang="de-DE" dirty="0"/>
                  <a:t>-Test</a:t>
                </a:r>
                <a:endParaRPr lang="de-DE" dirty="0">
                  <a:solidFill>
                    <a:schemeClr val="tx1"/>
                  </a:solidFill>
                </a:endParaRP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405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CEA0C-12B6-56D7-3925-37913D4B1E8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560840" cy="3563938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Wenn die beiden Stichproben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aus der gleichen Verteilung kommen, dann muss es gleichwahrscheinlich sein,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!</a:t>
                </a:r>
              </a:p>
              <a:p>
                <a:pPr lvl="1"/>
                <a:r>
                  <a:rPr lang="en-US" sz="1200" b="1" i="1" dirty="0"/>
                  <a:t>Mann-Whitney</a:t>
                </a:r>
                <a:r>
                  <a:rPr lang="de-DE" sz="1200" b="1" dirty="0"/>
                  <a:t>-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b="1" dirty="0"/>
                  <a:t> Statistik</a:t>
                </a:r>
                <a:r>
                  <a:rPr lang="de-DE" sz="1200" dirty="0"/>
                  <a:t>: Führe alle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paarweisen Vergleiche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durch und zähle, wie häufig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(bei Gleichheit zählen wir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).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&gt;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latin typeface="Cambria Math" panose="02040503050406030204" pitchFamily="18" charset="0"/>
                                              </a:rPr>
                                              <m:t>wenn</m:t>
                                            </m:r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&lt;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eqAr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en-US" sz="1200" b="1" i="1" dirty="0"/>
                  <a:t>Wilcoxon</a:t>
                </a:r>
                <a:r>
                  <a:rPr lang="de-DE" sz="1200" b="1" dirty="0"/>
                  <a:t>-Rangsummenstatistik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sz="1200" dirty="0"/>
                  <a:t>: Sortiere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gemeinsam und summiere die Ränge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nach dem Sortieren.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Teststatistiken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unterscheiden sich nur durch eine additive Konstante: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5CEA0C-12B6-56D7-3925-37913D4B1E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560840" cy="3563938"/>
              </a:xfrm>
              <a:blipFill>
                <a:blip r:embed="rId2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F793B9-8E99-253F-A42F-628A7783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Nicht-parametrischer </a:t>
            </a:r>
            <a:r>
              <a:rPr lang="en-US" i="1" dirty="0"/>
              <a:t>Mann-Whitney-Wilcoxon</a:t>
            </a:r>
            <a:r>
              <a:rPr lang="de-DE" dirty="0"/>
              <a:t> Test</a:t>
            </a:r>
            <a:endParaRPr lang="en-DE" dirty="0"/>
          </a:p>
        </p:txBody>
      </p:sp>
      <p:pic>
        <p:nvPicPr>
          <p:cNvPr id="1026" name="Picture 2" descr="Henry Berthold Mann">
            <a:extLst>
              <a:ext uri="{FF2B5EF4-FFF2-40B4-BE49-F238E27FC236}">
                <a16:creationId xmlns:a16="http://schemas.microsoft.com/office/drawing/2014/main" id="{ED2A91A6-044A-E467-D2CF-03477AE6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575" y="1131590"/>
            <a:ext cx="686170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0BBA8-D5E4-AEE7-F2DF-A3C2B149EDF7}"/>
              </a:ext>
            </a:extLst>
          </p:cNvPr>
          <p:cNvSpPr txBox="1"/>
          <p:nvPr/>
        </p:nvSpPr>
        <p:spPr bwMode="gray">
          <a:xfrm>
            <a:off x="7606386" y="2067694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Henry Berthold Mann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2000)</a:t>
            </a:r>
            <a:endParaRPr lang="en-US" sz="800" dirty="0" err="1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A7AF60D5-F8C9-462A-40FB-0634355C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97" y="3761266"/>
            <a:ext cx="665527" cy="8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B448F-13D1-F8CD-37AD-40DFF4759298}"/>
              </a:ext>
            </a:extLst>
          </p:cNvPr>
          <p:cNvSpPr txBox="1"/>
          <p:nvPr/>
        </p:nvSpPr>
        <p:spPr bwMode="gray">
          <a:xfrm>
            <a:off x="7606386" y="46397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Frank Wilcoxon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(1892 – 1965)</a:t>
            </a:r>
            <a:endParaRPr lang="en-US" sz="8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D24FA-FDFA-9933-BD35-BCE7C4B4A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414" y="2453937"/>
            <a:ext cx="764492" cy="8784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95F19-6A1E-6983-A81F-443C1F7D7864}"/>
              </a:ext>
            </a:extLst>
          </p:cNvPr>
          <p:cNvSpPr txBox="1"/>
          <p:nvPr/>
        </p:nvSpPr>
        <p:spPr bwMode="gray">
          <a:xfrm>
            <a:off x="7606386" y="336383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Donald Ransom Whitney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(1915 – 2007)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945462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7FBC4A-CCD5-C7E2-062E-29737271A5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de-DE" dirty="0"/>
                  <a:t> die 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kleiner oder gleich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sind (die zweite Stichprobe 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).</a:t>
                </a:r>
              </a:p>
              <a:p>
                <a:r>
                  <a:rPr lang="de-DE" dirty="0"/>
                  <a:t>Die Verteilungsfunktion der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-Statistik unter der Nullhypothese kann </a:t>
                </a:r>
                <a:r>
                  <a:rPr lang="de-DE" b="1" dirty="0"/>
                  <a:t>rekursiv</a:t>
                </a:r>
                <a:r>
                  <a:rPr lang="de-DE" dirty="0"/>
                  <a:t> hergeleitet werden!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 oder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1,0,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aber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1,0,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879475" lvl="2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07FBC4A-CCD5-C7E2-062E-29737271A5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F91BF09-6485-61BB-1D88-8D58C7222E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der </a:t>
                </a:r>
                <a:r>
                  <a:rPr lang="en-US" i="1" dirty="0"/>
                  <a:t>Wilcoxon</a:t>
                </a:r>
                <a:r>
                  <a:rPr lang="de-DE" dirty="0"/>
                  <a:t>-Rangsummenstatistik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F91BF09-6485-61BB-1D88-8D58C7222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58E9A3-8A09-CEC5-B1AA-9ADAB6D66D75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5868144" y="2483272"/>
            <a:ext cx="1008113" cy="19955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830B25-5E3E-E14A-8CF9-D8C82431C432}"/>
                  </a:ext>
                </a:extLst>
              </p:cNvPr>
              <p:cNvSpPr txBox="1"/>
              <p:nvPr/>
            </p:nvSpPr>
            <p:spPr bwMode="gray">
              <a:xfrm>
                <a:off x="6876257" y="2283718"/>
                <a:ext cx="2088232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Nur ein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keine Stichprobe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830B25-5E3E-E14A-8CF9-D8C82431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7" y="2283718"/>
                <a:ext cx="2088232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5DA915-CB88-3875-7A65-57D764AF0C60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>
            <a:off x="3491880" y="2962511"/>
            <a:ext cx="2699831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10722-83FC-5D8F-8D01-056B8A440B5C}"/>
                  </a:ext>
                </a:extLst>
              </p:cNvPr>
              <p:cNvSpPr txBox="1"/>
              <p:nvPr/>
            </p:nvSpPr>
            <p:spPr bwMode="gray">
              <a:xfrm>
                <a:off x="6191711" y="2762957"/>
                <a:ext cx="2088232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Nur ein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keine Stichprobe 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10722-83FC-5D8F-8D01-056B8A440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1711" y="2762957"/>
                <a:ext cx="2088232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FB13C-BACC-8D08-B825-8446DE466863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 bwMode="gray">
          <a:xfrm flipV="1">
            <a:off x="1655674" y="3507854"/>
            <a:ext cx="809288" cy="19929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AC725-432C-991E-211F-0EAD440D2C5E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 bwMode="gray">
          <a:xfrm flipV="1">
            <a:off x="3266923" y="3507853"/>
            <a:ext cx="331694" cy="43050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B4D609-5C2A-177C-F425-1AE10BFE17CB}"/>
              </a:ext>
            </a:extLst>
          </p:cNvPr>
          <p:cNvCxnSpPr>
            <a:cxnSpLocks/>
            <a:stCxn id="28" idx="0"/>
            <a:endCxn id="23" idx="2"/>
          </p:cNvCxnSpPr>
          <p:nvPr/>
        </p:nvCxnSpPr>
        <p:spPr bwMode="gray">
          <a:xfrm flipV="1">
            <a:off x="4878172" y="3501636"/>
            <a:ext cx="1" cy="44810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BA877A-7FAC-3083-9F34-ADD909FEFB3F}"/>
              </a:ext>
            </a:extLst>
          </p:cNvPr>
          <p:cNvCxnSpPr>
            <a:cxnSpLocks/>
            <a:stCxn id="36" idx="0"/>
            <a:endCxn id="24" idx="2"/>
          </p:cNvCxnSpPr>
          <p:nvPr/>
        </p:nvCxnSpPr>
        <p:spPr bwMode="gray">
          <a:xfrm flipH="1" flipV="1">
            <a:off x="5669555" y="3501635"/>
            <a:ext cx="765485" cy="19831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0067CBE-1034-CF4B-8CE7-DA4BE7A7BB79}"/>
              </a:ext>
            </a:extLst>
          </p:cNvPr>
          <p:cNvSpPr/>
          <p:nvPr/>
        </p:nvSpPr>
        <p:spPr bwMode="gray">
          <a:xfrm>
            <a:off x="2302139" y="3119284"/>
            <a:ext cx="325645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DDD9BD-D00D-A20D-84B9-190468C3ED28}"/>
              </a:ext>
            </a:extLst>
          </p:cNvPr>
          <p:cNvSpPr/>
          <p:nvPr/>
        </p:nvSpPr>
        <p:spPr bwMode="gray">
          <a:xfrm>
            <a:off x="2734187" y="3119283"/>
            <a:ext cx="1728859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EC61D4-EF29-E8F2-A797-42E9DF88CF81}"/>
              </a:ext>
            </a:extLst>
          </p:cNvPr>
          <p:cNvSpPr/>
          <p:nvPr/>
        </p:nvSpPr>
        <p:spPr bwMode="gray">
          <a:xfrm>
            <a:off x="4715350" y="3113066"/>
            <a:ext cx="325645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7C19E8-68D1-12CA-37F9-13776195944E}"/>
              </a:ext>
            </a:extLst>
          </p:cNvPr>
          <p:cNvSpPr/>
          <p:nvPr/>
        </p:nvSpPr>
        <p:spPr bwMode="gray">
          <a:xfrm>
            <a:off x="5147398" y="3113065"/>
            <a:ext cx="1044313" cy="38857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DF6C8B-1C98-8CF3-8053-887E36E68EE5}"/>
                  </a:ext>
                </a:extLst>
              </p:cNvPr>
              <p:cNvSpPr txBox="1"/>
              <p:nvPr/>
            </p:nvSpPr>
            <p:spPr bwMode="gray">
              <a:xfrm>
                <a:off x="899592" y="3707144"/>
                <a:ext cx="151216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das größte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  <a:r>
                  <a:rPr lang="en-US" sz="90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kommt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DF6C8B-1C98-8CF3-8053-887E36E68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707144"/>
                <a:ext cx="1512164" cy="639989"/>
              </a:xfrm>
              <a:prstGeom prst="rect">
                <a:avLst/>
              </a:prstGeom>
              <a:blipFill>
                <a:blip r:embed="rId6"/>
                <a:stretch>
                  <a:fillRect l="-5000" b="-38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E6E1F7-E062-0862-2066-C88B85A7AE23}"/>
                  </a:ext>
                </a:extLst>
              </p:cNvPr>
              <p:cNvSpPr txBox="1"/>
              <p:nvPr/>
            </p:nvSpPr>
            <p:spPr bwMode="gray">
              <a:xfrm>
                <a:off x="4122090" y="3949744"/>
                <a:ext cx="151216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das größte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</a:t>
                </a:r>
                <a:r>
                  <a:rPr lang="en-US" sz="90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kommt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E6E1F7-E062-0862-2066-C88B85A7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22090" y="3949744"/>
                <a:ext cx="1512164" cy="639989"/>
              </a:xfrm>
              <a:prstGeom prst="rect">
                <a:avLst/>
              </a:prstGeom>
              <a:blipFill>
                <a:blip r:embed="rId7"/>
                <a:stretch>
                  <a:fillRect l="-4167" r="-833" b="-39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C131C5-951D-69DB-3523-CBADB0CDDEFC}"/>
                  </a:ext>
                </a:extLst>
              </p:cNvPr>
              <p:cNvSpPr txBox="1"/>
              <p:nvPr/>
            </p:nvSpPr>
            <p:spPr bwMode="gray">
              <a:xfrm>
                <a:off x="2510843" y="3938354"/>
                <a:ext cx="1512159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kleiner gleich </a:t>
                </a:r>
                <a14:m>
                  <m:oMath xmlns:m="http://schemas.openxmlformats.org/officeDocument/2006/math"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C131C5-951D-69DB-3523-CBADB0CD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0843" y="3938354"/>
                <a:ext cx="1512159" cy="639989"/>
              </a:xfrm>
              <a:prstGeom prst="rect">
                <a:avLst/>
              </a:prstGeom>
              <a:blipFill>
                <a:blip r:embed="rId8"/>
                <a:stretch>
                  <a:fillRect l="-4167" r="-5833" b="-3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22537E-D58E-C50E-B9AE-CF054BD8382A}"/>
                  </a:ext>
                </a:extLst>
              </p:cNvPr>
              <p:cNvSpPr txBox="1"/>
              <p:nvPr/>
            </p:nvSpPr>
            <p:spPr bwMode="gray">
              <a:xfrm>
                <a:off x="5768853" y="3699948"/>
                <a:ext cx="1332374" cy="63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900" dirty="0">
                    <a:solidFill>
                      <a:srgbClr val="C00000"/>
                    </a:solidFill>
                  </a:rPr>
                  <a:t>Wahrscheinlichkeit, dass die Summe der Ränge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9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kleiner gleich </a:t>
                </a:r>
                <a14:m>
                  <m:oMath xmlns:m="http://schemas.openxmlformats.org/officeDocument/2006/math">
                    <m:r>
                      <a:rPr lang="de-DE" sz="9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900" dirty="0">
                    <a:solidFill>
                      <a:srgbClr val="C00000"/>
                    </a:solidFill>
                  </a:rPr>
                  <a:t> ist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22537E-D58E-C50E-B9AE-CF054BD8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68853" y="3699948"/>
                <a:ext cx="1332374" cy="639989"/>
              </a:xfrm>
              <a:prstGeom prst="rect">
                <a:avLst/>
              </a:prstGeom>
              <a:blipFill>
                <a:blip r:embed="rId9"/>
                <a:stretch>
                  <a:fillRect l="-4717" r="-5660" b="-39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524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2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448A6C-B520-90A0-EE8D-76884174E17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643516" cy="3563938"/>
              </a:xfrm>
            </p:spPr>
            <p:txBody>
              <a:bodyPr/>
              <a:lstStyle/>
              <a:p>
                <a:r>
                  <a:rPr lang="en-DE" dirty="0"/>
                  <a:t>Beispiele der Verteilung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(Approximative Verteilung der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-Statistik)</a:t>
                </a:r>
                <a:r>
                  <a:rPr lang="de-DE" dirty="0"/>
                  <a:t>. Die Teststatistik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ist approximativ normalverteilt mit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(Approximative Verteilung der </a:t>
                </a:r>
                <a14:m>
                  <m:oMath xmlns:m="http://schemas.openxmlformats.org/officeDocument/2006/math">
                    <m:r>
                      <a:rPr lang="de-DE" b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-Statistik)</a:t>
                </a:r>
              </a:p>
              <a:p>
                <a:pPr lvl="1"/>
                <a:r>
                  <a:rPr lang="de-DE" sz="1200" dirty="0"/>
                  <a:t>Der Beweis ist kompliziert, da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Zufallsvariablen der paarweisen Vergleiche abhängig sind.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448A6C-B520-90A0-EE8D-76884174E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643516" cy="3563938"/>
              </a:xfrm>
              <a:blipFill>
                <a:blip r:embed="rId2"/>
                <a:stretch>
                  <a:fillRect t="-355" r="-498" b="-85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74983F2-AC28-1467-BE9C-E2AEF6B6A96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Verteilung der </a:t>
                </a:r>
                <a:r>
                  <a:rPr lang="en-US" i="1" dirty="0"/>
                  <a:t>Wilcoxon</a:t>
                </a:r>
                <a:r>
                  <a:rPr lang="de-DE" dirty="0"/>
                  <a:t>-Rangsummenstatistik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74983F2-AC28-1467-BE9C-E2AEF6B6A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6A94AC35-2A71-E4BF-8B0C-C1FCDF5D01DA}"/>
              </a:ext>
            </a:extLst>
          </p:cNvPr>
          <p:cNvGrpSpPr/>
          <p:nvPr/>
        </p:nvGrpSpPr>
        <p:grpSpPr>
          <a:xfrm>
            <a:off x="174280" y="2088209"/>
            <a:ext cx="2021456" cy="1347637"/>
            <a:chOff x="174280" y="2309688"/>
            <a:chExt cx="2021456" cy="1347637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405CF70-1FC2-3D17-1052-CAFA6E18DA7C}"/>
                </a:ext>
              </a:extLst>
            </p:cNvPr>
            <p:cNvSpPr/>
            <p:nvPr/>
          </p:nvSpPr>
          <p:spPr>
            <a:xfrm>
              <a:off x="174280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494F27B-1D6D-8519-8CF8-2A51CF79FF7C}"/>
                </a:ext>
              </a:extLst>
            </p:cNvPr>
            <p:cNvSpPr/>
            <p:nvPr/>
          </p:nvSpPr>
          <p:spPr>
            <a:xfrm>
              <a:off x="421631" y="2349480"/>
              <a:ext cx="1734315" cy="1118889"/>
            </a:xfrm>
            <a:custGeom>
              <a:avLst/>
              <a:gdLst>
                <a:gd name="connsiteX0" fmla="*/ 0 w 1734315"/>
                <a:gd name="connsiteY0" fmla="*/ 1118889 h 1118889"/>
                <a:gd name="connsiteX1" fmla="*/ 1734316 w 1734315"/>
                <a:gd name="connsiteY1" fmla="*/ 1118889 h 1118889"/>
                <a:gd name="connsiteX2" fmla="*/ 1734316 w 1734315"/>
                <a:gd name="connsiteY2" fmla="*/ 0 h 1118889"/>
                <a:gd name="connsiteX3" fmla="*/ 0 w 1734315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315" h="1118889">
                  <a:moveTo>
                    <a:pt x="0" y="1118889"/>
                  </a:moveTo>
                  <a:lnTo>
                    <a:pt x="1734316" y="1118889"/>
                  </a:lnTo>
                  <a:lnTo>
                    <a:pt x="17343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1F4B403-E214-9888-7947-C374BF563F6E}"/>
                </a:ext>
              </a:extLst>
            </p:cNvPr>
            <p:cNvSpPr/>
            <p:nvPr/>
          </p:nvSpPr>
          <p:spPr>
            <a:xfrm>
              <a:off x="62347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58C14B-E126-2339-D8C4-572BCFDF27EF}"/>
                </a:ext>
              </a:extLst>
            </p:cNvPr>
            <p:cNvSpPr/>
            <p:nvPr/>
          </p:nvSpPr>
          <p:spPr>
            <a:xfrm>
              <a:off x="88959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0B6B6CB-CCE8-FDB6-BEEE-2D94B34B28C4}"/>
                </a:ext>
              </a:extLst>
            </p:cNvPr>
            <p:cNvSpPr/>
            <p:nvPr/>
          </p:nvSpPr>
          <p:spPr>
            <a:xfrm>
              <a:off x="1155722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F36DAEF-91D7-F4C8-1923-04E512A6FE95}"/>
                </a:ext>
              </a:extLst>
            </p:cNvPr>
            <p:cNvSpPr/>
            <p:nvPr/>
          </p:nvSpPr>
          <p:spPr>
            <a:xfrm>
              <a:off x="142184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CA3AA22-ECBC-57FB-78E1-0B88214148ED}"/>
                </a:ext>
              </a:extLst>
            </p:cNvPr>
            <p:cNvSpPr/>
            <p:nvPr/>
          </p:nvSpPr>
          <p:spPr>
            <a:xfrm>
              <a:off x="1687979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101540-6763-AF00-F006-43B473175395}"/>
                </a:ext>
              </a:extLst>
            </p:cNvPr>
            <p:cNvSpPr/>
            <p:nvPr/>
          </p:nvSpPr>
          <p:spPr>
            <a:xfrm>
              <a:off x="195410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22862AD-9C54-63FB-632F-89E1A0E2BD01}"/>
                </a:ext>
              </a:extLst>
            </p:cNvPr>
            <p:cNvSpPr/>
            <p:nvPr/>
          </p:nvSpPr>
          <p:spPr>
            <a:xfrm>
              <a:off x="421631" y="3468369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41E4E-04CA-9E51-06C3-6498F8CBF4BE}"/>
                </a:ext>
              </a:extLst>
            </p:cNvPr>
            <p:cNvSpPr/>
            <p:nvPr/>
          </p:nvSpPr>
          <p:spPr>
            <a:xfrm>
              <a:off x="623471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E175A3-32D1-CE31-5B97-1BA0E0DDB4C4}"/>
                </a:ext>
              </a:extLst>
            </p:cNvPr>
            <p:cNvSpPr/>
            <p:nvPr/>
          </p:nvSpPr>
          <p:spPr>
            <a:xfrm>
              <a:off x="88959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97C55F-64ED-95D7-2F47-2CD2E4E538E8}"/>
                </a:ext>
              </a:extLst>
            </p:cNvPr>
            <p:cNvSpPr/>
            <p:nvPr/>
          </p:nvSpPr>
          <p:spPr>
            <a:xfrm>
              <a:off x="1155722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40D60F1-C34D-03A2-9D8C-56ED1A19ED44}"/>
                </a:ext>
              </a:extLst>
            </p:cNvPr>
            <p:cNvSpPr/>
            <p:nvPr/>
          </p:nvSpPr>
          <p:spPr>
            <a:xfrm>
              <a:off x="142184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8E0AAC5-DA09-AB3C-A56B-4C870D6002DA}"/>
                </a:ext>
              </a:extLst>
            </p:cNvPr>
            <p:cNvSpPr/>
            <p:nvPr/>
          </p:nvSpPr>
          <p:spPr>
            <a:xfrm>
              <a:off x="1687979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4AA9F21-EAC5-3A82-2CA5-84917E12698F}"/>
                </a:ext>
              </a:extLst>
            </p:cNvPr>
            <p:cNvSpPr/>
            <p:nvPr/>
          </p:nvSpPr>
          <p:spPr>
            <a:xfrm>
              <a:off x="195410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E437850-98A3-F830-C8C6-BAC264ACED4C}"/>
                </a:ext>
              </a:extLst>
            </p:cNvPr>
            <p:cNvSpPr/>
            <p:nvPr/>
          </p:nvSpPr>
          <p:spPr>
            <a:xfrm>
              <a:off x="605865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4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6790B5D-970A-1FF8-196A-6AFDA0ADE8EE}"/>
                </a:ext>
              </a:extLst>
            </p:cNvPr>
            <p:cNvSpPr/>
            <p:nvPr/>
          </p:nvSpPr>
          <p:spPr>
            <a:xfrm>
              <a:off x="874431" y="3497276"/>
              <a:ext cx="30332" cy="50940"/>
            </a:xfrm>
            <a:custGeom>
              <a:avLst/>
              <a:gdLst>
                <a:gd name="connsiteX0" fmla="*/ 990 w 30332"/>
                <a:gd name="connsiteY0" fmla="*/ 45137 h 50940"/>
                <a:gd name="connsiteX1" fmla="*/ 12249 w 30332"/>
                <a:gd name="connsiteY1" fmla="*/ 45137 h 50940"/>
                <a:gd name="connsiteX2" fmla="*/ 12249 w 30332"/>
                <a:gd name="connsiteY2" fmla="*/ 6275 h 50940"/>
                <a:gd name="connsiteX3" fmla="*/ 0 w 30332"/>
                <a:gd name="connsiteY3" fmla="*/ 8734 h 50940"/>
                <a:gd name="connsiteX4" fmla="*/ 0 w 30332"/>
                <a:gd name="connsiteY4" fmla="*/ 2459 h 50940"/>
                <a:gd name="connsiteX5" fmla="*/ 12181 w 30332"/>
                <a:gd name="connsiteY5" fmla="*/ 0 h 50940"/>
                <a:gd name="connsiteX6" fmla="*/ 19073 w 30332"/>
                <a:gd name="connsiteY6" fmla="*/ 0 h 50940"/>
                <a:gd name="connsiteX7" fmla="*/ 19073 w 30332"/>
                <a:gd name="connsiteY7" fmla="*/ 45137 h 50940"/>
                <a:gd name="connsiteX8" fmla="*/ 30333 w 30332"/>
                <a:gd name="connsiteY8" fmla="*/ 45137 h 50940"/>
                <a:gd name="connsiteX9" fmla="*/ 30333 w 30332"/>
                <a:gd name="connsiteY9" fmla="*/ 50941 h 50940"/>
                <a:gd name="connsiteX10" fmla="*/ 990 w 30332"/>
                <a:gd name="connsiteY10" fmla="*/ 50941 h 50940"/>
                <a:gd name="connsiteX11" fmla="*/ 990 w 30332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2" h="50940">
                  <a:moveTo>
                    <a:pt x="990" y="45137"/>
                  </a:moveTo>
                  <a:lnTo>
                    <a:pt x="12249" y="45137"/>
                  </a:lnTo>
                  <a:lnTo>
                    <a:pt x="12249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81" y="0"/>
                  </a:lnTo>
                  <a:lnTo>
                    <a:pt x="19073" y="0"/>
                  </a:lnTo>
                  <a:lnTo>
                    <a:pt x="19073" y="45137"/>
                  </a:lnTo>
                  <a:lnTo>
                    <a:pt x="30333" y="45137"/>
                  </a:lnTo>
                  <a:lnTo>
                    <a:pt x="30333" y="50941"/>
                  </a:lnTo>
                  <a:lnTo>
                    <a:pt x="990" y="50941"/>
                  </a:lnTo>
                  <a:lnTo>
                    <a:pt x="990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C7E787-708B-7504-A9B8-215FB046268E}"/>
                </a:ext>
              </a:extLst>
            </p:cNvPr>
            <p:cNvSpPr/>
            <p:nvPr/>
          </p:nvSpPr>
          <p:spPr>
            <a:xfrm>
              <a:off x="1139550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12 w 32343"/>
                <a:gd name="connsiteY6" fmla="*/ 26338 h 51858"/>
                <a:gd name="connsiteX7" fmla="*/ 23820 w 32343"/>
                <a:gd name="connsiteY7" fmla="*/ 20063 h 51858"/>
                <a:gd name="connsiteX8" fmla="*/ 25150 w 32343"/>
                <a:gd name="connsiteY8" fmla="*/ 14976 h 51858"/>
                <a:gd name="connsiteX9" fmla="*/ 22278 w 32343"/>
                <a:gd name="connsiteY9" fmla="*/ 8355 h 51858"/>
                <a:gd name="connsiteX10" fmla="*/ 14874 w 32343"/>
                <a:gd name="connsiteY10" fmla="*/ 5795 h 51858"/>
                <a:gd name="connsiteX11" fmla="*/ 8018 w 32343"/>
                <a:gd name="connsiteY11" fmla="*/ 6923 h 51858"/>
                <a:gd name="connsiteX12" fmla="*/ 345 w 32343"/>
                <a:gd name="connsiteY12" fmla="*/ 10335 h 51858"/>
                <a:gd name="connsiteX13" fmla="*/ 345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16 w 32343"/>
                <a:gd name="connsiteY19" fmla="*/ 27121 h 51858"/>
                <a:gd name="connsiteX20" fmla="*/ 21192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12" y="26338"/>
                  </a:cubicBezTo>
                  <a:cubicBezTo>
                    <a:pt x="21419" y="23853"/>
                    <a:pt x="22952" y="21764"/>
                    <a:pt x="23820" y="20063"/>
                  </a:cubicBezTo>
                  <a:cubicBezTo>
                    <a:pt x="24704" y="18336"/>
                    <a:pt x="25150" y="16635"/>
                    <a:pt x="25150" y="14976"/>
                  </a:cubicBezTo>
                  <a:cubicBezTo>
                    <a:pt x="25150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4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35" y="7673"/>
                    <a:pt x="3074" y="8810"/>
                    <a:pt x="345" y="10335"/>
                  </a:cubicBezTo>
                  <a:lnTo>
                    <a:pt x="345" y="3378"/>
                  </a:lnTo>
                  <a:cubicBezTo>
                    <a:pt x="3116" y="2257"/>
                    <a:pt x="5711" y="1415"/>
                    <a:pt x="8120" y="851"/>
                  </a:cubicBezTo>
                  <a:cubicBezTo>
                    <a:pt x="10537" y="286"/>
                    <a:pt x="12744" y="0"/>
                    <a:pt x="14740" y="0"/>
                  </a:cubicBezTo>
                  <a:cubicBezTo>
                    <a:pt x="20021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16" y="27121"/>
                  </a:cubicBezTo>
                  <a:cubicBezTo>
                    <a:pt x="26051" y="27787"/>
                    <a:pt x="24241" y="29699"/>
                    <a:pt x="21192" y="32857"/>
                  </a:cubicBezTo>
                  <a:cubicBezTo>
                    <a:pt x="18142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8061C8D-B5E2-FAA4-F0E3-3936DB0E178D}"/>
                </a:ext>
              </a:extLst>
            </p:cNvPr>
            <p:cNvSpPr/>
            <p:nvPr/>
          </p:nvSpPr>
          <p:spPr>
            <a:xfrm>
              <a:off x="1405077" y="3496358"/>
              <a:ext cx="33539" cy="52844"/>
            </a:xfrm>
            <a:custGeom>
              <a:avLst/>
              <a:gdLst>
                <a:gd name="connsiteX0" fmla="*/ 23036 w 33539"/>
                <a:gd name="connsiteY0" fmla="*/ 24392 h 52844"/>
                <a:gd name="connsiteX1" fmla="*/ 30743 w 33539"/>
                <a:gd name="connsiteY1" fmla="*/ 28797 h 52844"/>
                <a:gd name="connsiteX2" fmla="*/ 33539 w 33539"/>
                <a:gd name="connsiteY2" fmla="*/ 37052 h 52844"/>
                <a:gd name="connsiteX3" fmla="*/ 28359 w 33539"/>
                <a:gd name="connsiteY3" fmla="*/ 48717 h 52844"/>
                <a:gd name="connsiteX4" fmla="*/ 13619 w 33539"/>
                <a:gd name="connsiteY4" fmla="*/ 52844 h 52844"/>
                <a:gd name="connsiteX5" fmla="*/ 6999 w 33539"/>
                <a:gd name="connsiteY5" fmla="*/ 52196 h 52844"/>
                <a:gd name="connsiteX6" fmla="*/ 0 w 33539"/>
                <a:gd name="connsiteY6" fmla="*/ 50326 h 52844"/>
                <a:gd name="connsiteX7" fmla="*/ 0 w 33539"/>
                <a:gd name="connsiteY7" fmla="*/ 43672 h 52844"/>
                <a:gd name="connsiteX8" fmla="*/ 6283 w 33539"/>
                <a:gd name="connsiteY8" fmla="*/ 46199 h 52844"/>
                <a:gd name="connsiteX9" fmla="*/ 13409 w 33539"/>
                <a:gd name="connsiteY9" fmla="*/ 47049 h 52844"/>
                <a:gd name="connsiteX10" fmla="*/ 23272 w 33539"/>
                <a:gd name="connsiteY10" fmla="*/ 44489 h 52844"/>
                <a:gd name="connsiteX11" fmla="*/ 26683 w 33539"/>
                <a:gd name="connsiteY11" fmla="*/ 37052 h 52844"/>
                <a:gd name="connsiteX12" fmla="*/ 23508 w 33539"/>
                <a:gd name="connsiteY12" fmla="*/ 30019 h 52844"/>
                <a:gd name="connsiteX13" fmla="*/ 14740 w 33539"/>
                <a:gd name="connsiteY13" fmla="*/ 27467 h 52844"/>
                <a:gd name="connsiteX14" fmla="*/ 8810 w 33539"/>
                <a:gd name="connsiteY14" fmla="*/ 27467 h 52844"/>
                <a:gd name="connsiteX15" fmla="*/ 8810 w 33539"/>
                <a:gd name="connsiteY15" fmla="*/ 21798 h 52844"/>
                <a:gd name="connsiteX16" fmla="*/ 15018 w 33539"/>
                <a:gd name="connsiteY16" fmla="*/ 21798 h 52844"/>
                <a:gd name="connsiteX17" fmla="*/ 22792 w 33539"/>
                <a:gd name="connsiteY17" fmla="*/ 19785 h 52844"/>
                <a:gd name="connsiteX18" fmla="*/ 25487 w 33539"/>
                <a:gd name="connsiteY18" fmla="*/ 13914 h 52844"/>
                <a:gd name="connsiteX19" fmla="*/ 22691 w 33539"/>
                <a:gd name="connsiteY19" fmla="*/ 7909 h 52844"/>
                <a:gd name="connsiteX20" fmla="*/ 14740 w 33539"/>
                <a:gd name="connsiteY20" fmla="*/ 5795 h 52844"/>
                <a:gd name="connsiteX21" fmla="*/ 8667 w 33539"/>
                <a:gd name="connsiteY21" fmla="*/ 6410 h 52844"/>
                <a:gd name="connsiteX22" fmla="*/ 1541 w 33539"/>
                <a:gd name="connsiteY22" fmla="*/ 8322 h 52844"/>
                <a:gd name="connsiteX23" fmla="*/ 1541 w 33539"/>
                <a:gd name="connsiteY23" fmla="*/ 2181 h 52844"/>
                <a:gd name="connsiteX24" fmla="*/ 8877 w 33539"/>
                <a:gd name="connsiteY24" fmla="*/ 539 h 52844"/>
                <a:gd name="connsiteX25" fmla="*/ 15355 w 33539"/>
                <a:gd name="connsiteY25" fmla="*/ 0 h 52844"/>
                <a:gd name="connsiteX26" fmla="*/ 27778 w 33539"/>
                <a:gd name="connsiteY26" fmla="*/ 3580 h 52844"/>
                <a:gd name="connsiteX27" fmla="*/ 32352 w 33539"/>
                <a:gd name="connsiteY27" fmla="*/ 13198 h 52844"/>
                <a:gd name="connsiteX28" fmla="*/ 29926 w 33539"/>
                <a:gd name="connsiteY28" fmla="*/ 20366 h 52844"/>
                <a:gd name="connsiteX29" fmla="*/ 23036 w 33539"/>
                <a:gd name="connsiteY29" fmla="*/ 24392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39" h="52844">
                  <a:moveTo>
                    <a:pt x="23036" y="24392"/>
                  </a:moveTo>
                  <a:cubicBezTo>
                    <a:pt x="26329" y="25100"/>
                    <a:pt x="28898" y="26565"/>
                    <a:pt x="30743" y="28797"/>
                  </a:cubicBezTo>
                  <a:cubicBezTo>
                    <a:pt x="32604" y="31029"/>
                    <a:pt x="33539" y="33775"/>
                    <a:pt x="33539" y="37052"/>
                  </a:cubicBezTo>
                  <a:cubicBezTo>
                    <a:pt x="33539" y="42080"/>
                    <a:pt x="31813" y="45963"/>
                    <a:pt x="28359" y="48717"/>
                  </a:cubicBezTo>
                  <a:cubicBezTo>
                    <a:pt x="24898" y="51471"/>
                    <a:pt x="19987" y="52844"/>
                    <a:pt x="13619" y="52844"/>
                  </a:cubicBezTo>
                  <a:cubicBezTo>
                    <a:pt x="11480" y="52844"/>
                    <a:pt x="9273" y="52625"/>
                    <a:pt x="6999" y="52196"/>
                  </a:cubicBezTo>
                  <a:cubicBezTo>
                    <a:pt x="4750" y="51791"/>
                    <a:pt x="2417" y="51168"/>
                    <a:pt x="0" y="50326"/>
                  </a:cubicBezTo>
                  <a:lnTo>
                    <a:pt x="0" y="43672"/>
                  </a:lnTo>
                  <a:cubicBezTo>
                    <a:pt x="1912" y="44784"/>
                    <a:pt x="4009" y="45626"/>
                    <a:pt x="6283" y="46199"/>
                  </a:cubicBezTo>
                  <a:cubicBezTo>
                    <a:pt x="8557" y="46763"/>
                    <a:pt x="10933" y="47049"/>
                    <a:pt x="13409" y="47049"/>
                  </a:cubicBezTo>
                  <a:cubicBezTo>
                    <a:pt x="17730" y="47049"/>
                    <a:pt x="21023" y="46199"/>
                    <a:pt x="23272" y="44489"/>
                  </a:cubicBezTo>
                  <a:cubicBezTo>
                    <a:pt x="25546" y="42779"/>
                    <a:pt x="26683" y="40303"/>
                    <a:pt x="26683" y="37052"/>
                  </a:cubicBezTo>
                  <a:cubicBezTo>
                    <a:pt x="26683" y="34045"/>
                    <a:pt x="25622" y="31703"/>
                    <a:pt x="23508" y="30019"/>
                  </a:cubicBezTo>
                  <a:cubicBezTo>
                    <a:pt x="21419" y="28317"/>
                    <a:pt x="18496" y="27467"/>
                    <a:pt x="14740" y="27467"/>
                  </a:cubicBezTo>
                  <a:lnTo>
                    <a:pt x="8810" y="27467"/>
                  </a:lnTo>
                  <a:lnTo>
                    <a:pt x="8810" y="21798"/>
                  </a:lnTo>
                  <a:lnTo>
                    <a:pt x="15018" y="21798"/>
                  </a:lnTo>
                  <a:cubicBezTo>
                    <a:pt x="18404" y="21798"/>
                    <a:pt x="20998" y="21124"/>
                    <a:pt x="22792" y="19785"/>
                  </a:cubicBezTo>
                  <a:cubicBezTo>
                    <a:pt x="24586" y="18421"/>
                    <a:pt x="25487" y="16466"/>
                    <a:pt x="25487" y="13914"/>
                  </a:cubicBezTo>
                  <a:cubicBezTo>
                    <a:pt x="25487" y="11303"/>
                    <a:pt x="24552" y="9299"/>
                    <a:pt x="22691" y="7909"/>
                  </a:cubicBezTo>
                  <a:cubicBezTo>
                    <a:pt x="20846" y="6502"/>
                    <a:pt x="18202" y="5795"/>
                    <a:pt x="14740" y="5795"/>
                  </a:cubicBezTo>
                  <a:cubicBezTo>
                    <a:pt x="12853" y="5795"/>
                    <a:pt x="10832" y="5997"/>
                    <a:pt x="8667" y="6410"/>
                  </a:cubicBezTo>
                  <a:cubicBezTo>
                    <a:pt x="6511" y="6822"/>
                    <a:pt x="4135" y="7454"/>
                    <a:pt x="1541" y="8322"/>
                  </a:cubicBezTo>
                  <a:lnTo>
                    <a:pt x="1541" y="2181"/>
                  </a:lnTo>
                  <a:cubicBezTo>
                    <a:pt x="4161" y="1449"/>
                    <a:pt x="6603" y="901"/>
                    <a:pt x="8877" y="539"/>
                  </a:cubicBezTo>
                  <a:cubicBezTo>
                    <a:pt x="11177" y="177"/>
                    <a:pt x="13333" y="0"/>
                    <a:pt x="15355" y="0"/>
                  </a:cubicBezTo>
                  <a:cubicBezTo>
                    <a:pt x="20585" y="0"/>
                    <a:pt x="24729" y="1196"/>
                    <a:pt x="27778" y="3580"/>
                  </a:cubicBezTo>
                  <a:cubicBezTo>
                    <a:pt x="30827" y="5946"/>
                    <a:pt x="32352" y="9147"/>
                    <a:pt x="32352" y="13198"/>
                  </a:cubicBezTo>
                  <a:cubicBezTo>
                    <a:pt x="32352" y="16020"/>
                    <a:pt x="31543" y="18412"/>
                    <a:pt x="29926" y="20366"/>
                  </a:cubicBezTo>
                  <a:cubicBezTo>
                    <a:pt x="28309" y="22295"/>
                    <a:pt x="26009" y="23643"/>
                    <a:pt x="23036" y="2439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335C6F5-7B60-63ED-20B0-EF6A86C0DA69}"/>
                </a:ext>
              </a:extLst>
            </p:cNvPr>
            <p:cNvSpPr/>
            <p:nvPr/>
          </p:nvSpPr>
          <p:spPr>
            <a:xfrm>
              <a:off x="1669416" y="3497276"/>
              <a:ext cx="37118" cy="50940"/>
            </a:xfrm>
            <a:custGeom>
              <a:avLst/>
              <a:gdLst>
                <a:gd name="connsiteX0" fmla="*/ 22994 w 37118"/>
                <a:gd name="connsiteY0" fmla="*/ 6005 h 50940"/>
                <a:gd name="connsiteX1" fmla="*/ 5593 w 37118"/>
                <a:gd name="connsiteY1" fmla="*/ 33202 h 50940"/>
                <a:gd name="connsiteX2" fmla="*/ 22994 w 37118"/>
                <a:gd name="connsiteY2" fmla="*/ 33202 h 50940"/>
                <a:gd name="connsiteX3" fmla="*/ 22994 w 37118"/>
                <a:gd name="connsiteY3" fmla="*/ 6005 h 50940"/>
                <a:gd name="connsiteX4" fmla="*/ 21192 w 37118"/>
                <a:gd name="connsiteY4" fmla="*/ 0 h 50940"/>
                <a:gd name="connsiteX5" fmla="*/ 29850 w 37118"/>
                <a:gd name="connsiteY5" fmla="*/ 0 h 50940"/>
                <a:gd name="connsiteX6" fmla="*/ 29850 w 37118"/>
                <a:gd name="connsiteY6" fmla="*/ 33202 h 50940"/>
                <a:gd name="connsiteX7" fmla="*/ 37119 w 37118"/>
                <a:gd name="connsiteY7" fmla="*/ 33202 h 50940"/>
                <a:gd name="connsiteX8" fmla="*/ 37119 w 37118"/>
                <a:gd name="connsiteY8" fmla="*/ 38930 h 50940"/>
                <a:gd name="connsiteX9" fmla="*/ 29850 w 37118"/>
                <a:gd name="connsiteY9" fmla="*/ 38930 h 50940"/>
                <a:gd name="connsiteX10" fmla="*/ 29850 w 37118"/>
                <a:gd name="connsiteY10" fmla="*/ 50941 h 50940"/>
                <a:gd name="connsiteX11" fmla="*/ 22994 w 37118"/>
                <a:gd name="connsiteY11" fmla="*/ 50941 h 50940"/>
                <a:gd name="connsiteX12" fmla="*/ 22994 w 37118"/>
                <a:gd name="connsiteY12" fmla="*/ 38930 h 50940"/>
                <a:gd name="connsiteX13" fmla="*/ 0 w 37118"/>
                <a:gd name="connsiteY13" fmla="*/ 38930 h 50940"/>
                <a:gd name="connsiteX14" fmla="*/ 0 w 37118"/>
                <a:gd name="connsiteY14" fmla="*/ 32276 h 50940"/>
                <a:gd name="connsiteX15" fmla="*/ 21192 w 37118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18" h="50940">
                  <a:moveTo>
                    <a:pt x="22994" y="6005"/>
                  </a:moveTo>
                  <a:lnTo>
                    <a:pt x="5593" y="33202"/>
                  </a:lnTo>
                  <a:lnTo>
                    <a:pt x="22994" y="33202"/>
                  </a:lnTo>
                  <a:lnTo>
                    <a:pt x="22994" y="6005"/>
                  </a:lnTo>
                  <a:moveTo>
                    <a:pt x="21192" y="0"/>
                  </a:moveTo>
                  <a:lnTo>
                    <a:pt x="29850" y="0"/>
                  </a:lnTo>
                  <a:lnTo>
                    <a:pt x="29850" y="33202"/>
                  </a:lnTo>
                  <a:lnTo>
                    <a:pt x="37119" y="33202"/>
                  </a:lnTo>
                  <a:lnTo>
                    <a:pt x="37119" y="38930"/>
                  </a:lnTo>
                  <a:lnTo>
                    <a:pt x="29850" y="38930"/>
                  </a:lnTo>
                  <a:lnTo>
                    <a:pt x="29850" y="50941"/>
                  </a:lnTo>
                  <a:lnTo>
                    <a:pt x="22994" y="50941"/>
                  </a:lnTo>
                  <a:lnTo>
                    <a:pt x="22994" y="38930"/>
                  </a:lnTo>
                  <a:lnTo>
                    <a:pt x="0" y="38930"/>
                  </a:lnTo>
                  <a:lnTo>
                    <a:pt x="0" y="32276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50553B-42A6-D608-1DD8-2B696822FD19}"/>
                </a:ext>
              </a:extLst>
            </p:cNvPr>
            <p:cNvSpPr/>
            <p:nvPr/>
          </p:nvSpPr>
          <p:spPr>
            <a:xfrm>
              <a:off x="1937621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10 w 32958"/>
                <a:gd name="connsiteY1" fmla="*/ 0 h 51926"/>
                <a:gd name="connsiteX2" fmla="*/ 29210 w 32958"/>
                <a:gd name="connsiteY2" fmla="*/ 5803 h 51926"/>
                <a:gd name="connsiteX3" fmla="*/ 8465 w 32958"/>
                <a:gd name="connsiteY3" fmla="*/ 5803 h 51926"/>
                <a:gd name="connsiteX4" fmla="*/ 8465 w 32958"/>
                <a:gd name="connsiteY4" fmla="*/ 18286 h 51926"/>
                <a:gd name="connsiteX5" fmla="*/ 11463 w 32958"/>
                <a:gd name="connsiteY5" fmla="*/ 17536 h 51926"/>
                <a:gd name="connsiteX6" fmla="*/ 14470 w 32958"/>
                <a:gd name="connsiteY6" fmla="*/ 17267 h 51926"/>
                <a:gd name="connsiteX7" fmla="*/ 27980 w 32958"/>
                <a:gd name="connsiteY7" fmla="*/ 21941 h 51926"/>
                <a:gd name="connsiteX8" fmla="*/ 32958 w 32958"/>
                <a:gd name="connsiteY8" fmla="*/ 34601 h 51926"/>
                <a:gd name="connsiteX9" fmla="*/ 27846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51 w 32958"/>
                <a:gd name="connsiteY14" fmla="*/ 45314 h 51926"/>
                <a:gd name="connsiteX15" fmla="*/ 13274 w 32958"/>
                <a:gd name="connsiteY15" fmla="*/ 46131 h 51926"/>
                <a:gd name="connsiteX16" fmla="*/ 22623 w 32958"/>
                <a:gd name="connsiteY16" fmla="*/ 43023 h 51926"/>
                <a:gd name="connsiteX17" fmla="*/ 26068 w 32958"/>
                <a:gd name="connsiteY17" fmla="*/ 34601 h 51926"/>
                <a:gd name="connsiteX18" fmla="*/ 22623 w 32958"/>
                <a:gd name="connsiteY18" fmla="*/ 26169 h 51926"/>
                <a:gd name="connsiteX19" fmla="*/ 13274 w 32958"/>
                <a:gd name="connsiteY19" fmla="*/ 23061 h 51926"/>
                <a:gd name="connsiteX20" fmla="*/ 7749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10" y="0"/>
                  </a:lnTo>
                  <a:lnTo>
                    <a:pt x="29210" y="5803"/>
                  </a:lnTo>
                  <a:lnTo>
                    <a:pt x="8465" y="5803"/>
                  </a:lnTo>
                  <a:lnTo>
                    <a:pt x="8465" y="18286"/>
                  </a:lnTo>
                  <a:cubicBezTo>
                    <a:pt x="9467" y="17949"/>
                    <a:pt x="10461" y="17696"/>
                    <a:pt x="11463" y="17536"/>
                  </a:cubicBezTo>
                  <a:cubicBezTo>
                    <a:pt x="12466" y="17359"/>
                    <a:pt x="13468" y="17267"/>
                    <a:pt x="14470" y="17267"/>
                  </a:cubicBezTo>
                  <a:cubicBezTo>
                    <a:pt x="20156" y="17267"/>
                    <a:pt x="24662" y="18825"/>
                    <a:pt x="27980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57" y="44346"/>
                    <a:pt x="27846" y="47395"/>
                  </a:cubicBezTo>
                  <a:cubicBezTo>
                    <a:pt x="24434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9" y="44767"/>
                    <a:pt x="6351" y="45314"/>
                  </a:cubicBezTo>
                  <a:cubicBezTo>
                    <a:pt x="8532" y="45862"/>
                    <a:pt x="10840" y="46131"/>
                    <a:pt x="13274" y="46131"/>
                  </a:cubicBezTo>
                  <a:cubicBezTo>
                    <a:pt x="17208" y="46131"/>
                    <a:pt x="20324" y="45095"/>
                    <a:pt x="22623" y="43023"/>
                  </a:cubicBezTo>
                  <a:cubicBezTo>
                    <a:pt x="24923" y="40960"/>
                    <a:pt x="26068" y="38147"/>
                    <a:pt x="26068" y="34601"/>
                  </a:cubicBezTo>
                  <a:cubicBezTo>
                    <a:pt x="26068" y="31055"/>
                    <a:pt x="24923" y="28241"/>
                    <a:pt x="22623" y="26169"/>
                  </a:cubicBezTo>
                  <a:cubicBezTo>
                    <a:pt x="20324" y="24097"/>
                    <a:pt x="17208" y="23061"/>
                    <a:pt x="13274" y="23061"/>
                  </a:cubicBezTo>
                  <a:cubicBezTo>
                    <a:pt x="11430" y="23061"/>
                    <a:pt x="9593" y="23264"/>
                    <a:pt x="7749" y="23676"/>
                  </a:cubicBezTo>
                  <a:cubicBezTo>
                    <a:pt x="5930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809ADDC-A3BA-945E-C16B-B368014BF197}"/>
                </a:ext>
              </a:extLst>
            </p:cNvPr>
            <p:cNvSpPr/>
            <p:nvPr/>
          </p:nvSpPr>
          <p:spPr>
            <a:xfrm>
              <a:off x="1251016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105 w 80218"/>
                <a:gd name="connsiteY10" fmla="*/ 56702 h 56979"/>
                <a:gd name="connsiteX11" fmla="*/ 41196 w 80218"/>
                <a:gd name="connsiteY11" fmla="*/ 56980 h 56979"/>
                <a:gd name="connsiteX12" fmla="*/ 40252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11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66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52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22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61 w 80218"/>
                <a:gd name="connsiteY46" fmla="*/ 2485 h 56979"/>
                <a:gd name="connsiteX47" fmla="*/ 30229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93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86 w 80218"/>
                <a:gd name="connsiteY58" fmla="*/ 2527 h 56979"/>
                <a:gd name="connsiteX59" fmla="*/ 45500 w 80218"/>
                <a:gd name="connsiteY59" fmla="*/ 2881 h 56979"/>
                <a:gd name="connsiteX60" fmla="*/ 43756 w 80218"/>
                <a:gd name="connsiteY60" fmla="*/ 3908 h 56979"/>
                <a:gd name="connsiteX61" fmla="*/ 43251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22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35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36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48" y="55750"/>
                    <a:pt x="42788" y="55986"/>
                    <a:pt x="42653" y="56146"/>
                  </a:cubicBezTo>
                  <a:cubicBezTo>
                    <a:pt x="42552" y="56331"/>
                    <a:pt x="42366" y="56517"/>
                    <a:pt x="42105" y="56702"/>
                  </a:cubicBezTo>
                  <a:cubicBezTo>
                    <a:pt x="41844" y="56887"/>
                    <a:pt x="41541" y="56980"/>
                    <a:pt x="41196" y="56980"/>
                  </a:cubicBezTo>
                  <a:cubicBezTo>
                    <a:pt x="40724" y="56980"/>
                    <a:pt x="40412" y="56845"/>
                    <a:pt x="40252" y="56584"/>
                  </a:cubicBezTo>
                  <a:cubicBezTo>
                    <a:pt x="40092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407" y="56449"/>
                    <a:pt x="12238" y="56609"/>
                    <a:pt x="11994" y="56744"/>
                  </a:cubicBezTo>
                  <a:cubicBezTo>
                    <a:pt x="11783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200" y="56542"/>
                    <a:pt x="10082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71" y="2712"/>
                    <a:pt x="3908" y="2527"/>
                    <a:pt x="2013" y="2527"/>
                  </a:cubicBezTo>
                  <a:cubicBezTo>
                    <a:pt x="1491" y="2527"/>
                    <a:pt x="1112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8" y="0"/>
                    <a:pt x="1466" y="0"/>
                  </a:cubicBezTo>
                  <a:cubicBezTo>
                    <a:pt x="2384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47" y="236"/>
                  </a:cubicBezTo>
                  <a:cubicBezTo>
                    <a:pt x="11051" y="236"/>
                    <a:pt x="12710" y="194"/>
                    <a:pt x="14917" y="118"/>
                  </a:cubicBezTo>
                  <a:cubicBezTo>
                    <a:pt x="17132" y="42"/>
                    <a:pt x="18774" y="0"/>
                    <a:pt x="19852" y="0"/>
                  </a:cubicBezTo>
                  <a:cubicBezTo>
                    <a:pt x="20610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2" y="2291"/>
                    <a:pt x="20307" y="2434"/>
                    <a:pt x="20122" y="2485"/>
                  </a:cubicBezTo>
                  <a:cubicBezTo>
                    <a:pt x="19945" y="2510"/>
                    <a:pt x="19667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22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52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61" y="2485"/>
                  </a:cubicBezTo>
                  <a:cubicBezTo>
                    <a:pt x="30650" y="2459"/>
                    <a:pt x="30440" y="2384"/>
                    <a:pt x="30229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1004" y="25"/>
                    <a:pt x="31231" y="0"/>
                    <a:pt x="31493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75" y="2451"/>
                    <a:pt x="49703" y="2527"/>
                    <a:pt x="48886" y="2527"/>
                  </a:cubicBezTo>
                  <a:cubicBezTo>
                    <a:pt x="47496" y="2552"/>
                    <a:pt x="46367" y="2670"/>
                    <a:pt x="45500" y="2881"/>
                  </a:cubicBezTo>
                  <a:cubicBezTo>
                    <a:pt x="44657" y="3091"/>
                    <a:pt x="44076" y="3437"/>
                    <a:pt x="43756" y="3908"/>
                  </a:cubicBezTo>
                  <a:cubicBezTo>
                    <a:pt x="43470" y="4355"/>
                    <a:pt x="43301" y="4725"/>
                    <a:pt x="43251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22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27" y="7420"/>
                    <a:pt x="68628" y="7218"/>
                    <a:pt x="68654" y="7142"/>
                  </a:cubicBezTo>
                  <a:cubicBezTo>
                    <a:pt x="68713" y="7067"/>
                    <a:pt x="68780" y="6923"/>
                    <a:pt x="68856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35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48" y="17"/>
                    <a:pt x="64375" y="0"/>
                    <a:pt x="64636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686091-6D14-3DAA-A984-0162B797B65B}"/>
                </a:ext>
              </a:extLst>
            </p:cNvPr>
            <p:cNvSpPr/>
            <p:nvPr/>
          </p:nvSpPr>
          <p:spPr>
            <a:xfrm>
              <a:off x="421631" y="3436700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9FD632C-BB64-3FA4-7454-E8320CDF8590}"/>
                </a:ext>
              </a:extLst>
            </p:cNvPr>
            <p:cNvSpPr/>
            <p:nvPr/>
          </p:nvSpPr>
          <p:spPr>
            <a:xfrm>
              <a:off x="421631" y="3220665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1F6BD56-269F-D44B-8C34-703EFC4927C8}"/>
                </a:ext>
              </a:extLst>
            </p:cNvPr>
            <p:cNvSpPr/>
            <p:nvPr/>
          </p:nvSpPr>
          <p:spPr>
            <a:xfrm>
              <a:off x="421631" y="3004631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7767701-DB68-1B40-3BB8-3F6C33D773C6}"/>
                </a:ext>
              </a:extLst>
            </p:cNvPr>
            <p:cNvSpPr/>
            <p:nvPr/>
          </p:nvSpPr>
          <p:spPr>
            <a:xfrm>
              <a:off x="421631" y="2788596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B5E099-29FB-A699-99D5-51F9A6FCC91F}"/>
                </a:ext>
              </a:extLst>
            </p:cNvPr>
            <p:cNvSpPr/>
            <p:nvPr/>
          </p:nvSpPr>
          <p:spPr>
            <a:xfrm>
              <a:off x="421631" y="2572559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89B061D-C426-0B96-5201-28AAD56F9A3D}"/>
                </a:ext>
              </a:extLst>
            </p:cNvPr>
            <p:cNvSpPr/>
            <p:nvPr/>
          </p:nvSpPr>
          <p:spPr>
            <a:xfrm>
              <a:off x="421631" y="2356524"/>
              <a:ext cx="1734315" cy="842"/>
            </a:xfrm>
            <a:custGeom>
              <a:avLst/>
              <a:gdLst>
                <a:gd name="connsiteX0" fmla="*/ 0 w 1734315"/>
                <a:gd name="connsiteY0" fmla="*/ 0 h 842"/>
                <a:gd name="connsiteX1" fmla="*/ 1734316 w 1734315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315" h="842">
                  <a:moveTo>
                    <a:pt x="0" y="0"/>
                  </a:moveTo>
                  <a:lnTo>
                    <a:pt x="17343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8FB212-4FC2-ECED-18E1-64F9665BFF9B}"/>
                </a:ext>
              </a:extLst>
            </p:cNvPr>
            <p:cNvSpPr/>
            <p:nvPr/>
          </p:nvSpPr>
          <p:spPr>
            <a:xfrm>
              <a:off x="42163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D2226F-E60D-2A5F-FBB7-6A4D2A720259}"/>
                </a:ext>
              </a:extLst>
            </p:cNvPr>
            <p:cNvSpPr/>
            <p:nvPr/>
          </p:nvSpPr>
          <p:spPr>
            <a:xfrm>
              <a:off x="421631" y="343670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2CBEE3A-70CA-02D0-5655-3833B8E0F5A8}"/>
                </a:ext>
              </a:extLst>
            </p:cNvPr>
            <p:cNvSpPr/>
            <p:nvPr/>
          </p:nvSpPr>
          <p:spPr>
            <a:xfrm>
              <a:off x="421631" y="3220665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CEF9566-8CED-B0DD-393E-88A1499FB6D2}"/>
                </a:ext>
              </a:extLst>
            </p:cNvPr>
            <p:cNvSpPr/>
            <p:nvPr/>
          </p:nvSpPr>
          <p:spPr>
            <a:xfrm>
              <a:off x="421631" y="300463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3B44FE6-B541-977B-E2E8-96312F133356}"/>
                </a:ext>
              </a:extLst>
            </p:cNvPr>
            <p:cNvSpPr/>
            <p:nvPr/>
          </p:nvSpPr>
          <p:spPr>
            <a:xfrm>
              <a:off x="421631" y="2788596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2A24A79-E221-1467-8D80-4340EF8EBDC6}"/>
                </a:ext>
              </a:extLst>
            </p:cNvPr>
            <p:cNvSpPr/>
            <p:nvPr/>
          </p:nvSpPr>
          <p:spPr>
            <a:xfrm>
              <a:off x="421631" y="2572559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28123E-A340-C83D-ED02-AD90DA18639E}"/>
                </a:ext>
              </a:extLst>
            </p:cNvPr>
            <p:cNvSpPr/>
            <p:nvPr/>
          </p:nvSpPr>
          <p:spPr>
            <a:xfrm>
              <a:off x="421631" y="2356524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F6CAB7A-4710-CBA1-EACC-5F6485B784EC}"/>
                </a:ext>
              </a:extLst>
            </p:cNvPr>
            <p:cNvSpPr/>
            <p:nvPr/>
          </p:nvSpPr>
          <p:spPr>
            <a:xfrm>
              <a:off x="289428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80F45E5-304A-EF7A-7F90-9B44152BBDBD}"/>
                </a:ext>
              </a:extLst>
            </p:cNvPr>
            <p:cNvSpPr/>
            <p:nvPr/>
          </p:nvSpPr>
          <p:spPr>
            <a:xfrm>
              <a:off x="336752" y="3453503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CBC923B-A1CB-5492-3FDC-3135B460980F}"/>
                </a:ext>
              </a:extLst>
            </p:cNvPr>
            <p:cNvSpPr/>
            <p:nvPr/>
          </p:nvSpPr>
          <p:spPr>
            <a:xfrm>
              <a:off x="356098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5" y="52853"/>
                    <a:pt x="7528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8" y="2266"/>
                    <a:pt x="11895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C47006-3E8D-15E4-CB4F-2BBFFD834A3F}"/>
                </a:ext>
              </a:extLst>
            </p:cNvPr>
            <p:cNvSpPr/>
            <p:nvPr/>
          </p:nvSpPr>
          <p:spPr>
            <a:xfrm>
              <a:off x="291236" y="3194276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13"/>
                    <a:pt x="33699" y="41566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AE88639-9C82-BE2A-EB8A-30D61B6CDFD5}"/>
                </a:ext>
              </a:extLst>
            </p:cNvPr>
            <p:cNvSpPr/>
            <p:nvPr/>
          </p:nvSpPr>
          <p:spPr>
            <a:xfrm>
              <a:off x="338560" y="3237468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102B4B4-CB60-8EAB-9256-C7063AC52708}"/>
                </a:ext>
              </a:extLst>
            </p:cNvPr>
            <p:cNvSpPr/>
            <p:nvPr/>
          </p:nvSpPr>
          <p:spPr>
            <a:xfrm>
              <a:off x="360976" y="3195194"/>
              <a:ext cx="30332" cy="50940"/>
            </a:xfrm>
            <a:custGeom>
              <a:avLst/>
              <a:gdLst>
                <a:gd name="connsiteX0" fmla="*/ 990 w 30332"/>
                <a:gd name="connsiteY0" fmla="*/ 45146 h 50940"/>
                <a:gd name="connsiteX1" fmla="*/ 12249 w 30332"/>
                <a:gd name="connsiteY1" fmla="*/ 45146 h 50940"/>
                <a:gd name="connsiteX2" fmla="*/ 12249 w 30332"/>
                <a:gd name="connsiteY2" fmla="*/ 6283 h 50940"/>
                <a:gd name="connsiteX3" fmla="*/ 0 w 30332"/>
                <a:gd name="connsiteY3" fmla="*/ 8734 h 50940"/>
                <a:gd name="connsiteX4" fmla="*/ 0 w 30332"/>
                <a:gd name="connsiteY4" fmla="*/ 2459 h 50940"/>
                <a:gd name="connsiteX5" fmla="*/ 12181 w 30332"/>
                <a:gd name="connsiteY5" fmla="*/ 0 h 50940"/>
                <a:gd name="connsiteX6" fmla="*/ 19073 w 30332"/>
                <a:gd name="connsiteY6" fmla="*/ 0 h 50940"/>
                <a:gd name="connsiteX7" fmla="*/ 19073 w 30332"/>
                <a:gd name="connsiteY7" fmla="*/ 45146 h 50940"/>
                <a:gd name="connsiteX8" fmla="*/ 30333 w 30332"/>
                <a:gd name="connsiteY8" fmla="*/ 45146 h 50940"/>
                <a:gd name="connsiteX9" fmla="*/ 30333 w 30332"/>
                <a:gd name="connsiteY9" fmla="*/ 50941 h 50940"/>
                <a:gd name="connsiteX10" fmla="*/ 990 w 30332"/>
                <a:gd name="connsiteY10" fmla="*/ 50941 h 50940"/>
                <a:gd name="connsiteX11" fmla="*/ 990 w 30332"/>
                <a:gd name="connsiteY11" fmla="*/ 45146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2" h="50940">
                  <a:moveTo>
                    <a:pt x="990" y="45146"/>
                  </a:moveTo>
                  <a:lnTo>
                    <a:pt x="12249" y="45146"/>
                  </a:lnTo>
                  <a:lnTo>
                    <a:pt x="12249" y="6283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81" y="0"/>
                  </a:lnTo>
                  <a:lnTo>
                    <a:pt x="19073" y="0"/>
                  </a:lnTo>
                  <a:lnTo>
                    <a:pt x="19073" y="45146"/>
                  </a:lnTo>
                  <a:lnTo>
                    <a:pt x="30333" y="45146"/>
                  </a:lnTo>
                  <a:lnTo>
                    <a:pt x="30333" y="50941"/>
                  </a:lnTo>
                  <a:lnTo>
                    <a:pt x="990" y="50941"/>
                  </a:lnTo>
                  <a:lnTo>
                    <a:pt x="990" y="45146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F183BD2-FCCA-8B66-6B09-F634F90EE0FB}"/>
                </a:ext>
              </a:extLst>
            </p:cNvPr>
            <p:cNvSpPr/>
            <p:nvPr/>
          </p:nvSpPr>
          <p:spPr>
            <a:xfrm>
              <a:off x="291782" y="2978239"/>
              <a:ext cx="35211" cy="52851"/>
            </a:xfrm>
            <a:custGeom>
              <a:avLst/>
              <a:gdLst>
                <a:gd name="connsiteX0" fmla="*/ 17606 w 35211"/>
                <a:gd name="connsiteY0" fmla="*/ 5459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59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69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69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C342A82-708C-FCDE-3723-A8516582B9F6}"/>
                </a:ext>
              </a:extLst>
            </p:cNvPr>
            <p:cNvSpPr/>
            <p:nvPr/>
          </p:nvSpPr>
          <p:spPr>
            <a:xfrm>
              <a:off x="339106" y="3021434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7 h 8666"/>
                <a:gd name="connsiteX3" fmla="*/ 0 w 7198"/>
                <a:gd name="connsiteY3" fmla="*/ 8667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77E5E10-F67C-A3F0-25A3-814E61D3327A}"/>
                </a:ext>
              </a:extLst>
            </p:cNvPr>
            <p:cNvSpPr/>
            <p:nvPr/>
          </p:nvSpPr>
          <p:spPr>
            <a:xfrm>
              <a:off x="358963" y="2978239"/>
              <a:ext cx="32345" cy="51862"/>
            </a:xfrm>
            <a:custGeom>
              <a:avLst/>
              <a:gdLst>
                <a:gd name="connsiteX0" fmla="*/ 8291 w 32345"/>
                <a:gd name="connsiteY0" fmla="*/ 46061 h 51862"/>
                <a:gd name="connsiteX1" fmla="*/ 32346 w 32345"/>
                <a:gd name="connsiteY1" fmla="*/ 46061 h 51862"/>
                <a:gd name="connsiteX2" fmla="*/ 32346 w 32345"/>
                <a:gd name="connsiteY2" fmla="*/ 51862 h 51862"/>
                <a:gd name="connsiteX3" fmla="*/ 0 w 32345"/>
                <a:gd name="connsiteY3" fmla="*/ 51862 h 51862"/>
                <a:gd name="connsiteX4" fmla="*/ 0 w 32345"/>
                <a:gd name="connsiteY4" fmla="*/ 46061 h 51862"/>
                <a:gd name="connsiteX5" fmla="*/ 10680 w 32345"/>
                <a:gd name="connsiteY5" fmla="*/ 35178 h 51862"/>
                <a:gd name="connsiteX6" fmla="*/ 19210 w 32345"/>
                <a:gd name="connsiteY6" fmla="*/ 26340 h 51862"/>
                <a:gd name="connsiteX7" fmla="*/ 23816 w 32345"/>
                <a:gd name="connsiteY7" fmla="*/ 20062 h 51862"/>
                <a:gd name="connsiteX8" fmla="*/ 25146 w 32345"/>
                <a:gd name="connsiteY8" fmla="*/ 14979 h 51862"/>
                <a:gd name="connsiteX9" fmla="*/ 22281 w 32345"/>
                <a:gd name="connsiteY9" fmla="*/ 8360 h 51862"/>
                <a:gd name="connsiteX10" fmla="*/ 14876 w 32345"/>
                <a:gd name="connsiteY10" fmla="*/ 5801 h 51862"/>
                <a:gd name="connsiteX11" fmla="*/ 8018 w 32345"/>
                <a:gd name="connsiteY11" fmla="*/ 6926 h 51862"/>
                <a:gd name="connsiteX12" fmla="*/ 341 w 32345"/>
                <a:gd name="connsiteY12" fmla="*/ 10338 h 51862"/>
                <a:gd name="connsiteX13" fmla="*/ 341 w 32345"/>
                <a:gd name="connsiteY13" fmla="*/ 3378 h 51862"/>
                <a:gd name="connsiteX14" fmla="*/ 8120 w 32345"/>
                <a:gd name="connsiteY14" fmla="*/ 853 h 51862"/>
                <a:gd name="connsiteX15" fmla="*/ 14740 w 32345"/>
                <a:gd name="connsiteY15" fmla="*/ 0 h 51862"/>
                <a:gd name="connsiteX16" fmla="*/ 27365 w 32345"/>
                <a:gd name="connsiteY16" fmla="*/ 3958 h 51862"/>
                <a:gd name="connsiteX17" fmla="*/ 32073 w 32345"/>
                <a:gd name="connsiteY17" fmla="*/ 14535 h 51862"/>
                <a:gd name="connsiteX18" fmla="*/ 30879 w 32345"/>
                <a:gd name="connsiteY18" fmla="*/ 20506 h 51862"/>
                <a:gd name="connsiteX19" fmla="*/ 26613 w 32345"/>
                <a:gd name="connsiteY19" fmla="*/ 27125 h 51862"/>
                <a:gd name="connsiteX20" fmla="*/ 21188 w 32345"/>
                <a:gd name="connsiteY20" fmla="*/ 32857 h 51862"/>
                <a:gd name="connsiteX21" fmla="*/ 8291 w 32345"/>
                <a:gd name="connsiteY21" fmla="*/ 46061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62">
                  <a:moveTo>
                    <a:pt x="8291" y="46061"/>
                  </a:moveTo>
                  <a:lnTo>
                    <a:pt x="32346" y="46061"/>
                  </a:lnTo>
                  <a:lnTo>
                    <a:pt x="32346" y="51862"/>
                  </a:lnTo>
                  <a:lnTo>
                    <a:pt x="0" y="51862"/>
                  </a:lnTo>
                  <a:lnTo>
                    <a:pt x="0" y="46061"/>
                  </a:lnTo>
                  <a:cubicBezTo>
                    <a:pt x="2616" y="43355"/>
                    <a:pt x="6176" y="39727"/>
                    <a:pt x="10680" y="35178"/>
                  </a:cubicBezTo>
                  <a:cubicBezTo>
                    <a:pt x="15206" y="30606"/>
                    <a:pt x="18050" y="27660"/>
                    <a:pt x="19210" y="26340"/>
                  </a:cubicBezTo>
                  <a:cubicBezTo>
                    <a:pt x="21416" y="23862"/>
                    <a:pt x="22951" y="21769"/>
                    <a:pt x="23816" y="20062"/>
                  </a:cubicBezTo>
                  <a:cubicBezTo>
                    <a:pt x="24703" y="18334"/>
                    <a:pt x="25146" y="16639"/>
                    <a:pt x="25146" y="14979"/>
                  </a:cubicBezTo>
                  <a:cubicBezTo>
                    <a:pt x="25146" y="12272"/>
                    <a:pt x="24191" y="10065"/>
                    <a:pt x="22281" y="8360"/>
                  </a:cubicBezTo>
                  <a:cubicBezTo>
                    <a:pt x="20392" y="6654"/>
                    <a:pt x="17924" y="5801"/>
                    <a:pt x="14876" y="5801"/>
                  </a:cubicBezTo>
                  <a:cubicBezTo>
                    <a:pt x="12716" y="5801"/>
                    <a:pt x="10430" y="6176"/>
                    <a:pt x="8018" y="6926"/>
                  </a:cubicBezTo>
                  <a:cubicBezTo>
                    <a:pt x="5630" y="7676"/>
                    <a:pt x="3071" y="8814"/>
                    <a:pt x="341" y="10338"/>
                  </a:cubicBezTo>
                  <a:lnTo>
                    <a:pt x="341" y="3378"/>
                  </a:lnTo>
                  <a:cubicBezTo>
                    <a:pt x="3116" y="2263"/>
                    <a:pt x="5709" y="1422"/>
                    <a:pt x="8120" y="853"/>
                  </a:cubicBezTo>
                  <a:cubicBezTo>
                    <a:pt x="10532" y="285"/>
                    <a:pt x="12738" y="0"/>
                    <a:pt x="14740" y="0"/>
                  </a:cubicBezTo>
                  <a:cubicBezTo>
                    <a:pt x="20017" y="0"/>
                    <a:pt x="24225" y="1319"/>
                    <a:pt x="27365" y="3958"/>
                  </a:cubicBezTo>
                  <a:cubicBezTo>
                    <a:pt x="30504" y="6597"/>
                    <a:pt x="32073" y="10122"/>
                    <a:pt x="32073" y="14535"/>
                  </a:cubicBezTo>
                  <a:cubicBezTo>
                    <a:pt x="32073" y="16628"/>
                    <a:pt x="31675" y="18618"/>
                    <a:pt x="30879" y="20506"/>
                  </a:cubicBezTo>
                  <a:cubicBezTo>
                    <a:pt x="30105" y="22372"/>
                    <a:pt x="28684" y="24578"/>
                    <a:pt x="26613" y="27125"/>
                  </a:cubicBezTo>
                  <a:cubicBezTo>
                    <a:pt x="26045" y="27785"/>
                    <a:pt x="24236" y="29695"/>
                    <a:pt x="21188" y="32857"/>
                  </a:cubicBezTo>
                  <a:cubicBezTo>
                    <a:pt x="18140" y="35996"/>
                    <a:pt x="13841" y="40397"/>
                    <a:pt x="8291" y="4606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1DCF5AA-2369-4F81-3FBB-F84D9C8B0A69}"/>
                </a:ext>
              </a:extLst>
            </p:cNvPr>
            <p:cNvSpPr/>
            <p:nvPr/>
          </p:nvSpPr>
          <p:spPr>
            <a:xfrm>
              <a:off x="290383" y="2762204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6 h 52850"/>
                <a:gd name="connsiteX13" fmla="*/ 17606 w 35211"/>
                <a:gd name="connsiteY13" fmla="*/ 52851 h 52850"/>
                <a:gd name="connsiteX14" fmla="*/ 4504 w 35211"/>
                <a:gd name="connsiteY14" fmla="*/ 46096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8"/>
                    <a:pt x="33699" y="41569"/>
                    <a:pt x="30674" y="46096"/>
                  </a:cubicBezTo>
                  <a:cubicBezTo>
                    <a:pt x="27671" y="50600"/>
                    <a:pt x="23316" y="52851"/>
                    <a:pt x="17606" y="52851"/>
                  </a:cubicBezTo>
                  <a:cubicBezTo>
                    <a:pt x="11896" y="52851"/>
                    <a:pt x="7529" y="50600"/>
                    <a:pt x="4504" y="46096"/>
                  </a:cubicBezTo>
                  <a:cubicBezTo>
                    <a:pt x="1501" y="41569"/>
                    <a:pt x="0" y="35018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3F7F05F-7793-E56E-35D3-6DC0465E404C}"/>
                </a:ext>
              </a:extLst>
            </p:cNvPr>
            <p:cNvSpPr/>
            <p:nvPr/>
          </p:nvSpPr>
          <p:spPr>
            <a:xfrm>
              <a:off x="337707" y="2805399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810D12-0CFF-46A9-549B-36B32FDC7CCA}"/>
                </a:ext>
              </a:extLst>
            </p:cNvPr>
            <p:cNvSpPr/>
            <p:nvPr/>
          </p:nvSpPr>
          <p:spPr>
            <a:xfrm>
              <a:off x="357769" y="2762204"/>
              <a:ext cx="33540" cy="52850"/>
            </a:xfrm>
            <a:custGeom>
              <a:avLst/>
              <a:gdLst>
                <a:gd name="connsiteX0" fmla="*/ 23031 w 33540"/>
                <a:gd name="connsiteY0" fmla="*/ 24396 h 52850"/>
                <a:gd name="connsiteX1" fmla="*/ 30742 w 33540"/>
                <a:gd name="connsiteY1" fmla="*/ 28796 h 52850"/>
                <a:gd name="connsiteX2" fmla="*/ 33540 w 33540"/>
                <a:gd name="connsiteY2" fmla="*/ 37054 h 52850"/>
                <a:gd name="connsiteX3" fmla="*/ 28353 w 33540"/>
                <a:gd name="connsiteY3" fmla="*/ 48723 h 52850"/>
                <a:gd name="connsiteX4" fmla="*/ 13615 w 33540"/>
                <a:gd name="connsiteY4" fmla="*/ 52851 h 52850"/>
                <a:gd name="connsiteX5" fmla="*/ 6995 w 33540"/>
                <a:gd name="connsiteY5" fmla="*/ 52203 h 52850"/>
                <a:gd name="connsiteX6" fmla="*/ 0 w 33540"/>
                <a:gd name="connsiteY6" fmla="*/ 50327 h 52850"/>
                <a:gd name="connsiteX7" fmla="*/ 0 w 33540"/>
                <a:gd name="connsiteY7" fmla="*/ 43673 h 52850"/>
                <a:gd name="connsiteX8" fmla="*/ 6278 w 33540"/>
                <a:gd name="connsiteY8" fmla="*/ 46198 h 52850"/>
                <a:gd name="connsiteX9" fmla="*/ 13410 w 33540"/>
                <a:gd name="connsiteY9" fmla="*/ 47051 h 52850"/>
                <a:gd name="connsiteX10" fmla="*/ 23270 w 33540"/>
                <a:gd name="connsiteY10" fmla="*/ 44492 h 52850"/>
                <a:gd name="connsiteX11" fmla="*/ 26682 w 33540"/>
                <a:gd name="connsiteY11" fmla="*/ 37054 h 52850"/>
                <a:gd name="connsiteX12" fmla="*/ 23509 w 33540"/>
                <a:gd name="connsiteY12" fmla="*/ 30025 h 52850"/>
                <a:gd name="connsiteX13" fmla="*/ 14740 w 33540"/>
                <a:gd name="connsiteY13" fmla="*/ 27467 h 52850"/>
                <a:gd name="connsiteX14" fmla="*/ 8803 w 33540"/>
                <a:gd name="connsiteY14" fmla="*/ 27467 h 52850"/>
                <a:gd name="connsiteX15" fmla="*/ 8803 w 33540"/>
                <a:gd name="connsiteY15" fmla="*/ 21802 h 52850"/>
                <a:gd name="connsiteX16" fmla="*/ 15013 w 33540"/>
                <a:gd name="connsiteY16" fmla="*/ 21802 h 52850"/>
                <a:gd name="connsiteX17" fmla="*/ 22792 w 33540"/>
                <a:gd name="connsiteY17" fmla="*/ 19789 h 52850"/>
                <a:gd name="connsiteX18" fmla="*/ 25488 w 33540"/>
                <a:gd name="connsiteY18" fmla="*/ 13921 h 52850"/>
                <a:gd name="connsiteX19" fmla="*/ 22690 w 33540"/>
                <a:gd name="connsiteY19" fmla="*/ 7916 h 52850"/>
                <a:gd name="connsiteX20" fmla="*/ 14740 w 33540"/>
                <a:gd name="connsiteY20" fmla="*/ 5800 h 52850"/>
                <a:gd name="connsiteX21" fmla="*/ 8667 w 33540"/>
                <a:gd name="connsiteY21" fmla="*/ 6415 h 52850"/>
                <a:gd name="connsiteX22" fmla="*/ 1535 w 33540"/>
                <a:gd name="connsiteY22" fmla="*/ 8325 h 52850"/>
                <a:gd name="connsiteX23" fmla="*/ 1535 w 33540"/>
                <a:gd name="connsiteY23" fmla="*/ 2183 h 52850"/>
                <a:gd name="connsiteX24" fmla="*/ 8872 w 33540"/>
                <a:gd name="connsiteY24" fmla="*/ 546 h 52850"/>
                <a:gd name="connsiteX25" fmla="*/ 15355 w 33540"/>
                <a:gd name="connsiteY25" fmla="*/ 0 h 52850"/>
                <a:gd name="connsiteX26" fmla="*/ 27774 w 33540"/>
                <a:gd name="connsiteY26" fmla="*/ 3582 h 52850"/>
                <a:gd name="connsiteX27" fmla="*/ 32346 w 33540"/>
                <a:gd name="connsiteY27" fmla="*/ 13204 h 52850"/>
                <a:gd name="connsiteX28" fmla="*/ 29923 w 33540"/>
                <a:gd name="connsiteY28" fmla="*/ 20370 h 52850"/>
                <a:gd name="connsiteX29" fmla="*/ 23031 w 33540"/>
                <a:gd name="connsiteY29" fmla="*/ 24396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40" h="52850">
                  <a:moveTo>
                    <a:pt x="23031" y="24396"/>
                  </a:moveTo>
                  <a:cubicBezTo>
                    <a:pt x="26329" y="25101"/>
                    <a:pt x="28900" y="26568"/>
                    <a:pt x="30742" y="28796"/>
                  </a:cubicBezTo>
                  <a:cubicBezTo>
                    <a:pt x="32608" y="31026"/>
                    <a:pt x="33540" y="33779"/>
                    <a:pt x="33540" y="37054"/>
                  </a:cubicBezTo>
                  <a:cubicBezTo>
                    <a:pt x="33540" y="42081"/>
                    <a:pt x="31811" y="45970"/>
                    <a:pt x="28353" y="48723"/>
                  </a:cubicBezTo>
                  <a:cubicBezTo>
                    <a:pt x="24896" y="51475"/>
                    <a:pt x="19983" y="52851"/>
                    <a:pt x="13615" y="52851"/>
                  </a:cubicBezTo>
                  <a:cubicBezTo>
                    <a:pt x="11476" y="52851"/>
                    <a:pt x="9270" y="52635"/>
                    <a:pt x="6995" y="52203"/>
                  </a:cubicBezTo>
                  <a:cubicBezTo>
                    <a:pt x="4743" y="51794"/>
                    <a:pt x="2411" y="51168"/>
                    <a:pt x="0" y="50327"/>
                  </a:cubicBezTo>
                  <a:lnTo>
                    <a:pt x="0" y="43673"/>
                  </a:lnTo>
                  <a:cubicBezTo>
                    <a:pt x="1911" y="44787"/>
                    <a:pt x="4003" y="45629"/>
                    <a:pt x="6278" y="46198"/>
                  </a:cubicBezTo>
                  <a:cubicBezTo>
                    <a:pt x="8553" y="46766"/>
                    <a:pt x="10930" y="47051"/>
                    <a:pt x="13410" y="47051"/>
                  </a:cubicBezTo>
                  <a:cubicBezTo>
                    <a:pt x="17732" y="47051"/>
                    <a:pt x="21018" y="46198"/>
                    <a:pt x="23270" y="44492"/>
                  </a:cubicBezTo>
                  <a:cubicBezTo>
                    <a:pt x="25545" y="42786"/>
                    <a:pt x="26682" y="40306"/>
                    <a:pt x="26682" y="37054"/>
                  </a:cubicBezTo>
                  <a:cubicBezTo>
                    <a:pt x="26682" y="34051"/>
                    <a:pt x="25624" y="31708"/>
                    <a:pt x="23509" y="30025"/>
                  </a:cubicBezTo>
                  <a:cubicBezTo>
                    <a:pt x="21416" y="28320"/>
                    <a:pt x="18493" y="27467"/>
                    <a:pt x="14740" y="27467"/>
                  </a:cubicBezTo>
                  <a:lnTo>
                    <a:pt x="8803" y="27467"/>
                  </a:lnTo>
                  <a:lnTo>
                    <a:pt x="8803" y="21802"/>
                  </a:lnTo>
                  <a:lnTo>
                    <a:pt x="15013" y="21802"/>
                  </a:lnTo>
                  <a:cubicBezTo>
                    <a:pt x="18402" y="21802"/>
                    <a:pt x="20995" y="21131"/>
                    <a:pt x="22792" y="19789"/>
                  </a:cubicBezTo>
                  <a:cubicBezTo>
                    <a:pt x="24589" y="18425"/>
                    <a:pt x="25488" y="16469"/>
                    <a:pt x="25488" y="13921"/>
                  </a:cubicBezTo>
                  <a:cubicBezTo>
                    <a:pt x="25488" y="11305"/>
                    <a:pt x="24556" y="9303"/>
                    <a:pt x="22690" y="7916"/>
                  </a:cubicBezTo>
                  <a:cubicBezTo>
                    <a:pt x="20848" y="6505"/>
                    <a:pt x="18197" y="5800"/>
                    <a:pt x="14740" y="5800"/>
                  </a:cubicBezTo>
                  <a:cubicBezTo>
                    <a:pt x="12852" y="5800"/>
                    <a:pt x="10827" y="6005"/>
                    <a:pt x="8667" y="6415"/>
                  </a:cubicBezTo>
                  <a:cubicBezTo>
                    <a:pt x="6506" y="6824"/>
                    <a:pt x="4129" y="7461"/>
                    <a:pt x="1535" y="8325"/>
                  </a:cubicBezTo>
                  <a:lnTo>
                    <a:pt x="1535" y="2183"/>
                  </a:lnTo>
                  <a:cubicBezTo>
                    <a:pt x="4152" y="1455"/>
                    <a:pt x="6597" y="910"/>
                    <a:pt x="8872" y="546"/>
                  </a:cubicBezTo>
                  <a:cubicBezTo>
                    <a:pt x="11169" y="182"/>
                    <a:pt x="13330" y="0"/>
                    <a:pt x="15355" y="0"/>
                  </a:cubicBezTo>
                  <a:cubicBezTo>
                    <a:pt x="20586" y="0"/>
                    <a:pt x="24726" y="1194"/>
                    <a:pt x="27774" y="3582"/>
                  </a:cubicBezTo>
                  <a:cubicBezTo>
                    <a:pt x="30822" y="5948"/>
                    <a:pt x="32346" y="9156"/>
                    <a:pt x="32346" y="13204"/>
                  </a:cubicBezTo>
                  <a:cubicBezTo>
                    <a:pt x="32346" y="16025"/>
                    <a:pt x="31538" y="18413"/>
                    <a:pt x="29923" y="20370"/>
                  </a:cubicBezTo>
                  <a:cubicBezTo>
                    <a:pt x="28309" y="22303"/>
                    <a:pt x="26011" y="23645"/>
                    <a:pt x="23031" y="24396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CB9F3C-DDE6-4FBE-5E09-599E73F1F12B}"/>
                </a:ext>
              </a:extLst>
            </p:cNvPr>
            <p:cNvSpPr/>
            <p:nvPr/>
          </p:nvSpPr>
          <p:spPr>
            <a:xfrm>
              <a:off x="288711" y="2546168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5 h 52850"/>
                <a:gd name="connsiteX13" fmla="*/ 17606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6"/>
                    <a:pt x="27421" y="14193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4" y="46095"/>
                  </a:cubicBezTo>
                  <a:cubicBezTo>
                    <a:pt x="27671" y="50599"/>
                    <a:pt x="23316" y="52851"/>
                    <a:pt x="17606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7D654A5-5CE9-98D1-75F0-B94065539AA9}"/>
                </a:ext>
              </a:extLst>
            </p:cNvPr>
            <p:cNvSpPr/>
            <p:nvPr/>
          </p:nvSpPr>
          <p:spPr>
            <a:xfrm>
              <a:off x="336035" y="2589363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40CE42D-5244-3104-358E-CD88928E3640}"/>
                </a:ext>
              </a:extLst>
            </p:cNvPr>
            <p:cNvSpPr/>
            <p:nvPr/>
          </p:nvSpPr>
          <p:spPr>
            <a:xfrm>
              <a:off x="354187" y="2547089"/>
              <a:ext cx="37122" cy="50940"/>
            </a:xfrm>
            <a:custGeom>
              <a:avLst/>
              <a:gdLst>
                <a:gd name="connsiteX0" fmla="*/ 22997 w 37122"/>
                <a:gd name="connsiteY0" fmla="*/ 6005 h 50940"/>
                <a:gd name="connsiteX1" fmla="*/ 5595 w 37122"/>
                <a:gd name="connsiteY1" fmla="*/ 33199 h 50940"/>
                <a:gd name="connsiteX2" fmla="*/ 22997 w 37122"/>
                <a:gd name="connsiteY2" fmla="*/ 33199 h 50940"/>
                <a:gd name="connsiteX3" fmla="*/ 22997 w 37122"/>
                <a:gd name="connsiteY3" fmla="*/ 6005 h 50940"/>
                <a:gd name="connsiteX4" fmla="*/ 21188 w 37122"/>
                <a:gd name="connsiteY4" fmla="*/ 0 h 50940"/>
                <a:gd name="connsiteX5" fmla="*/ 29854 w 37122"/>
                <a:gd name="connsiteY5" fmla="*/ 0 h 50940"/>
                <a:gd name="connsiteX6" fmla="*/ 29854 w 37122"/>
                <a:gd name="connsiteY6" fmla="*/ 33199 h 50940"/>
                <a:gd name="connsiteX7" fmla="*/ 37122 w 37122"/>
                <a:gd name="connsiteY7" fmla="*/ 33199 h 50940"/>
                <a:gd name="connsiteX8" fmla="*/ 37122 w 37122"/>
                <a:gd name="connsiteY8" fmla="*/ 38931 h 50940"/>
                <a:gd name="connsiteX9" fmla="*/ 29854 w 37122"/>
                <a:gd name="connsiteY9" fmla="*/ 38931 h 50940"/>
                <a:gd name="connsiteX10" fmla="*/ 29854 w 37122"/>
                <a:gd name="connsiteY10" fmla="*/ 50941 h 50940"/>
                <a:gd name="connsiteX11" fmla="*/ 22997 w 37122"/>
                <a:gd name="connsiteY11" fmla="*/ 50941 h 50940"/>
                <a:gd name="connsiteX12" fmla="*/ 22997 w 37122"/>
                <a:gd name="connsiteY12" fmla="*/ 38931 h 50940"/>
                <a:gd name="connsiteX13" fmla="*/ 0 w 37122"/>
                <a:gd name="connsiteY13" fmla="*/ 38931 h 50940"/>
                <a:gd name="connsiteX14" fmla="*/ 0 w 37122"/>
                <a:gd name="connsiteY14" fmla="*/ 32278 h 50940"/>
                <a:gd name="connsiteX15" fmla="*/ 21188 w 37122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2" h="50940">
                  <a:moveTo>
                    <a:pt x="22997" y="6005"/>
                  </a:moveTo>
                  <a:lnTo>
                    <a:pt x="5595" y="33199"/>
                  </a:lnTo>
                  <a:lnTo>
                    <a:pt x="22997" y="33199"/>
                  </a:lnTo>
                  <a:lnTo>
                    <a:pt x="22997" y="6005"/>
                  </a:lnTo>
                  <a:moveTo>
                    <a:pt x="21188" y="0"/>
                  </a:moveTo>
                  <a:lnTo>
                    <a:pt x="29854" y="0"/>
                  </a:lnTo>
                  <a:lnTo>
                    <a:pt x="29854" y="33199"/>
                  </a:lnTo>
                  <a:lnTo>
                    <a:pt x="37122" y="33199"/>
                  </a:lnTo>
                  <a:lnTo>
                    <a:pt x="37122" y="38931"/>
                  </a:lnTo>
                  <a:lnTo>
                    <a:pt x="29854" y="38931"/>
                  </a:lnTo>
                  <a:lnTo>
                    <a:pt x="29854" y="50941"/>
                  </a:lnTo>
                  <a:lnTo>
                    <a:pt x="22997" y="50941"/>
                  </a:lnTo>
                  <a:lnTo>
                    <a:pt x="22997" y="38931"/>
                  </a:lnTo>
                  <a:lnTo>
                    <a:pt x="0" y="38931"/>
                  </a:lnTo>
                  <a:lnTo>
                    <a:pt x="0" y="32278"/>
                  </a:lnTo>
                  <a:lnTo>
                    <a:pt x="2118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5A0D57B-8AA4-FE57-5912-EE92941D58F7}"/>
                </a:ext>
              </a:extLst>
            </p:cNvPr>
            <p:cNvSpPr/>
            <p:nvPr/>
          </p:nvSpPr>
          <p:spPr>
            <a:xfrm>
              <a:off x="290895" y="2330132"/>
              <a:ext cx="35211" cy="52851"/>
            </a:xfrm>
            <a:custGeom>
              <a:avLst/>
              <a:gdLst>
                <a:gd name="connsiteX0" fmla="*/ 17605 w 35211"/>
                <a:gd name="connsiteY0" fmla="*/ 5459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59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1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59"/>
                  </a:moveTo>
                  <a:cubicBezTo>
                    <a:pt x="14057" y="5459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59"/>
                    <a:pt x="17605" y="5459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69"/>
                    <a:pt x="30673" y="46096"/>
                  </a:cubicBezTo>
                  <a:cubicBezTo>
                    <a:pt x="27670" y="50599"/>
                    <a:pt x="23315" y="52851"/>
                    <a:pt x="17605" y="52851"/>
                  </a:cubicBezTo>
                  <a:cubicBezTo>
                    <a:pt x="11896" y="52851"/>
                    <a:pt x="7529" y="50599"/>
                    <a:pt x="4504" y="46096"/>
                  </a:cubicBezTo>
                  <a:cubicBezTo>
                    <a:pt x="1501" y="41569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431B973-6873-B9B3-DC36-C5B6FFB7B2EA}"/>
                </a:ext>
              </a:extLst>
            </p:cNvPr>
            <p:cNvSpPr/>
            <p:nvPr/>
          </p:nvSpPr>
          <p:spPr>
            <a:xfrm>
              <a:off x="338219" y="2373328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A07E8F9-A78A-F968-C034-C64290BCA03D}"/>
                </a:ext>
              </a:extLst>
            </p:cNvPr>
            <p:cNvSpPr/>
            <p:nvPr/>
          </p:nvSpPr>
          <p:spPr>
            <a:xfrm>
              <a:off x="358349" y="2331054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0 h 51930"/>
                <a:gd name="connsiteX3" fmla="*/ 8461 w 32959"/>
                <a:gd name="connsiteY3" fmla="*/ 5800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9 w 32959"/>
                <a:gd name="connsiteY7" fmla="*/ 21939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4 h 51930"/>
                <a:gd name="connsiteX12" fmla="*/ 0 w 32959"/>
                <a:gd name="connsiteY12" fmla="*/ 49747 h 51930"/>
                <a:gd name="connsiteX13" fmla="*/ 0 w 32959"/>
                <a:gd name="connsiteY13" fmla="*/ 42820 h 51930"/>
                <a:gd name="connsiteX14" fmla="*/ 6347 w 32959"/>
                <a:gd name="connsiteY14" fmla="*/ 45311 h 51930"/>
                <a:gd name="connsiteX15" fmla="*/ 13273 w 32959"/>
                <a:gd name="connsiteY15" fmla="*/ 46130 h 51930"/>
                <a:gd name="connsiteX16" fmla="*/ 22622 w 32959"/>
                <a:gd name="connsiteY16" fmla="*/ 43025 h 51930"/>
                <a:gd name="connsiteX17" fmla="*/ 26068 w 32959"/>
                <a:gd name="connsiteY17" fmla="*/ 34597 h 51930"/>
                <a:gd name="connsiteX18" fmla="*/ 22622 w 32959"/>
                <a:gd name="connsiteY18" fmla="*/ 26170 h 51930"/>
                <a:gd name="connsiteX19" fmla="*/ 13273 w 32959"/>
                <a:gd name="connsiteY19" fmla="*/ 23065 h 51930"/>
                <a:gd name="connsiteX20" fmla="*/ 7746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0"/>
                  </a:lnTo>
                  <a:lnTo>
                    <a:pt x="8461" y="5800"/>
                  </a:lnTo>
                  <a:lnTo>
                    <a:pt x="8461" y="18288"/>
                  </a:lnTo>
                  <a:cubicBezTo>
                    <a:pt x="9463" y="17947"/>
                    <a:pt x="10464" y="17697"/>
                    <a:pt x="11464" y="17538"/>
                  </a:cubicBezTo>
                  <a:cubicBezTo>
                    <a:pt x="12466" y="17356"/>
                    <a:pt x="13466" y="17265"/>
                    <a:pt x="14467" y="17265"/>
                  </a:cubicBezTo>
                  <a:cubicBezTo>
                    <a:pt x="20153" y="17265"/>
                    <a:pt x="24658" y="18823"/>
                    <a:pt x="27979" y="21939"/>
                  </a:cubicBezTo>
                  <a:cubicBezTo>
                    <a:pt x="31300" y="25055"/>
                    <a:pt x="32960" y="29275"/>
                    <a:pt x="32960" y="34597"/>
                  </a:cubicBezTo>
                  <a:cubicBezTo>
                    <a:pt x="32960" y="40079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4"/>
                  </a:cubicBezTo>
                  <a:cubicBezTo>
                    <a:pt x="4652" y="51020"/>
                    <a:pt x="2366" y="50474"/>
                    <a:pt x="0" y="49747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7" y="45311"/>
                  </a:cubicBezTo>
                  <a:cubicBezTo>
                    <a:pt x="8531" y="45857"/>
                    <a:pt x="10839" y="46130"/>
                    <a:pt x="13273" y="46130"/>
                  </a:cubicBezTo>
                  <a:cubicBezTo>
                    <a:pt x="17208" y="46130"/>
                    <a:pt x="20324" y="45095"/>
                    <a:pt x="22622" y="43025"/>
                  </a:cubicBezTo>
                  <a:cubicBezTo>
                    <a:pt x="24919" y="40955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2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70"/>
                    <a:pt x="7746" y="23679"/>
                  </a:cubicBezTo>
                  <a:cubicBezTo>
                    <a:pt x="5925" y="24089"/>
                    <a:pt x="4061" y="24725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EF8BD2-617B-956A-F35D-86FD3E197B39}"/>
                </a:ext>
              </a:extLst>
            </p:cNvPr>
            <p:cNvSpPr/>
            <p:nvPr/>
          </p:nvSpPr>
          <p:spPr>
            <a:xfrm>
              <a:off x="207761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79905B6-0037-3719-3D6F-5448DBE6B828}"/>
                </a:ext>
              </a:extLst>
            </p:cNvPr>
            <p:cNvSpPr/>
            <p:nvPr/>
          </p:nvSpPr>
          <p:spPr>
            <a:xfrm>
              <a:off x="182864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0FC3054-4491-06E6-DAB2-53B07A642928}"/>
                </a:ext>
              </a:extLst>
            </p:cNvPr>
            <p:cNvSpPr/>
            <p:nvPr/>
          </p:nvSpPr>
          <p:spPr>
            <a:xfrm>
              <a:off x="188270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4F7722A-EDE9-F53F-CBDE-84A2C92B5144}"/>
                </a:ext>
              </a:extLst>
            </p:cNvPr>
            <p:cNvSpPr/>
            <p:nvPr/>
          </p:nvSpPr>
          <p:spPr>
            <a:xfrm>
              <a:off x="182864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992C29-29B2-80CB-D786-276B7205C626}"/>
              </a:ext>
            </a:extLst>
          </p:cNvPr>
          <p:cNvGrpSpPr/>
          <p:nvPr/>
        </p:nvGrpSpPr>
        <p:grpSpPr>
          <a:xfrm>
            <a:off x="517021" y="2493420"/>
            <a:ext cx="1543529" cy="723485"/>
            <a:chOff x="517021" y="2714899"/>
            <a:chExt cx="1543529" cy="723485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3C896D-5ECC-8431-77C4-F5D86A7E450D}"/>
                </a:ext>
              </a:extLst>
            </p:cNvPr>
            <p:cNvSpPr/>
            <p:nvPr/>
          </p:nvSpPr>
          <p:spPr>
            <a:xfrm>
              <a:off x="517021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212901 w 212901"/>
                <a:gd name="connsiteY3" fmla="*/ 0 h 842"/>
                <a:gd name="connsiteX4" fmla="*/ 0 w 212901"/>
                <a:gd name="connsiteY4" fmla="*/ 0 h 842"/>
                <a:gd name="connsiteX5" fmla="*/ 0 w 21290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49C283E-72E6-54B7-1DE2-B2E025C3798C}"/>
                </a:ext>
              </a:extLst>
            </p:cNvPr>
            <p:cNvSpPr/>
            <p:nvPr/>
          </p:nvSpPr>
          <p:spPr>
            <a:xfrm>
              <a:off x="517021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0 w 21290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1379F61-D5A6-1CA7-E6D0-1E52F77B2E8A}"/>
                </a:ext>
              </a:extLst>
            </p:cNvPr>
            <p:cNvSpPr/>
            <p:nvPr/>
          </p:nvSpPr>
          <p:spPr>
            <a:xfrm>
              <a:off x="783147" y="3436700"/>
              <a:ext cx="212900" cy="842"/>
            </a:xfrm>
            <a:custGeom>
              <a:avLst/>
              <a:gdLst>
                <a:gd name="connsiteX0" fmla="*/ 0 w 212900"/>
                <a:gd name="connsiteY0" fmla="*/ 0 h 842"/>
                <a:gd name="connsiteX1" fmla="*/ 0 w 212900"/>
                <a:gd name="connsiteY1" fmla="*/ 0 h 842"/>
                <a:gd name="connsiteX2" fmla="*/ 212901 w 212900"/>
                <a:gd name="connsiteY2" fmla="*/ 0 h 842"/>
                <a:gd name="connsiteX3" fmla="*/ 212901 w 212900"/>
                <a:gd name="connsiteY3" fmla="*/ 0 h 842"/>
                <a:gd name="connsiteX4" fmla="*/ 0 w 212900"/>
                <a:gd name="connsiteY4" fmla="*/ 0 h 842"/>
                <a:gd name="connsiteX5" fmla="*/ 0 w 21290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0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60A32F0-4316-4EB5-B6C2-CED4C8368185}"/>
                </a:ext>
              </a:extLst>
            </p:cNvPr>
            <p:cNvSpPr/>
            <p:nvPr/>
          </p:nvSpPr>
          <p:spPr>
            <a:xfrm>
              <a:off x="783147" y="3436700"/>
              <a:ext cx="212900" cy="842"/>
            </a:xfrm>
            <a:custGeom>
              <a:avLst/>
              <a:gdLst>
                <a:gd name="connsiteX0" fmla="*/ 0 w 212900"/>
                <a:gd name="connsiteY0" fmla="*/ 0 h 842"/>
                <a:gd name="connsiteX1" fmla="*/ 0 w 212900"/>
                <a:gd name="connsiteY1" fmla="*/ 0 h 842"/>
                <a:gd name="connsiteX2" fmla="*/ 212901 w 212900"/>
                <a:gd name="connsiteY2" fmla="*/ 0 h 842"/>
                <a:gd name="connsiteX3" fmla="*/ 0 w 21290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0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471229-2D71-4112-232B-FCAEB906168C}"/>
                </a:ext>
              </a:extLst>
            </p:cNvPr>
            <p:cNvSpPr/>
            <p:nvPr/>
          </p:nvSpPr>
          <p:spPr>
            <a:xfrm>
              <a:off x="1049275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212901 w 212901"/>
                <a:gd name="connsiteY3" fmla="*/ 0 h 842"/>
                <a:gd name="connsiteX4" fmla="*/ 0 w 212901"/>
                <a:gd name="connsiteY4" fmla="*/ 0 h 842"/>
                <a:gd name="connsiteX5" fmla="*/ 0 w 21290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57053F7-BADD-5162-C978-D85C131D2C00}"/>
                </a:ext>
              </a:extLst>
            </p:cNvPr>
            <p:cNvSpPr/>
            <p:nvPr/>
          </p:nvSpPr>
          <p:spPr>
            <a:xfrm>
              <a:off x="1049275" y="3436700"/>
              <a:ext cx="212901" cy="842"/>
            </a:xfrm>
            <a:custGeom>
              <a:avLst/>
              <a:gdLst>
                <a:gd name="connsiteX0" fmla="*/ 0 w 212901"/>
                <a:gd name="connsiteY0" fmla="*/ 0 h 842"/>
                <a:gd name="connsiteX1" fmla="*/ 0 w 212901"/>
                <a:gd name="connsiteY1" fmla="*/ 0 h 842"/>
                <a:gd name="connsiteX2" fmla="*/ 212901 w 212901"/>
                <a:gd name="connsiteY2" fmla="*/ 0 h 842"/>
                <a:gd name="connsiteX3" fmla="*/ 0 w 21290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901" h="842">
                  <a:moveTo>
                    <a:pt x="0" y="0"/>
                  </a:moveTo>
                  <a:lnTo>
                    <a:pt x="0" y="0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5B22E54-F50B-7927-0848-A38313EAE845}"/>
                </a:ext>
              </a:extLst>
            </p:cNvPr>
            <p:cNvSpPr/>
            <p:nvPr/>
          </p:nvSpPr>
          <p:spPr>
            <a:xfrm>
              <a:off x="1315400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71B56EE-EAB1-2F92-2710-996B1FEF76D2}"/>
                </a:ext>
              </a:extLst>
            </p:cNvPr>
            <p:cNvSpPr/>
            <p:nvPr/>
          </p:nvSpPr>
          <p:spPr>
            <a:xfrm>
              <a:off x="1315400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E85852F-25C9-04F0-C48D-ED1C7B24ABA6}"/>
                </a:ext>
              </a:extLst>
            </p:cNvPr>
            <p:cNvSpPr/>
            <p:nvPr/>
          </p:nvSpPr>
          <p:spPr>
            <a:xfrm>
              <a:off x="1581525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5E35D6F-6A69-8E9B-4ABE-77196565C8CC}"/>
                </a:ext>
              </a:extLst>
            </p:cNvPr>
            <p:cNvSpPr/>
            <p:nvPr/>
          </p:nvSpPr>
          <p:spPr>
            <a:xfrm>
              <a:off x="1581525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89C4DF7-B7C1-2DD2-AF12-5AC40333A9D5}"/>
                </a:ext>
              </a:extLst>
            </p:cNvPr>
            <p:cNvSpPr/>
            <p:nvPr/>
          </p:nvSpPr>
          <p:spPr>
            <a:xfrm>
              <a:off x="1847649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  <a:gd name="connsiteX5" fmla="*/ 0 w 212901"/>
                <a:gd name="connsiteY5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617BBD3-E773-4D88-8DEE-6F9AF38CD21B}"/>
                </a:ext>
              </a:extLst>
            </p:cNvPr>
            <p:cNvSpPr/>
            <p:nvPr/>
          </p:nvSpPr>
          <p:spPr>
            <a:xfrm>
              <a:off x="1847649" y="2716584"/>
              <a:ext cx="212901" cy="720115"/>
            </a:xfrm>
            <a:custGeom>
              <a:avLst/>
              <a:gdLst>
                <a:gd name="connsiteX0" fmla="*/ 0 w 212901"/>
                <a:gd name="connsiteY0" fmla="*/ 0 h 720115"/>
                <a:gd name="connsiteX1" fmla="*/ 0 w 212901"/>
                <a:gd name="connsiteY1" fmla="*/ 720116 h 720115"/>
                <a:gd name="connsiteX2" fmla="*/ 212901 w 212901"/>
                <a:gd name="connsiteY2" fmla="*/ 720116 h 720115"/>
                <a:gd name="connsiteX3" fmla="*/ 212901 w 212901"/>
                <a:gd name="connsiteY3" fmla="*/ 0 h 720115"/>
                <a:gd name="connsiteX4" fmla="*/ 0 w 212901"/>
                <a:gd name="connsiteY4" fmla="*/ 0 h 72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01" h="720115">
                  <a:moveTo>
                    <a:pt x="0" y="0"/>
                  </a:moveTo>
                  <a:lnTo>
                    <a:pt x="0" y="720116"/>
                  </a:lnTo>
                  <a:lnTo>
                    <a:pt x="212901" y="720116"/>
                  </a:lnTo>
                  <a:lnTo>
                    <a:pt x="21290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0E82756-5B4D-5C41-1BFE-4A9BE0128D7E}"/>
                </a:ext>
              </a:extLst>
            </p:cNvPr>
            <p:cNvSpPr/>
            <p:nvPr/>
          </p:nvSpPr>
          <p:spPr>
            <a:xfrm>
              <a:off x="62178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7B38D38-94FB-07D9-1A5C-E4EC7677A690}"/>
                </a:ext>
              </a:extLst>
            </p:cNvPr>
            <p:cNvSpPr/>
            <p:nvPr/>
          </p:nvSpPr>
          <p:spPr>
            <a:xfrm>
              <a:off x="88791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2FC2FCB-FA69-39CE-E388-EAE5C586C7F1}"/>
                </a:ext>
              </a:extLst>
            </p:cNvPr>
            <p:cNvSpPr/>
            <p:nvPr/>
          </p:nvSpPr>
          <p:spPr>
            <a:xfrm>
              <a:off x="115403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22E8CBF-680C-89A3-F288-4723452CAB41}"/>
                </a:ext>
              </a:extLst>
            </p:cNvPr>
            <p:cNvSpPr/>
            <p:nvPr/>
          </p:nvSpPr>
          <p:spPr>
            <a:xfrm>
              <a:off x="1420162" y="271489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BF5AC96-C118-A425-0ED4-911C00A27D45}"/>
                </a:ext>
              </a:extLst>
            </p:cNvPr>
            <p:cNvSpPr/>
            <p:nvPr/>
          </p:nvSpPr>
          <p:spPr>
            <a:xfrm>
              <a:off x="1686295" y="271489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:a16="http://schemas.microsoft.com/office/drawing/2014/main" id="{06A61385-C005-F175-4927-67767C60F9F2}"/>
              </a:ext>
            </a:extLst>
          </p:cNvPr>
          <p:cNvSpPr/>
          <p:nvPr/>
        </p:nvSpPr>
        <p:spPr>
          <a:xfrm>
            <a:off x="623471" y="2159668"/>
            <a:ext cx="1330632" cy="1055552"/>
          </a:xfrm>
          <a:custGeom>
            <a:avLst/>
            <a:gdLst>
              <a:gd name="connsiteX0" fmla="*/ 0 w 1330632"/>
              <a:gd name="connsiteY0" fmla="*/ 1055553 h 1055552"/>
              <a:gd name="connsiteX1" fmla="*/ 266126 w 1330632"/>
              <a:gd name="connsiteY1" fmla="*/ 1054323 h 1055552"/>
              <a:gd name="connsiteX2" fmla="*/ 532250 w 1330632"/>
              <a:gd name="connsiteY2" fmla="*/ 1003004 h 1055552"/>
              <a:gd name="connsiteX3" fmla="*/ 798375 w 1330632"/>
              <a:gd name="connsiteY3" fmla="*/ 556947 h 1055552"/>
              <a:gd name="connsiteX4" fmla="*/ 1064508 w 1330632"/>
              <a:gd name="connsiteY4" fmla="*/ 0 h 1055552"/>
              <a:gd name="connsiteX5" fmla="*/ 1330633 w 1330632"/>
              <a:gd name="connsiteY5" fmla="*/ 556947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32" h="1055552">
                <a:moveTo>
                  <a:pt x="0" y="1055553"/>
                </a:moveTo>
                <a:lnTo>
                  <a:pt x="266126" y="1054323"/>
                </a:lnTo>
                <a:lnTo>
                  <a:pt x="532250" y="1003004"/>
                </a:lnTo>
                <a:lnTo>
                  <a:pt x="798375" y="556947"/>
                </a:lnTo>
                <a:lnTo>
                  <a:pt x="1064508" y="0"/>
                </a:lnTo>
                <a:lnTo>
                  <a:pt x="1330633" y="556947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7CF26B8-9532-2241-12E4-020982983EF2}"/>
              </a:ext>
            </a:extLst>
          </p:cNvPr>
          <p:cNvGrpSpPr/>
          <p:nvPr/>
        </p:nvGrpSpPr>
        <p:grpSpPr>
          <a:xfrm>
            <a:off x="2432275" y="2088209"/>
            <a:ext cx="2021456" cy="1347637"/>
            <a:chOff x="2432275" y="2309688"/>
            <a:chExt cx="2021456" cy="1347637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863FCDE-76FB-7562-776F-4245CD9A3580}"/>
                </a:ext>
              </a:extLst>
            </p:cNvPr>
            <p:cNvSpPr/>
            <p:nvPr/>
          </p:nvSpPr>
          <p:spPr>
            <a:xfrm>
              <a:off x="2432275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A91C657-E07A-9E8B-322A-2D18474E0C99}"/>
                </a:ext>
              </a:extLst>
            </p:cNvPr>
            <p:cNvSpPr/>
            <p:nvPr/>
          </p:nvSpPr>
          <p:spPr>
            <a:xfrm>
              <a:off x="2723367" y="2349480"/>
              <a:ext cx="1690574" cy="1118889"/>
            </a:xfrm>
            <a:custGeom>
              <a:avLst/>
              <a:gdLst>
                <a:gd name="connsiteX0" fmla="*/ 0 w 1690574"/>
                <a:gd name="connsiteY0" fmla="*/ 1118889 h 1118889"/>
                <a:gd name="connsiteX1" fmla="*/ 1690575 w 1690574"/>
                <a:gd name="connsiteY1" fmla="*/ 1118889 h 1118889"/>
                <a:gd name="connsiteX2" fmla="*/ 1690575 w 1690574"/>
                <a:gd name="connsiteY2" fmla="*/ 0 h 1118889"/>
                <a:gd name="connsiteX3" fmla="*/ 0 w 1690574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574" h="1118889">
                  <a:moveTo>
                    <a:pt x="0" y="1118889"/>
                  </a:moveTo>
                  <a:lnTo>
                    <a:pt x="1690575" y="1118889"/>
                  </a:lnTo>
                  <a:lnTo>
                    <a:pt x="16905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2F43FC7-CED9-4B42-6FA3-D0BE4EFD6C46}"/>
                </a:ext>
              </a:extLst>
            </p:cNvPr>
            <p:cNvSpPr/>
            <p:nvPr/>
          </p:nvSpPr>
          <p:spPr>
            <a:xfrm>
              <a:off x="2863370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B73371B-9DDC-B5EC-7E61-2930313B96E2}"/>
                </a:ext>
              </a:extLst>
            </p:cNvPr>
            <p:cNvSpPr/>
            <p:nvPr/>
          </p:nvSpPr>
          <p:spPr>
            <a:xfrm>
              <a:off x="309846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5EE2C29-3A00-600D-0217-6D6A87DC01BA}"/>
                </a:ext>
              </a:extLst>
            </p:cNvPr>
            <p:cNvSpPr/>
            <p:nvPr/>
          </p:nvSpPr>
          <p:spPr>
            <a:xfrm>
              <a:off x="333355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14588A3-53A6-5E5A-F3B7-C7572487F259}"/>
                </a:ext>
              </a:extLst>
            </p:cNvPr>
            <p:cNvSpPr/>
            <p:nvPr/>
          </p:nvSpPr>
          <p:spPr>
            <a:xfrm>
              <a:off x="356865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C0F36EF-EA15-3EE1-31F8-26491242DE29}"/>
                </a:ext>
              </a:extLst>
            </p:cNvPr>
            <p:cNvSpPr/>
            <p:nvPr/>
          </p:nvSpPr>
          <p:spPr>
            <a:xfrm>
              <a:off x="3803748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4BF77EF-5198-2392-398D-1AA8DE5B878C}"/>
                </a:ext>
              </a:extLst>
            </p:cNvPr>
            <p:cNvSpPr/>
            <p:nvPr/>
          </p:nvSpPr>
          <p:spPr>
            <a:xfrm>
              <a:off x="403884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A64853B-16B3-282D-37FB-B3B713E00B7B}"/>
                </a:ext>
              </a:extLst>
            </p:cNvPr>
            <p:cNvSpPr/>
            <p:nvPr/>
          </p:nvSpPr>
          <p:spPr>
            <a:xfrm>
              <a:off x="4273939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FF07FDA-ADCD-C502-259B-859BB02EF0FE}"/>
                </a:ext>
              </a:extLst>
            </p:cNvPr>
            <p:cNvSpPr/>
            <p:nvPr/>
          </p:nvSpPr>
          <p:spPr>
            <a:xfrm>
              <a:off x="2723367" y="3468369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14BF418-1623-C0AD-29BE-5B197B57CD8A}"/>
                </a:ext>
              </a:extLst>
            </p:cNvPr>
            <p:cNvSpPr/>
            <p:nvPr/>
          </p:nvSpPr>
          <p:spPr>
            <a:xfrm>
              <a:off x="2863370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45119E6-E03D-BD6D-7F43-DDAAB59E25C9}"/>
                </a:ext>
              </a:extLst>
            </p:cNvPr>
            <p:cNvSpPr/>
            <p:nvPr/>
          </p:nvSpPr>
          <p:spPr>
            <a:xfrm>
              <a:off x="309846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C8081BF-E669-74A0-AD9D-311686713294}"/>
                </a:ext>
              </a:extLst>
            </p:cNvPr>
            <p:cNvSpPr/>
            <p:nvPr/>
          </p:nvSpPr>
          <p:spPr>
            <a:xfrm>
              <a:off x="333355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1E712BD-4251-3764-365C-F56F96F6C321}"/>
                </a:ext>
              </a:extLst>
            </p:cNvPr>
            <p:cNvSpPr/>
            <p:nvPr/>
          </p:nvSpPr>
          <p:spPr>
            <a:xfrm>
              <a:off x="356865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10312A9-678B-37DA-B280-D8B081245963}"/>
                </a:ext>
              </a:extLst>
            </p:cNvPr>
            <p:cNvSpPr/>
            <p:nvPr/>
          </p:nvSpPr>
          <p:spPr>
            <a:xfrm>
              <a:off x="3803748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B6F25EA-9365-D64E-89CE-83B0B26C8F57}"/>
                </a:ext>
              </a:extLst>
            </p:cNvPr>
            <p:cNvSpPr/>
            <p:nvPr/>
          </p:nvSpPr>
          <p:spPr>
            <a:xfrm>
              <a:off x="403884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7B2B4B-5DC9-81B8-4B7C-5C84802DFB9D}"/>
                </a:ext>
              </a:extLst>
            </p:cNvPr>
            <p:cNvSpPr/>
            <p:nvPr/>
          </p:nvSpPr>
          <p:spPr>
            <a:xfrm>
              <a:off x="4273939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375DC8E-EED4-52F9-FEF3-D3A1DEB0564B}"/>
                </a:ext>
              </a:extLst>
            </p:cNvPr>
            <p:cNvSpPr/>
            <p:nvPr/>
          </p:nvSpPr>
          <p:spPr>
            <a:xfrm>
              <a:off x="2845764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2" y="41566"/>
                    <a:pt x="0" y="35013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20921BA-F271-3EC6-3F81-9E17240F6F7C}"/>
                </a:ext>
              </a:extLst>
            </p:cNvPr>
            <p:cNvSpPr/>
            <p:nvPr/>
          </p:nvSpPr>
          <p:spPr>
            <a:xfrm>
              <a:off x="3082291" y="3496358"/>
              <a:ext cx="32345" cy="51858"/>
            </a:xfrm>
            <a:custGeom>
              <a:avLst/>
              <a:gdLst>
                <a:gd name="connsiteX0" fmla="*/ 8291 w 32345"/>
                <a:gd name="connsiteY0" fmla="*/ 46055 h 51858"/>
                <a:gd name="connsiteX1" fmla="*/ 32346 w 32345"/>
                <a:gd name="connsiteY1" fmla="*/ 46055 h 51858"/>
                <a:gd name="connsiteX2" fmla="*/ 32346 w 32345"/>
                <a:gd name="connsiteY2" fmla="*/ 51859 h 51858"/>
                <a:gd name="connsiteX3" fmla="*/ 0 w 32345"/>
                <a:gd name="connsiteY3" fmla="*/ 51859 h 51858"/>
                <a:gd name="connsiteX4" fmla="*/ 0 w 32345"/>
                <a:gd name="connsiteY4" fmla="*/ 46055 h 51858"/>
                <a:gd name="connsiteX5" fmla="*/ 10680 w 32345"/>
                <a:gd name="connsiteY5" fmla="*/ 35173 h 51858"/>
                <a:gd name="connsiteX6" fmla="*/ 19210 w 32345"/>
                <a:gd name="connsiteY6" fmla="*/ 26338 h 51858"/>
                <a:gd name="connsiteX7" fmla="*/ 23816 w 32345"/>
                <a:gd name="connsiteY7" fmla="*/ 20063 h 51858"/>
                <a:gd name="connsiteX8" fmla="*/ 25147 w 32345"/>
                <a:gd name="connsiteY8" fmla="*/ 14976 h 51858"/>
                <a:gd name="connsiteX9" fmla="*/ 22281 w 32345"/>
                <a:gd name="connsiteY9" fmla="*/ 8355 h 51858"/>
                <a:gd name="connsiteX10" fmla="*/ 14876 w 32345"/>
                <a:gd name="connsiteY10" fmla="*/ 5795 h 51858"/>
                <a:gd name="connsiteX11" fmla="*/ 8018 w 32345"/>
                <a:gd name="connsiteY11" fmla="*/ 6923 h 51858"/>
                <a:gd name="connsiteX12" fmla="*/ 341 w 32345"/>
                <a:gd name="connsiteY12" fmla="*/ 10335 h 51858"/>
                <a:gd name="connsiteX13" fmla="*/ 341 w 32345"/>
                <a:gd name="connsiteY13" fmla="*/ 3378 h 51858"/>
                <a:gd name="connsiteX14" fmla="*/ 8120 w 32345"/>
                <a:gd name="connsiteY14" fmla="*/ 851 h 51858"/>
                <a:gd name="connsiteX15" fmla="*/ 14740 w 32345"/>
                <a:gd name="connsiteY15" fmla="*/ 0 h 51858"/>
                <a:gd name="connsiteX16" fmla="*/ 27365 w 32345"/>
                <a:gd name="connsiteY16" fmla="*/ 3959 h 51858"/>
                <a:gd name="connsiteX17" fmla="*/ 32073 w 32345"/>
                <a:gd name="connsiteY17" fmla="*/ 14529 h 51858"/>
                <a:gd name="connsiteX18" fmla="*/ 30879 w 32345"/>
                <a:gd name="connsiteY18" fmla="*/ 20501 h 51858"/>
                <a:gd name="connsiteX19" fmla="*/ 26613 w 32345"/>
                <a:gd name="connsiteY19" fmla="*/ 27121 h 51858"/>
                <a:gd name="connsiteX20" fmla="*/ 21188 w 32345"/>
                <a:gd name="connsiteY20" fmla="*/ 32857 h 51858"/>
                <a:gd name="connsiteX21" fmla="*/ 8291 w 32345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58">
                  <a:moveTo>
                    <a:pt x="8291" y="46055"/>
                  </a:moveTo>
                  <a:lnTo>
                    <a:pt x="32346" y="46055"/>
                  </a:lnTo>
                  <a:lnTo>
                    <a:pt x="32346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6" y="43352"/>
                    <a:pt x="6176" y="39722"/>
                    <a:pt x="10680" y="35173"/>
                  </a:cubicBezTo>
                  <a:cubicBezTo>
                    <a:pt x="15206" y="30600"/>
                    <a:pt x="18050" y="27660"/>
                    <a:pt x="19210" y="26338"/>
                  </a:cubicBezTo>
                  <a:cubicBezTo>
                    <a:pt x="21416" y="23853"/>
                    <a:pt x="22951" y="21764"/>
                    <a:pt x="23816" y="20063"/>
                  </a:cubicBezTo>
                  <a:cubicBezTo>
                    <a:pt x="24703" y="18336"/>
                    <a:pt x="25147" y="16635"/>
                    <a:pt x="25147" y="14976"/>
                  </a:cubicBezTo>
                  <a:cubicBezTo>
                    <a:pt x="25147" y="12272"/>
                    <a:pt x="24192" y="10065"/>
                    <a:pt x="22281" y="8355"/>
                  </a:cubicBezTo>
                  <a:cubicBezTo>
                    <a:pt x="20392" y="6646"/>
                    <a:pt x="17924" y="5795"/>
                    <a:pt x="14876" y="5795"/>
                  </a:cubicBezTo>
                  <a:cubicBezTo>
                    <a:pt x="12716" y="5795"/>
                    <a:pt x="10430" y="6174"/>
                    <a:pt x="8018" y="6923"/>
                  </a:cubicBezTo>
                  <a:cubicBezTo>
                    <a:pt x="5631" y="7673"/>
                    <a:pt x="3071" y="8810"/>
                    <a:pt x="341" y="10335"/>
                  </a:cubicBezTo>
                  <a:lnTo>
                    <a:pt x="341" y="3378"/>
                  </a:lnTo>
                  <a:cubicBezTo>
                    <a:pt x="3116" y="2257"/>
                    <a:pt x="5710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5" y="3959"/>
                  </a:cubicBezTo>
                  <a:cubicBezTo>
                    <a:pt x="30504" y="6595"/>
                    <a:pt x="32073" y="10116"/>
                    <a:pt x="32073" y="14529"/>
                  </a:cubicBezTo>
                  <a:cubicBezTo>
                    <a:pt x="32073" y="16626"/>
                    <a:pt x="31674" y="18614"/>
                    <a:pt x="30879" y="20501"/>
                  </a:cubicBezTo>
                  <a:cubicBezTo>
                    <a:pt x="30105" y="22362"/>
                    <a:pt x="28684" y="24569"/>
                    <a:pt x="26613" y="27121"/>
                  </a:cubicBezTo>
                  <a:cubicBezTo>
                    <a:pt x="26045" y="27787"/>
                    <a:pt x="24236" y="29699"/>
                    <a:pt x="21188" y="32857"/>
                  </a:cubicBezTo>
                  <a:cubicBezTo>
                    <a:pt x="18140" y="35999"/>
                    <a:pt x="13841" y="40395"/>
                    <a:pt x="8291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8C39756-64BF-D1B9-5DB0-80F92FED187C}"/>
                </a:ext>
              </a:extLst>
            </p:cNvPr>
            <p:cNvSpPr/>
            <p:nvPr/>
          </p:nvSpPr>
          <p:spPr>
            <a:xfrm>
              <a:off x="3314994" y="3497276"/>
              <a:ext cx="37127" cy="50940"/>
            </a:xfrm>
            <a:custGeom>
              <a:avLst/>
              <a:gdLst>
                <a:gd name="connsiteX0" fmla="*/ 23002 w 37127"/>
                <a:gd name="connsiteY0" fmla="*/ 6005 h 50940"/>
                <a:gd name="connsiteX1" fmla="*/ 5601 w 37127"/>
                <a:gd name="connsiteY1" fmla="*/ 33202 h 50940"/>
                <a:gd name="connsiteX2" fmla="*/ 23002 w 37127"/>
                <a:gd name="connsiteY2" fmla="*/ 33202 h 50940"/>
                <a:gd name="connsiteX3" fmla="*/ 23002 w 37127"/>
                <a:gd name="connsiteY3" fmla="*/ 6005 h 50940"/>
                <a:gd name="connsiteX4" fmla="*/ 21192 w 37127"/>
                <a:gd name="connsiteY4" fmla="*/ 0 h 50940"/>
                <a:gd name="connsiteX5" fmla="*/ 29859 w 37127"/>
                <a:gd name="connsiteY5" fmla="*/ 0 h 50940"/>
                <a:gd name="connsiteX6" fmla="*/ 29859 w 37127"/>
                <a:gd name="connsiteY6" fmla="*/ 33202 h 50940"/>
                <a:gd name="connsiteX7" fmla="*/ 37127 w 37127"/>
                <a:gd name="connsiteY7" fmla="*/ 33202 h 50940"/>
                <a:gd name="connsiteX8" fmla="*/ 37127 w 37127"/>
                <a:gd name="connsiteY8" fmla="*/ 38930 h 50940"/>
                <a:gd name="connsiteX9" fmla="*/ 29859 w 37127"/>
                <a:gd name="connsiteY9" fmla="*/ 38930 h 50940"/>
                <a:gd name="connsiteX10" fmla="*/ 29859 w 37127"/>
                <a:gd name="connsiteY10" fmla="*/ 50941 h 50940"/>
                <a:gd name="connsiteX11" fmla="*/ 23002 w 37127"/>
                <a:gd name="connsiteY11" fmla="*/ 50941 h 50940"/>
                <a:gd name="connsiteX12" fmla="*/ 23002 w 37127"/>
                <a:gd name="connsiteY12" fmla="*/ 38930 h 50940"/>
                <a:gd name="connsiteX13" fmla="*/ 0 w 37127"/>
                <a:gd name="connsiteY13" fmla="*/ 38930 h 50940"/>
                <a:gd name="connsiteX14" fmla="*/ 0 w 37127"/>
                <a:gd name="connsiteY14" fmla="*/ 32276 h 50940"/>
                <a:gd name="connsiteX15" fmla="*/ 21192 w 37127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7" h="50940">
                  <a:moveTo>
                    <a:pt x="23002" y="6005"/>
                  </a:moveTo>
                  <a:lnTo>
                    <a:pt x="5601" y="33202"/>
                  </a:lnTo>
                  <a:lnTo>
                    <a:pt x="23002" y="33202"/>
                  </a:lnTo>
                  <a:lnTo>
                    <a:pt x="23002" y="6005"/>
                  </a:lnTo>
                  <a:moveTo>
                    <a:pt x="21192" y="0"/>
                  </a:moveTo>
                  <a:lnTo>
                    <a:pt x="29859" y="0"/>
                  </a:lnTo>
                  <a:lnTo>
                    <a:pt x="29859" y="33202"/>
                  </a:lnTo>
                  <a:lnTo>
                    <a:pt x="37127" y="33202"/>
                  </a:lnTo>
                  <a:lnTo>
                    <a:pt x="37127" y="38930"/>
                  </a:lnTo>
                  <a:lnTo>
                    <a:pt x="29859" y="38930"/>
                  </a:lnTo>
                  <a:lnTo>
                    <a:pt x="29859" y="50941"/>
                  </a:lnTo>
                  <a:lnTo>
                    <a:pt x="23002" y="50941"/>
                  </a:lnTo>
                  <a:lnTo>
                    <a:pt x="23002" y="38930"/>
                  </a:lnTo>
                  <a:lnTo>
                    <a:pt x="0" y="38930"/>
                  </a:lnTo>
                  <a:lnTo>
                    <a:pt x="0" y="32276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BB99AE8-B8C4-7183-0174-482DBFED93F8}"/>
                </a:ext>
              </a:extLst>
            </p:cNvPr>
            <p:cNvSpPr/>
            <p:nvPr/>
          </p:nvSpPr>
          <p:spPr>
            <a:xfrm>
              <a:off x="3551066" y="3496358"/>
              <a:ext cx="35173" cy="52844"/>
            </a:xfrm>
            <a:custGeom>
              <a:avLst/>
              <a:gdLst>
                <a:gd name="connsiteX0" fmla="*/ 18185 w 35173"/>
                <a:gd name="connsiteY0" fmla="*/ 23643 h 52844"/>
                <a:gd name="connsiteX1" fmla="*/ 10815 w 35173"/>
                <a:gd name="connsiteY1" fmla="*/ 26818 h 52844"/>
                <a:gd name="connsiteX2" fmla="*/ 8119 w 35173"/>
                <a:gd name="connsiteY2" fmla="*/ 35519 h 52844"/>
                <a:gd name="connsiteX3" fmla="*/ 10815 w 35173"/>
                <a:gd name="connsiteY3" fmla="*/ 44219 h 52844"/>
                <a:gd name="connsiteX4" fmla="*/ 18185 w 35173"/>
                <a:gd name="connsiteY4" fmla="*/ 47386 h 52844"/>
                <a:gd name="connsiteX5" fmla="*/ 25521 w 35173"/>
                <a:gd name="connsiteY5" fmla="*/ 44219 h 52844"/>
                <a:gd name="connsiteX6" fmla="*/ 28250 w 35173"/>
                <a:gd name="connsiteY6" fmla="*/ 35519 h 52844"/>
                <a:gd name="connsiteX7" fmla="*/ 25521 w 35173"/>
                <a:gd name="connsiteY7" fmla="*/ 26818 h 52844"/>
                <a:gd name="connsiteX8" fmla="*/ 18185 w 35173"/>
                <a:gd name="connsiteY8" fmla="*/ 23643 h 52844"/>
                <a:gd name="connsiteX9" fmla="*/ 31863 w 35173"/>
                <a:gd name="connsiteY9" fmla="*/ 2047 h 52844"/>
                <a:gd name="connsiteX10" fmla="*/ 31863 w 35173"/>
                <a:gd name="connsiteY10" fmla="*/ 8322 h 52844"/>
                <a:gd name="connsiteX11" fmla="*/ 26607 w 35173"/>
                <a:gd name="connsiteY11" fmla="*/ 6443 h 52844"/>
                <a:gd name="connsiteX12" fmla="*/ 21394 w 35173"/>
                <a:gd name="connsiteY12" fmla="*/ 5795 h 52844"/>
                <a:gd name="connsiteX13" fmla="*/ 10950 w 35173"/>
                <a:gd name="connsiteY13" fmla="*/ 10402 h 52844"/>
                <a:gd name="connsiteX14" fmla="*/ 6856 w 35173"/>
                <a:gd name="connsiteY14" fmla="*/ 24325 h 52844"/>
                <a:gd name="connsiteX15" fmla="*/ 11901 w 35173"/>
                <a:gd name="connsiteY15" fmla="*/ 19785 h 52844"/>
                <a:gd name="connsiteX16" fmla="*/ 18589 w 35173"/>
                <a:gd name="connsiteY16" fmla="*/ 18185 h 52844"/>
                <a:gd name="connsiteX17" fmla="*/ 30709 w 35173"/>
                <a:gd name="connsiteY17" fmla="*/ 22859 h 52844"/>
                <a:gd name="connsiteX18" fmla="*/ 35173 w 35173"/>
                <a:gd name="connsiteY18" fmla="*/ 35519 h 52844"/>
                <a:gd name="connsiteX19" fmla="*/ 30532 w 35173"/>
                <a:gd name="connsiteY19" fmla="*/ 48102 h 52844"/>
                <a:gd name="connsiteX20" fmla="*/ 18185 w 35173"/>
                <a:gd name="connsiteY20" fmla="*/ 52844 h 52844"/>
                <a:gd name="connsiteX21" fmla="*/ 4675 w 35173"/>
                <a:gd name="connsiteY21" fmla="*/ 46089 h 52844"/>
                <a:gd name="connsiteX22" fmla="*/ 0 w 35173"/>
                <a:gd name="connsiteY22" fmla="*/ 26439 h 52844"/>
                <a:gd name="connsiteX23" fmla="*/ 5727 w 35173"/>
                <a:gd name="connsiteY23" fmla="*/ 7193 h 52844"/>
                <a:gd name="connsiteX24" fmla="*/ 21116 w 35173"/>
                <a:gd name="connsiteY24" fmla="*/ 0 h 52844"/>
                <a:gd name="connsiteX25" fmla="*/ 26338 w 35173"/>
                <a:gd name="connsiteY25" fmla="*/ 505 h 52844"/>
                <a:gd name="connsiteX26" fmla="*/ 31863 w 35173"/>
                <a:gd name="connsiteY26" fmla="*/ 2047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173" h="52844">
                  <a:moveTo>
                    <a:pt x="18185" y="23643"/>
                  </a:moveTo>
                  <a:cubicBezTo>
                    <a:pt x="15093" y="23643"/>
                    <a:pt x="12634" y="24704"/>
                    <a:pt x="10815" y="26818"/>
                  </a:cubicBezTo>
                  <a:cubicBezTo>
                    <a:pt x="9021" y="28932"/>
                    <a:pt x="8119" y="31830"/>
                    <a:pt x="8119" y="35519"/>
                  </a:cubicBezTo>
                  <a:cubicBezTo>
                    <a:pt x="8119" y="39183"/>
                    <a:pt x="9021" y="42080"/>
                    <a:pt x="10815" y="44219"/>
                  </a:cubicBezTo>
                  <a:cubicBezTo>
                    <a:pt x="12634" y="46333"/>
                    <a:pt x="15093" y="47386"/>
                    <a:pt x="18185" y="47386"/>
                  </a:cubicBezTo>
                  <a:cubicBezTo>
                    <a:pt x="21276" y="47386"/>
                    <a:pt x="23727" y="46333"/>
                    <a:pt x="25521" y="44219"/>
                  </a:cubicBezTo>
                  <a:cubicBezTo>
                    <a:pt x="27340" y="42080"/>
                    <a:pt x="28250" y="39183"/>
                    <a:pt x="28250" y="35519"/>
                  </a:cubicBezTo>
                  <a:cubicBezTo>
                    <a:pt x="28250" y="31830"/>
                    <a:pt x="27340" y="28932"/>
                    <a:pt x="25521" y="26818"/>
                  </a:cubicBezTo>
                  <a:cubicBezTo>
                    <a:pt x="23727" y="24704"/>
                    <a:pt x="21276" y="23643"/>
                    <a:pt x="18185" y="23643"/>
                  </a:cubicBezTo>
                  <a:moveTo>
                    <a:pt x="31863" y="2047"/>
                  </a:moveTo>
                  <a:lnTo>
                    <a:pt x="31863" y="8322"/>
                  </a:lnTo>
                  <a:cubicBezTo>
                    <a:pt x="30136" y="7505"/>
                    <a:pt x="28385" y="6873"/>
                    <a:pt x="26607" y="6443"/>
                  </a:cubicBezTo>
                  <a:cubicBezTo>
                    <a:pt x="24864" y="6014"/>
                    <a:pt x="23120" y="5795"/>
                    <a:pt x="21394" y="5795"/>
                  </a:cubicBezTo>
                  <a:cubicBezTo>
                    <a:pt x="16837" y="5795"/>
                    <a:pt x="13358" y="7328"/>
                    <a:pt x="10950" y="10402"/>
                  </a:cubicBezTo>
                  <a:cubicBezTo>
                    <a:pt x="8566" y="13476"/>
                    <a:pt x="7201" y="18117"/>
                    <a:pt x="6856" y="24325"/>
                  </a:cubicBezTo>
                  <a:cubicBezTo>
                    <a:pt x="8195" y="22346"/>
                    <a:pt x="9880" y="20829"/>
                    <a:pt x="11901" y="19785"/>
                  </a:cubicBezTo>
                  <a:cubicBezTo>
                    <a:pt x="13931" y="18715"/>
                    <a:pt x="16155" y="18185"/>
                    <a:pt x="18589" y="18185"/>
                  </a:cubicBezTo>
                  <a:cubicBezTo>
                    <a:pt x="23710" y="18185"/>
                    <a:pt x="27753" y="19743"/>
                    <a:pt x="30709" y="22859"/>
                  </a:cubicBezTo>
                  <a:cubicBezTo>
                    <a:pt x="33683" y="25950"/>
                    <a:pt x="35173" y="30170"/>
                    <a:pt x="35173" y="35519"/>
                  </a:cubicBezTo>
                  <a:cubicBezTo>
                    <a:pt x="35173" y="40749"/>
                    <a:pt x="33623" y="44944"/>
                    <a:pt x="30532" y="48102"/>
                  </a:cubicBezTo>
                  <a:cubicBezTo>
                    <a:pt x="27441" y="51261"/>
                    <a:pt x="23323" y="52844"/>
                    <a:pt x="18185" y="52844"/>
                  </a:cubicBezTo>
                  <a:cubicBezTo>
                    <a:pt x="12297" y="52844"/>
                    <a:pt x="7791" y="50595"/>
                    <a:pt x="4675" y="46089"/>
                  </a:cubicBezTo>
                  <a:cubicBezTo>
                    <a:pt x="1558" y="41566"/>
                    <a:pt x="0" y="35013"/>
                    <a:pt x="0" y="26439"/>
                  </a:cubicBezTo>
                  <a:cubicBezTo>
                    <a:pt x="0" y="18387"/>
                    <a:pt x="1912" y="11969"/>
                    <a:pt x="5727" y="7193"/>
                  </a:cubicBezTo>
                  <a:cubicBezTo>
                    <a:pt x="9551" y="2400"/>
                    <a:pt x="14681" y="0"/>
                    <a:pt x="21116" y="0"/>
                  </a:cubicBezTo>
                  <a:cubicBezTo>
                    <a:pt x="22842" y="0"/>
                    <a:pt x="24586" y="168"/>
                    <a:pt x="26338" y="505"/>
                  </a:cubicBezTo>
                  <a:cubicBezTo>
                    <a:pt x="28115" y="851"/>
                    <a:pt x="29951" y="1364"/>
                    <a:pt x="31863" y="2047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16D75ED-EEA9-4651-BF82-BCD46BD9B19A}"/>
                </a:ext>
              </a:extLst>
            </p:cNvPr>
            <p:cNvSpPr/>
            <p:nvPr/>
          </p:nvSpPr>
          <p:spPr>
            <a:xfrm>
              <a:off x="3786279" y="3496358"/>
              <a:ext cx="34937" cy="52844"/>
            </a:xfrm>
            <a:custGeom>
              <a:avLst/>
              <a:gdLst>
                <a:gd name="connsiteX0" fmla="*/ 17469 w 34937"/>
                <a:gd name="connsiteY0" fmla="*/ 27669 h 52844"/>
                <a:gd name="connsiteX1" fmla="*/ 9720 w 34937"/>
                <a:gd name="connsiteY1" fmla="*/ 30297 h 52844"/>
                <a:gd name="connsiteX2" fmla="*/ 6923 w 34937"/>
                <a:gd name="connsiteY2" fmla="*/ 37532 h 52844"/>
                <a:gd name="connsiteX3" fmla="*/ 9720 w 34937"/>
                <a:gd name="connsiteY3" fmla="*/ 44758 h 52844"/>
                <a:gd name="connsiteX4" fmla="*/ 17469 w 34937"/>
                <a:gd name="connsiteY4" fmla="*/ 47386 h 52844"/>
                <a:gd name="connsiteX5" fmla="*/ 25209 w 34937"/>
                <a:gd name="connsiteY5" fmla="*/ 44758 h 52844"/>
                <a:gd name="connsiteX6" fmla="*/ 28048 w 34937"/>
                <a:gd name="connsiteY6" fmla="*/ 37532 h 52844"/>
                <a:gd name="connsiteX7" fmla="*/ 25209 w 34937"/>
                <a:gd name="connsiteY7" fmla="*/ 30297 h 52844"/>
                <a:gd name="connsiteX8" fmla="*/ 17469 w 34937"/>
                <a:gd name="connsiteY8" fmla="*/ 27669 h 52844"/>
                <a:gd name="connsiteX9" fmla="*/ 10579 w 34937"/>
                <a:gd name="connsiteY9" fmla="*/ 24738 h 52844"/>
                <a:gd name="connsiteX10" fmla="*/ 3647 w 34937"/>
                <a:gd name="connsiteY10" fmla="*/ 20602 h 52844"/>
                <a:gd name="connsiteX11" fmla="*/ 1196 w 34937"/>
                <a:gd name="connsiteY11" fmla="*/ 13198 h 52844"/>
                <a:gd name="connsiteX12" fmla="*/ 5525 w 34937"/>
                <a:gd name="connsiteY12" fmla="*/ 3546 h 52844"/>
                <a:gd name="connsiteX13" fmla="*/ 17469 w 34937"/>
                <a:gd name="connsiteY13" fmla="*/ 0 h 52844"/>
                <a:gd name="connsiteX14" fmla="*/ 29412 w 34937"/>
                <a:gd name="connsiteY14" fmla="*/ 3546 h 52844"/>
                <a:gd name="connsiteX15" fmla="*/ 33741 w 34937"/>
                <a:gd name="connsiteY15" fmla="*/ 13198 h 52844"/>
                <a:gd name="connsiteX16" fmla="*/ 31248 w 34937"/>
                <a:gd name="connsiteY16" fmla="*/ 20602 h 52844"/>
                <a:gd name="connsiteX17" fmla="*/ 24392 w 34937"/>
                <a:gd name="connsiteY17" fmla="*/ 24738 h 52844"/>
                <a:gd name="connsiteX18" fmla="*/ 32141 w 34937"/>
                <a:gd name="connsiteY18" fmla="*/ 29269 h 52844"/>
                <a:gd name="connsiteX19" fmla="*/ 34937 w 34937"/>
                <a:gd name="connsiteY19" fmla="*/ 37532 h 52844"/>
                <a:gd name="connsiteX20" fmla="*/ 30398 w 34937"/>
                <a:gd name="connsiteY20" fmla="*/ 48894 h 52844"/>
                <a:gd name="connsiteX21" fmla="*/ 17469 w 34937"/>
                <a:gd name="connsiteY21" fmla="*/ 52844 h 52844"/>
                <a:gd name="connsiteX22" fmla="*/ 4498 w 34937"/>
                <a:gd name="connsiteY22" fmla="*/ 48894 h 52844"/>
                <a:gd name="connsiteX23" fmla="*/ 0 w 34937"/>
                <a:gd name="connsiteY23" fmla="*/ 37532 h 52844"/>
                <a:gd name="connsiteX24" fmla="*/ 2796 w 34937"/>
                <a:gd name="connsiteY24" fmla="*/ 29269 h 52844"/>
                <a:gd name="connsiteX25" fmla="*/ 10579 w 34937"/>
                <a:gd name="connsiteY25" fmla="*/ 24738 h 52844"/>
                <a:gd name="connsiteX26" fmla="*/ 8052 w 34937"/>
                <a:gd name="connsiteY26" fmla="*/ 13847 h 52844"/>
                <a:gd name="connsiteX27" fmla="*/ 10503 w 34937"/>
                <a:gd name="connsiteY27" fmla="*/ 20021 h 52844"/>
                <a:gd name="connsiteX28" fmla="*/ 17469 w 34937"/>
                <a:gd name="connsiteY28" fmla="*/ 22244 h 52844"/>
                <a:gd name="connsiteX29" fmla="*/ 24392 w 34937"/>
                <a:gd name="connsiteY29" fmla="*/ 20021 h 52844"/>
                <a:gd name="connsiteX30" fmla="*/ 26919 w 34937"/>
                <a:gd name="connsiteY30" fmla="*/ 13847 h 52844"/>
                <a:gd name="connsiteX31" fmla="*/ 24392 w 34937"/>
                <a:gd name="connsiteY31" fmla="*/ 7673 h 52844"/>
                <a:gd name="connsiteX32" fmla="*/ 17469 w 34937"/>
                <a:gd name="connsiteY32" fmla="*/ 5458 h 52844"/>
                <a:gd name="connsiteX33" fmla="*/ 10503 w 34937"/>
                <a:gd name="connsiteY33" fmla="*/ 7673 h 52844"/>
                <a:gd name="connsiteX34" fmla="*/ 8052 w 34937"/>
                <a:gd name="connsiteY34" fmla="*/ 13847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937" h="52844">
                  <a:moveTo>
                    <a:pt x="17469" y="27669"/>
                  </a:moveTo>
                  <a:cubicBezTo>
                    <a:pt x="14192" y="27669"/>
                    <a:pt x="11606" y="28545"/>
                    <a:pt x="9720" y="30297"/>
                  </a:cubicBezTo>
                  <a:cubicBezTo>
                    <a:pt x="7858" y="32048"/>
                    <a:pt x="6923" y="34457"/>
                    <a:pt x="6923" y="37532"/>
                  </a:cubicBezTo>
                  <a:cubicBezTo>
                    <a:pt x="6923" y="40598"/>
                    <a:pt x="7858" y="43006"/>
                    <a:pt x="9720" y="44758"/>
                  </a:cubicBezTo>
                  <a:cubicBezTo>
                    <a:pt x="11606" y="46510"/>
                    <a:pt x="14192" y="47386"/>
                    <a:pt x="17469" y="47386"/>
                  </a:cubicBezTo>
                  <a:cubicBezTo>
                    <a:pt x="20745" y="47386"/>
                    <a:pt x="23323" y="46510"/>
                    <a:pt x="25209" y="44758"/>
                  </a:cubicBezTo>
                  <a:cubicBezTo>
                    <a:pt x="27104" y="42981"/>
                    <a:pt x="28048" y="40572"/>
                    <a:pt x="28048" y="37532"/>
                  </a:cubicBezTo>
                  <a:cubicBezTo>
                    <a:pt x="28048" y="34457"/>
                    <a:pt x="27104" y="32048"/>
                    <a:pt x="25209" y="30297"/>
                  </a:cubicBezTo>
                  <a:cubicBezTo>
                    <a:pt x="23348" y="28545"/>
                    <a:pt x="20762" y="27669"/>
                    <a:pt x="17469" y="27669"/>
                  </a:cubicBezTo>
                  <a:moveTo>
                    <a:pt x="10579" y="24738"/>
                  </a:moveTo>
                  <a:cubicBezTo>
                    <a:pt x="7623" y="24005"/>
                    <a:pt x="5306" y="22632"/>
                    <a:pt x="3647" y="20602"/>
                  </a:cubicBezTo>
                  <a:cubicBezTo>
                    <a:pt x="2013" y="18580"/>
                    <a:pt x="1196" y="16113"/>
                    <a:pt x="1196" y="13198"/>
                  </a:cubicBezTo>
                  <a:cubicBezTo>
                    <a:pt x="1196" y="9130"/>
                    <a:pt x="2636" y="5913"/>
                    <a:pt x="5525" y="3546"/>
                  </a:cubicBezTo>
                  <a:cubicBezTo>
                    <a:pt x="8439" y="1179"/>
                    <a:pt x="12424" y="0"/>
                    <a:pt x="17469" y="0"/>
                  </a:cubicBezTo>
                  <a:cubicBezTo>
                    <a:pt x="22539" y="0"/>
                    <a:pt x="26523" y="1179"/>
                    <a:pt x="29412" y="3546"/>
                  </a:cubicBezTo>
                  <a:cubicBezTo>
                    <a:pt x="32301" y="5913"/>
                    <a:pt x="33741" y="9130"/>
                    <a:pt x="33741" y="13198"/>
                  </a:cubicBezTo>
                  <a:cubicBezTo>
                    <a:pt x="33741" y="16113"/>
                    <a:pt x="32908" y="18580"/>
                    <a:pt x="31248" y="20602"/>
                  </a:cubicBezTo>
                  <a:cubicBezTo>
                    <a:pt x="29614" y="22632"/>
                    <a:pt x="27332" y="24005"/>
                    <a:pt x="24392" y="24738"/>
                  </a:cubicBezTo>
                  <a:cubicBezTo>
                    <a:pt x="27719" y="25504"/>
                    <a:pt x="30297" y="27020"/>
                    <a:pt x="32141" y="29269"/>
                  </a:cubicBezTo>
                  <a:cubicBezTo>
                    <a:pt x="34003" y="31518"/>
                    <a:pt x="34937" y="34272"/>
                    <a:pt x="34937" y="37532"/>
                  </a:cubicBezTo>
                  <a:cubicBezTo>
                    <a:pt x="34937" y="42467"/>
                    <a:pt x="33421" y="46258"/>
                    <a:pt x="30398" y="48894"/>
                  </a:cubicBezTo>
                  <a:cubicBezTo>
                    <a:pt x="27391" y="51530"/>
                    <a:pt x="23087" y="52844"/>
                    <a:pt x="17469" y="52844"/>
                  </a:cubicBezTo>
                  <a:cubicBezTo>
                    <a:pt x="11851" y="52844"/>
                    <a:pt x="7521" y="51530"/>
                    <a:pt x="4498" y="48894"/>
                  </a:cubicBezTo>
                  <a:cubicBezTo>
                    <a:pt x="1499" y="46258"/>
                    <a:pt x="0" y="42467"/>
                    <a:pt x="0" y="37532"/>
                  </a:cubicBezTo>
                  <a:cubicBezTo>
                    <a:pt x="0" y="34272"/>
                    <a:pt x="935" y="31518"/>
                    <a:pt x="2796" y="29269"/>
                  </a:cubicBezTo>
                  <a:cubicBezTo>
                    <a:pt x="4658" y="27020"/>
                    <a:pt x="7252" y="25504"/>
                    <a:pt x="10579" y="24738"/>
                  </a:cubicBezTo>
                  <a:moveTo>
                    <a:pt x="8052" y="13847"/>
                  </a:moveTo>
                  <a:cubicBezTo>
                    <a:pt x="8052" y="16483"/>
                    <a:pt x="8869" y="18547"/>
                    <a:pt x="10503" y="20021"/>
                  </a:cubicBezTo>
                  <a:cubicBezTo>
                    <a:pt x="12162" y="21503"/>
                    <a:pt x="14487" y="22244"/>
                    <a:pt x="17469" y="22244"/>
                  </a:cubicBezTo>
                  <a:cubicBezTo>
                    <a:pt x="20425" y="22244"/>
                    <a:pt x="22733" y="21503"/>
                    <a:pt x="24392" y="20021"/>
                  </a:cubicBezTo>
                  <a:cubicBezTo>
                    <a:pt x="26077" y="18547"/>
                    <a:pt x="26919" y="16483"/>
                    <a:pt x="26919" y="13847"/>
                  </a:cubicBezTo>
                  <a:cubicBezTo>
                    <a:pt x="26919" y="11211"/>
                    <a:pt x="26077" y="9147"/>
                    <a:pt x="24392" y="7673"/>
                  </a:cubicBezTo>
                  <a:cubicBezTo>
                    <a:pt x="22733" y="6199"/>
                    <a:pt x="20425" y="5458"/>
                    <a:pt x="17469" y="5458"/>
                  </a:cubicBezTo>
                  <a:cubicBezTo>
                    <a:pt x="14487" y="5458"/>
                    <a:pt x="12162" y="6199"/>
                    <a:pt x="10503" y="7673"/>
                  </a:cubicBezTo>
                  <a:cubicBezTo>
                    <a:pt x="8869" y="9147"/>
                    <a:pt x="8052" y="11211"/>
                    <a:pt x="8052" y="13847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9C7A161-6AE6-BA2D-9691-59616BFEBB38}"/>
                </a:ext>
              </a:extLst>
            </p:cNvPr>
            <p:cNvSpPr/>
            <p:nvPr/>
          </p:nvSpPr>
          <p:spPr>
            <a:xfrm>
              <a:off x="4000545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B75094F-0D35-844F-3568-E9D8AE309C38}"/>
                </a:ext>
              </a:extLst>
            </p:cNvPr>
            <p:cNvSpPr/>
            <p:nvPr/>
          </p:nvSpPr>
          <p:spPr>
            <a:xfrm>
              <a:off x="4041926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4 w 35215"/>
                <a:gd name="connsiteY1" fmla="*/ 10714 h 52844"/>
                <a:gd name="connsiteX2" fmla="*/ 6932 w 35215"/>
                <a:gd name="connsiteY2" fmla="*/ 26439 h 52844"/>
                <a:gd name="connsiteX3" fmla="*/ 9594 w 35215"/>
                <a:gd name="connsiteY3" fmla="*/ 42173 h 52844"/>
                <a:gd name="connsiteX4" fmla="*/ 17612 w 35215"/>
                <a:gd name="connsiteY4" fmla="*/ 47386 h 52844"/>
                <a:gd name="connsiteX5" fmla="*/ 25630 w 35215"/>
                <a:gd name="connsiteY5" fmla="*/ 42173 h 52844"/>
                <a:gd name="connsiteX6" fmla="*/ 28326 w 35215"/>
                <a:gd name="connsiteY6" fmla="*/ 26439 h 52844"/>
                <a:gd name="connsiteX7" fmla="*/ 25630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4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4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30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30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6958DF8-8F20-D0BF-0221-FB75F2C2F7FD}"/>
                </a:ext>
              </a:extLst>
            </p:cNvPr>
            <p:cNvSpPr/>
            <p:nvPr/>
          </p:nvSpPr>
          <p:spPr>
            <a:xfrm>
              <a:off x="4236811" y="3497276"/>
              <a:ext cx="30330" cy="50940"/>
            </a:xfrm>
            <a:custGeom>
              <a:avLst/>
              <a:gdLst>
                <a:gd name="connsiteX0" fmla="*/ 994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78 w 30330"/>
                <a:gd name="connsiteY6" fmla="*/ 0 h 50940"/>
                <a:gd name="connsiteX7" fmla="*/ 19078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94 w 30330"/>
                <a:gd name="connsiteY10" fmla="*/ 50941 h 50940"/>
                <a:gd name="connsiteX11" fmla="*/ 994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94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78" y="0"/>
                  </a:lnTo>
                  <a:lnTo>
                    <a:pt x="19078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94" y="50941"/>
                  </a:lnTo>
                  <a:lnTo>
                    <a:pt x="994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E38598B-3623-BF99-33BF-36F67B53B53E}"/>
                </a:ext>
              </a:extLst>
            </p:cNvPr>
            <p:cNvSpPr/>
            <p:nvPr/>
          </p:nvSpPr>
          <p:spPr>
            <a:xfrm>
              <a:off x="4278714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04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5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57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07 w 32343"/>
                <a:gd name="connsiteY19" fmla="*/ 27121 h 51858"/>
                <a:gd name="connsiteX20" fmla="*/ 21183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20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04" y="26338"/>
                  </a:cubicBezTo>
                  <a:cubicBezTo>
                    <a:pt x="21411" y="23853"/>
                    <a:pt x="22944" y="21764"/>
                    <a:pt x="23811" y="20063"/>
                  </a:cubicBezTo>
                  <a:cubicBezTo>
                    <a:pt x="24696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5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26" y="7673"/>
                    <a:pt x="3066" y="8810"/>
                    <a:pt x="337" y="10335"/>
                  </a:cubicBezTo>
                  <a:lnTo>
                    <a:pt x="337" y="3378"/>
                  </a:lnTo>
                  <a:cubicBezTo>
                    <a:pt x="3108" y="2257"/>
                    <a:pt x="5702" y="1415"/>
                    <a:pt x="8120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12" y="0"/>
                    <a:pt x="24215" y="1322"/>
                    <a:pt x="27357" y="3959"/>
                  </a:cubicBezTo>
                  <a:cubicBezTo>
                    <a:pt x="30499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07" y="27121"/>
                  </a:cubicBezTo>
                  <a:cubicBezTo>
                    <a:pt x="26043" y="27787"/>
                    <a:pt x="24232" y="29699"/>
                    <a:pt x="21183" y="32857"/>
                  </a:cubicBezTo>
                  <a:cubicBezTo>
                    <a:pt x="18134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B17AA97-834C-839D-CE9B-F2FE31604179}"/>
                </a:ext>
              </a:extLst>
            </p:cNvPr>
            <p:cNvSpPr/>
            <p:nvPr/>
          </p:nvSpPr>
          <p:spPr>
            <a:xfrm>
              <a:off x="3530885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14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097 w 80218"/>
                <a:gd name="connsiteY10" fmla="*/ 56702 h 56979"/>
                <a:gd name="connsiteX11" fmla="*/ 41196 w 80218"/>
                <a:gd name="connsiteY11" fmla="*/ 56980 h 56979"/>
                <a:gd name="connsiteX12" fmla="*/ 40244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02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39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57 w 80218"/>
                <a:gd name="connsiteY28" fmla="*/ 0 h 56979"/>
                <a:gd name="connsiteX29" fmla="*/ 5685 w 80218"/>
                <a:gd name="connsiteY29" fmla="*/ 118 h 56979"/>
                <a:gd name="connsiteX30" fmla="*/ 9939 w 80218"/>
                <a:gd name="connsiteY30" fmla="*/ 236 h 56979"/>
                <a:gd name="connsiteX31" fmla="*/ 14917 w 80218"/>
                <a:gd name="connsiteY31" fmla="*/ 118 h 56979"/>
                <a:gd name="connsiteX32" fmla="*/ 19844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14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52 w 80218"/>
                <a:gd name="connsiteY46" fmla="*/ 2485 h 56979"/>
                <a:gd name="connsiteX47" fmla="*/ 30221 w 80218"/>
                <a:gd name="connsiteY47" fmla="*/ 2249 h 56979"/>
                <a:gd name="connsiteX48" fmla="*/ 29943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84 w 80218"/>
                <a:gd name="connsiteY51" fmla="*/ 0 h 56979"/>
                <a:gd name="connsiteX52" fmla="*/ 35704 w 80218"/>
                <a:gd name="connsiteY52" fmla="*/ 118 h 56979"/>
                <a:gd name="connsiteX53" fmla="*/ 39966 w 80218"/>
                <a:gd name="connsiteY53" fmla="*/ 236 h 56979"/>
                <a:gd name="connsiteX54" fmla="*/ 44902 w 80218"/>
                <a:gd name="connsiteY54" fmla="*/ 118 h 56979"/>
                <a:gd name="connsiteX55" fmla="*/ 49829 w 80218"/>
                <a:gd name="connsiteY55" fmla="*/ 0 h 56979"/>
                <a:gd name="connsiteX56" fmla="*/ 51059 w 80218"/>
                <a:gd name="connsiteY56" fmla="*/ 910 h 56979"/>
                <a:gd name="connsiteX57" fmla="*/ 50579 w 80218"/>
                <a:gd name="connsiteY57" fmla="*/ 2291 h 56979"/>
                <a:gd name="connsiteX58" fmla="*/ 48886 w 80218"/>
                <a:gd name="connsiteY58" fmla="*/ 2527 h 56979"/>
                <a:gd name="connsiteX59" fmla="*/ 45491 w 80218"/>
                <a:gd name="connsiteY59" fmla="*/ 2881 h 56979"/>
                <a:gd name="connsiteX60" fmla="*/ 43756 w 80218"/>
                <a:gd name="connsiteY60" fmla="*/ 3908 h 56979"/>
                <a:gd name="connsiteX61" fmla="*/ 43242 w 80218"/>
                <a:gd name="connsiteY61" fmla="*/ 5012 h 56979"/>
                <a:gd name="connsiteX62" fmla="*/ 43200 w 80218"/>
                <a:gd name="connsiteY62" fmla="*/ 6317 h 56979"/>
                <a:gd name="connsiteX63" fmla="*/ 46199 w 80218"/>
                <a:gd name="connsiteY63" fmla="*/ 46401 h 56979"/>
                <a:gd name="connsiteX64" fmla="*/ 68022 w 80218"/>
                <a:gd name="connsiteY64" fmla="*/ 8330 h 56979"/>
                <a:gd name="connsiteX65" fmla="*/ 68334 w 80218"/>
                <a:gd name="connsiteY65" fmla="*/ 7732 h 56979"/>
                <a:gd name="connsiteX66" fmla="*/ 68654 w 80218"/>
                <a:gd name="connsiteY66" fmla="*/ 7142 h 56979"/>
                <a:gd name="connsiteX67" fmla="*/ 68847 w 80218"/>
                <a:gd name="connsiteY67" fmla="*/ 6713 h 56979"/>
                <a:gd name="connsiteX68" fmla="*/ 69050 w 80218"/>
                <a:gd name="connsiteY68" fmla="*/ 6199 h 56979"/>
                <a:gd name="connsiteX69" fmla="*/ 69083 w 80218"/>
                <a:gd name="connsiteY69" fmla="*/ 5685 h 56979"/>
                <a:gd name="connsiteX70" fmla="*/ 67626 w 80218"/>
                <a:gd name="connsiteY70" fmla="*/ 3352 h 56979"/>
                <a:gd name="connsiteX71" fmla="*/ 64316 w 80218"/>
                <a:gd name="connsiteY71" fmla="*/ 2527 h 56979"/>
                <a:gd name="connsiteX72" fmla="*/ 63086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28 w 80218"/>
                <a:gd name="connsiteY75" fmla="*/ 0 h 56979"/>
                <a:gd name="connsiteX76" fmla="*/ 68814 w 80218"/>
                <a:gd name="connsiteY76" fmla="*/ 118 h 56979"/>
                <a:gd name="connsiteX77" fmla="*/ 73034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292" y="2434"/>
                    <a:pt x="79039" y="2476"/>
                    <a:pt x="78677" y="2527"/>
                  </a:cubicBezTo>
                  <a:cubicBezTo>
                    <a:pt x="77464" y="2636"/>
                    <a:pt x="76386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1" y="6199"/>
                    <a:pt x="71214" y="6831"/>
                  </a:cubicBezTo>
                  <a:cubicBezTo>
                    <a:pt x="70768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39" y="55750"/>
                    <a:pt x="42779" y="55986"/>
                    <a:pt x="42653" y="56146"/>
                  </a:cubicBezTo>
                  <a:cubicBezTo>
                    <a:pt x="42543" y="56331"/>
                    <a:pt x="42358" y="56517"/>
                    <a:pt x="42097" y="56702"/>
                  </a:cubicBezTo>
                  <a:cubicBezTo>
                    <a:pt x="41836" y="56887"/>
                    <a:pt x="41533" y="56980"/>
                    <a:pt x="41196" y="56980"/>
                  </a:cubicBezTo>
                  <a:cubicBezTo>
                    <a:pt x="40716" y="56980"/>
                    <a:pt x="40404" y="56845"/>
                    <a:pt x="40244" y="56584"/>
                  </a:cubicBezTo>
                  <a:cubicBezTo>
                    <a:pt x="40084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45" y="55775"/>
                    <a:pt x="12634" y="56104"/>
                    <a:pt x="12508" y="56264"/>
                  </a:cubicBezTo>
                  <a:cubicBezTo>
                    <a:pt x="12398" y="56449"/>
                    <a:pt x="12230" y="56609"/>
                    <a:pt x="11994" y="56744"/>
                  </a:cubicBezTo>
                  <a:cubicBezTo>
                    <a:pt x="11783" y="56904"/>
                    <a:pt x="11522" y="56980"/>
                    <a:pt x="11202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191" y="56542"/>
                    <a:pt x="10074" y="56348"/>
                    <a:pt x="10023" y="56112"/>
                  </a:cubicBezTo>
                  <a:cubicBezTo>
                    <a:pt x="9998" y="55868"/>
                    <a:pt x="9964" y="55464"/>
                    <a:pt x="9939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62" y="2712"/>
                    <a:pt x="3908" y="2527"/>
                    <a:pt x="2013" y="2527"/>
                  </a:cubicBezTo>
                  <a:cubicBezTo>
                    <a:pt x="1482" y="2527"/>
                    <a:pt x="1103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9" y="0"/>
                    <a:pt x="1457" y="0"/>
                  </a:cubicBezTo>
                  <a:cubicBezTo>
                    <a:pt x="2375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39" y="236"/>
                  </a:cubicBezTo>
                  <a:cubicBezTo>
                    <a:pt x="11042" y="236"/>
                    <a:pt x="12702" y="194"/>
                    <a:pt x="14917" y="118"/>
                  </a:cubicBezTo>
                  <a:cubicBezTo>
                    <a:pt x="17123" y="42"/>
                    <a:pt x="18766" y="0"/>
                    <a:pt x="19844" y="0"/>
                  </a:cubicBezTo>
                  <a:cubicBezTo>
                    <a:pt x="20611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3" y="2291"/>
                    <a:pt x="20307" y="2434"/>
                    <a:pt x="20122" y="2485"/>
                  </a:cubicBezTo>
                  <a:cubicBezTo>
                    <a:pt x="19937" y="2510"/>
                    <a:pt x="19659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14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44" y="2662"/>
                    <a:pt x="33632" y="2527"/>
                    <a:pt x="31922" y="2527"/>
                  </a:cubicBezTo>
                  <a:cubicBezTo>
                    <a:pt x="31442" y="2527"/>
                    <a:pt x="31088" y="2510"/>
                    <a:pt x="30852" y="2485"/>
                  </a:cubicBezTo>
                  <a:cubicBezTo>
                    <a:pt x="30642" y="2459"/>
                    <a:pt x="30431" y="2384"/>
                    <a:pt x="30221" y="2249"/>
                  </a:cubicBezTo>
                  <a:cubicBezTo>
                    <a:pt x="30035" y="2123"/>
                    <a:pt x="29943" y="1912"/>
                    <a:pt x="29943" y="1617"/>
                  </a:cubicBezTo>
                  <a:cubicBezTo>
                    <a:pt x="29943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0996" y="25"/>
                    <a:pt x="31223" y="0"/>
                    <a:pt x="31484" y="0"/>
                  </a:cubicBezTo>
                  <a:cubicBezTo>
                    <a:pt x="32091" y="0"/>
                    <a:pt x="33497" y="42"/>
                    <a:pt x="35704" y="118"/>
                  </a:cubicBezTo>
                  <a:cubicBezTo>
                    <a:pt x="37919" y="194"/>
                    <a:pt x="39334" y="236"/>
                    <a:pt x="39966" y="236"/>
                  </a:cubicBezTo>
                  <a:cubicBezTo>
                    <a:pt x="41044" y="236"/>
                    <a:pt x="42686" y="194"/>
                    <a:pt x="44902" y="118"/>
                  </a:cubicBezTo>
                  <a:cubicBezTo>
                    <a:pt x="47108" y="42"/>
                    <a:pt x="48751" y="0"/>
                    <a:pt x="49829" y="0"/>
                  </a:cubicBezTo>
                  <a:cubicBezTo>
                    <a:pt x="50646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79" y="2291"/>
                  </a:cubicBezTo>
                  <a:cubicBezTo>
                    <a:pt x="50267" y="2451"/>
                    <a:pt x="49703" y="2527"/>
                    <a:pt x="48886" y="2527"/>
                  </a:cubicBezTo>
                  <a:cubicBezTo>
                    <a:pt x="47496" y="2552"/>
                    <a:pt x="46359" y="2670"/>
                    <a:pt x="45491" y="2881"/>
                  </a:cubicBezTo>
                  <a:cubicBezTo>
                    <a:pt x="44649" y="3091"/>
                    <a:pt x="44068" y="3437"/>
                    <a:pt x="43756" y="3908"/>
                  </a:cubicBezTo>
                  <a:cubicBezTo>
                    <a:pt x="43470" y="4355"/>
                    <a:pt x="43301" y="4725"/>
                    <a:pt x="43242" y="5012"/>
                  </a:cubicBezTo>
                  <a:cubicBezTo>
                    <a:pt x="43192" y="5306"/>
                    <a:pt x="43175" y="5736"/>
                    <a:pt x="43200" y="6317"/>
                  </a:cubicBezTo>
                  <a:lnTo>
                    <a:pt x="46199" y="46401"/>
                  </a:lnTo>
                  <a:lnTo>
                    <a:pt x="68022" y="8330"/>
                  </a:lnTo>
                  <a:cubicBezTo>
                    <a:pt x="68073" y="8221"/>
                    <a:pt x="68174" y="8027"/>
                    <a:pt x="68334" y="7732"/>
                  </a:cubicBezTo>
                  <a:cubicBezTo>
                    <a:pt x="68519" y="7420"/>
                    <a:pt x="68628" y="7218"/>
                    <a:pt x="68654" y="7142"/>
                  </a:cubicBezTo>
                  <a:cubicBezTo>
                    <a:pt x="68704" y="7067"/>
                    <a:pt x="68772" y="6923"/>
                    <a:pt x="68847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83" y="5871"/>
                    <a:pt x="69083" y="5685"/>
                  </a:cubicBezTo>
                  <a:cubicBezTo>
                    <a:pt x="69083" y="4607"/>
                    <a:pt x="68595" y="3832"/>
                    <a:pt x="67626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86" y="2198"/>
                    <a:pt x="63086" y="1541"/>
                  </a:cubicBezTo>
                  <a:cubicBezTo>
                    <a:pt x="63086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39" y="17"/>
                    <a:pt x="64367" y="0"/>
                    <a:pt x="64628" y="0"/>
                  </a:cubicBezTo>
                  <a:cubicBezTo>
                    <a:pt x="65520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4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C99161-BF58-CDE8-0C58-CAC79DAA6A87}"/>
                </a:ext>
              </a:extLst>
            </p:cNvPr>
            <p:cNvSpPr/>
            <p:nvPr/>
          </p:nvSpPr>
          <p:spPr>
            <a:xfrm>
              <a:off x="2723367" y="3436700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8BEDCE3-4101-45AC-B3C4-9182D44A0659}"/>
                </a:ext>
              </a:extLst>
            </p:cNvPr>
            <p:cNvSpPr/>
            <p:nvPr/>
          </p:nvSpPr>
          <p:spPr>
            <a:xfrm>
              <a:off x="2723367" y="3207559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BBD6B19-CD99-E45F-057C-02A584C25F2A}"/>
                </a:ext>
              </a:extLst>
            </p:cNvPr>
            <p:cNvSpPr/>
            <p:nvPr/>
          </p:nvSpPr>
          <p:spPr>
            <a:xfrm>
              <a:off x="2723367" y="2978421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379416E-23C7-B12E-CB44-8039AAAE2B3D}"/>
                </a:ext>
              </a:extLst>
            </p:cNvPr>
            <p:cNvSpPr/>
            <p:nvPr/>
          </p:nvSpPr>
          <p:spPr>
            <a:xfrm>
              <a:off x="2723367" y="2749281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D0BE52A-88B5-2606-BF26-B77C5C8FC0C3}"/>
                </a:ext>
              </a:extLst>
            </p:cNvPr>
            <p:cNvSpPr/>
            <p:nvPr/>
          </p:nvSpPr>
          <p:spPr>
            <a:xfrm>
              <a:off x="2723367" y="2520140"/>
              <a:ext cx="1690574" cy="842"/>
            </a:xfrm>
            <a:custGeom>
              <a:avLst/>
              <a:gdLst>
                <a:gd name="connsiteX0" fmla="*/ 0 w 1690574"/>
                <a:gd name="connsiteY0" fmla="*/ 0 h 842"/>
                <a:gd name="connsiteX1" fmla="*/ 1690575 w 1690574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0574" h="842">
                  <a:moveTo>
                    <a:pt x="0" y="0"/>
                  </a:moveTo>
                  <a:lnTo>
                    <a:pt x="1690575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9ED021A-AA1F-FF82-40BE-BCA5FD44206B}"/>
                </a:ext>
              </a:extLst>
            </p:cNvPr>
            <p:cNvSpPr/>
            <p:nvPr/>
          </p:nvSpPr>
          <p:spPr>
            <a:xfrm>
              <a:off x="2723367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8F3CE06-C7FF-F250-855C-3C05F1794361}"/>
                </a:ext>
              </a:extLst>
            </p:cNvPr>
            <p:cNvSpPr/>
            <p:nvPr/>
          </p:nvSpPr>
          <p:spPr>
            <a:xfrm>
              <a:off x="2723367" y="343670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7D0F0F0D-E81D-D8AC-D726-22A04BD6BA19}"/>
                </a:ext>
              </a:extLst>
            </p:cNvPr>
            <p:cNvSpPr/>
            <p:nvPr/>
          </p:nvSpPr>
          <p:spPr>
            <a:xfrm>
              <a:off x="2723367" y="3207559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2B40422-AA50-F9F7-313E-F041ACF095DA}"/>
                </a:ext>
              </a:extLst>
            </p:cNvPr>
            <p:cNvSpPr/>
            <p:nvPr/>
          </p:nvSpPr>
          <p:spPr>
            <a:xfrm>
              <a:off x="2723367" y="2978421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94F6009-BFA3-7ED4-F108-A65C1C25638B}"/>
                </a:ext>
              </a:extLst>
            </p:cNvPr>
            <p:cNvSpPr/>
            <p:nvPr/>
          </p:nvSpPr>
          <p:spPr>
            <a:xfrm>
              <a:off x="2723367" y="2749281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4A8F5DB-07F6-56AA-4D5A-54E31868F989}"/>
                </a:ext>
              </a:extLst>
            </p:cNvPr>
            <p:cNvSpPr/>
            <p:nvPr/>
          </p:nvSpPr>
          <p:spPr>
            <a:xfrm>
              <a:off x="2723367" y="252014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3183D6F3-B0B9-CA87-7906-BAC7067A55DE}"/>
                </a:ext>
              </a:extLst>
            </p:cNvPr>
            <p:cNvSpPr/>
            <p:nvPr/>
          </p:nvSpPr>
          <p:spPr>
            <a:xfrm>
              <a:off x="2546706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8D6F0A-36DB-451C-6C90-0E74C113E8A5}"/>
                </a:ext>
              </a:extLst>
            </p:cNvPr>
            <p:cNvSpPr/>
            <p:nvPr/>
          </p:nvSpPr>
          <p:spPr>
            <a:xfrm>
              <a:off x="2594030" y="3453503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25A8797-98DC-7F54-54C0-FE3004573969}"/>
                </a:ext>
              </a:extLst>
            </p:cNvPr>
            <p:cNvSpPr/>
            <p:nvPr/>
          </p:nvSpPr>
          <p:spPr>
            <a:xfrm>
              <a:off x="2613376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31D2A25-C048-D25D-89DB-B20EC304F56D}"/>
                </a:ext>
              </a:extLst>
            </p:cNvPr>
            <p:cNvSpPr/>
            <p:nvPr/>
          </p:nvSpPr>
          <p:spPr>
            <a:xfrm>
              <a:off x="2657834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9B6E230-77AC-633E-B93A-B57DF6C78031}"/>
                </a:ext>
              </a:extLst>
            </p:cNvPr>
            <p:cNvSpPr/>
            <p:nvPr/>
          </p:nvSpPr>
          <p:spPr>
            <a:xfrm>
              <a:off x="2548173" y="318117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86364F8-21A7-83AB-09FF-AFFBE25BB6B7}"/>
                </a:ext>
              </a:extLst>
            </p:cNvPr>
            <p:cNvSpPr/>
            <p:nvPr/>
          </p:nvSpPr>
          <p:spPr>
            <a:xfrm>
              <a:off x="2595497" y="3224362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6D86EB0-BDCB-8E28-AC62-C9381B9E3C65}"/>
                </a:ext>
              </a:extLst>
            </p:cNvPr>
            <p:cNvSpPr/>
            <p:nvPr/>
          </p:nvSpPr>
          <p:spPr>
            <a:xfrm>
              <a:off x="2614843" y="318117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5CD42F1-E54D-A885-07F2-3C03E16C1352}"/>
                </a:ext>
              </a:extLst>
            </p:cNvPr>
            <p:cNvSpPr/>
            <p:nvPr/>
          </p:nvSpPr>
          <p:spPr>
            <a:xfrm>
              <a:off x="2660086" y="3182089"/>
              <a:ext cx="32959" cy="51934"/>
            </a:xfrm>
            <a:custGeom>
              <a:avLst/>
              <a:gdLst>
                <a:gd name="connsiteX0" fmla="*/ 2149 w 32959"/>
                <a:gd name="connsiteY0" fmla="*/ 0 h 51934"/>
                <a:gd name="connsiteX1" fmla="*/ 29206 w 32959"/>
                <a:gd name="connsiteY1" fmla="*/ 0 h 51934"/>
                <a:gd name="connsiteX2" fmla="*/ 29206 w 32959"/>
                <a:gd name="connsiteY2" fmla="*/ 5803 h 51934"/>
                <a:gd name="connsiteX3" fmla="*/ 8461 w 32959"/>
                <a:gd name="connsiteY3" fmla="*/ 5803 h 51934"/>
                <a:gd name="connsiteX4" fmla="*/ 8461 w 32959"/>
                <a:gd name="connsiteY4" fmla="*/ 18294 h 51934"/>
                <a:gd name="connsiteX5" fmla="*/ 11464 w 32959"/>
                <a:gd name="connsiteY5" fmla="*/ 17536 h 51934"/>
                <a:gd name="connsiteX6" fmla="*/ 14467 w 32959"/>
                <a:gd name="connsiteY6" fmla="*/ 17267 h 51934"/>
                <a:gd name="connsiteX7" fmla="*/ 27978 w 32959"/>
                <a:gd name="connsiteY7" fmla="*/ 21941 h 51934"/>
                <a:gd name="connsiteX8" fmla="*/ 32959 w 32959"/>
                <a:gd name="connsiteY8" fmla="*/ 34601 h 51934"/>
                <a:gd name="connsiteX9" fmla="*/ 27841 w 32959"/>
                <a:gd name="connsiteY9" fmla="*/ 47395 h 51934"/>
                <a:gd name="connsiteX10" fmla="*/ 13409 w 32959"/>
                <a:gd name="connsiteY10" fmla="*/ 51935 h 51934"/>
                <a:gd name="connsiteX11" fmla="*/ 6858 w 32959"/>
                <a:gd name="connsiteY11" fmla="*/ 51387 h 51934"/>
                <a:gd name="connsiteX12" fmla="*/ 0 w 32959"/>
                <a:gd name="connsiteY12" fmla="*/ 49753 h 51934"/>
                <a:gd name="connsiteX13" fmla="*/ 0 w 32959"/>
                <a:gd name="connsiteY13" fmla="*/ 42821 h 51934"/>
                <a:gd name="connsiteX14" fmla="*/ 6346 w 32959"/>
                <a:gd name="connsiteY14" fmla="*/ 45314 h 51934"/>
                <a:gd name="connsiteX15" fmla="*/ 13273 w 32959"/>
                <a:gd name="connsiteY15" fmla="*/ 46131 h 51934"/>
                <a:gd name="connsiteX16" fmla="*/ 22621 w 32959"/>
                <a:gd name="connsiteY16" fmla="*/ 43032 h 51934"/>
                <a:gd name="connsiteX17" fmla="*/ 26068 w 32959"/>
                <a:gd name="connsiteY17" fmla="*/ 34601 h 51934"/>
                <a:gd name="connsiteX18" fmla="*/ 22621 w 32959"/>
                <a:gd name="connsiteY18" fmla="*/ 26169 h 51934"/>
                <a:gd name="connsiteX19" fmla="*/ 13273 w 32959"/>
                <a:gd name="connsiteY19" fmla="*/ 23070 h 51934"/>
                <a:gd name="connsiteX20" fmla="*/ 7745 w 32959"/>
                <a:gd name="connsiteY20" fmla="*/ 23685 h 51934"/>
                <a:gd name="connsiteX21" fmla="*/ 2149 w 32959"/>
                <a:gd name="connsiteY21" fmla="*/ 25588 h 51934"/>
                <a:gd name="connsiteX22" fmla="*/ 2149 w 32959"/>
                <a:gd name="connsiteY22" fmla="*/ 0 h 5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4">
                  <a:moveTo>
                    <a:pt x="2149" y="0"/>
                  </a:moveTo>
                  <a:lnTo>
                    <a:pt x="29206" y="0"/>
                  </a:lnTo>
                  <a:lnTo>
                    <a:pt x="29206" y="5803"/>
                  </a:lnTo>
                  <a:lnTo>
                    <a:pt x="8461" y="5803"/>
                  </a:lnTo>
                  <a:lnTo>
                    <a:pt x="8461" y="18294"/>
                  </a:lnTo>
                  <a:cubicBezTo>
                    <a:pt x="9462" y="17949"/>
                    <a:pt x="10463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59" y="29277"/>
                    <a:pt x="32959" y="34601"/>
                  </a:cubicBezTo>
                  <a:cubicBezTo>
                    <a:pt x="32959" y="40084"/>
                    <a:pt x="31253" y="44346"/>
                    <a:pt x="27841" y="47395"/>
                  </a:cubicBezTo>
                  <a:cubicBezTo>
                    <a:pt x="24429" y="50418"/>
                    <a:pt x="19619" y="51935"/>
                    <a:pt x="13409" y="51935"/>
                  </a:cubicBezTo>
                  <a:cubicBezTo>
                    <a:pt x="11270" y="51935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53"/>
                  </a:cubicBezTo>
                  <a:lnTo>
                    <a:pt x="0" y="42821"/>
                  </a:lnTo>
                  <a:cubicBezTo>
                    <a:pt x="2048" y="43941"/>
                    <a:pt x="4163" y="44767"/>
                    <a:pt x="6346" y="45314"/>
                  </a:cubicBezTo>
                  <a:cubicBezTo>
                    <a:pt x="8530" y="45862"/>
                    <a:pt x="10838" y="46131"/>
                    <a:pt x="13273" y="46131"/>
                  </a:cubicBezTo>
                  <a:cubicBezTo>
                    <a:pt x="17208" y="46131"/>
                    <a:pt x="20324" y="45095"/>
                    <a:pt x="22621" y="43032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1" y="26169"/>
                  </a:cubicBezTo>
                  <a:cubicBezTo>
                    <a:pt x="20324" y="24106"/>
                    <a:pt x="17208" y="23070"/>
                    <a:pt x="13273" y="23070"/>
                  </a:cubicBezTo>
                  <a:cubicBezTo>
                    <a:pt x="11430" y="23070"/>
                    <a:pt x="9587" y="23272"/>
                    <a:pt x="7745" y="23685"/>
                  </a:cubicBezTo>
                  <a:cubicBezTo>
                    <a:pt x="5925" y="24097"/>
                    <a:pt x="4061" y="24729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FBDA1C4-D552-113F-B460-75094368DFCB}"/>
                </a:ext>
              </a:extLst>
            </p:cNvPr>
            <p:cNvSpPr/>
            <p:nvPr/>
          </p:nvSpPr>
          <p:spPr>
            <a:xfrm>
              <a:off x="2546706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83D5F89-A18A-9D2A-3C26-01CF6E48AA18}"/>
                </a:ext>
              </a:extLst>
            </p:cNvPr>
            <p:cNvSpPr/>
            <p:nvPr/>
          </p:nvSpPr>
          <p:spPr>
            <a:xfrm>
              <a:off x="2594030" y="299522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FCED155-DD9F-20E4-EAD9-D40FEFA64D81}"/>
                </a:ext>
              </a:extLst>
            </p:cNvPr>
            <p:cNvSpPr/>
            <p:nvPr/>
          </p:nvSpPr>
          <p:spPr>
            <a:xfrm>
              <a:off x="2616447" y="2952951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76AFFA0-B329-B5C6-FDBB-2E7830C59776}"/>
                </a:ext>
              </a:extLst>
            </p:cNvPr>
            <p:cNvSpPr/>
            <p:nvPr/>
          </p:nvSpPr>
          <p:spPr>
            <a:xfrm>
              <a:off x="2657834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59E6F4E9-B615-F6F4-4BF6-A037DF2391CC}"/>
                </a:ext>
              </a:extLst>
            </p:cNvPr>
            <p:cNvSpPr/>
            <p:nvPr/>
          </p:nvSpPr>
          <p:spPr>
            <a:xfrm>
              <a:off x="2548173" y="272288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35E96D3-167D-750F-E8D7-35D72792C1EE}"/>
                </a:ext>
              </a:extLst>
            </p:cNvPr>
            <p:cNvSpPr/>
            <p:nvPr/>
          </p:nvSpPr>
          <p:spPr>
            <a:xfrm>
              <a:off x="2595497" y="2766085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E18A85-14FD-D5D8-D9B5-341576336F15}"/>
                </a:ext>
              </a:extLst>
            </p:cNvPr>
            <p:cNvSpPr/>
            <p:nvPr/>
          </p:nvSpPr>
          <p:spPr>
            <a:xfrm>
              <a:off x="2617914" y="2723810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DB086EE-36EA-50FD-44F1-07E6279217AF}"/>
                </a:ext>
              </a:extLst>
            </p:cNvPr>
            <p:cNvSpPr/>
            <p:nvPr/>
          </p:nvSpPr>
          <p:spPr>
            <a:xfrm>
              <a:off x="2660086" y="2723810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6 w 32959"/>
                <a:gd name="connsiteY1" fmla="*/ 0 h 51930"/>
                <a:gd name="connsiteX2" fmla="*/ 29206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59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6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8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5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6" y="0"/>
                  </a:lnTo>
                  <a:lnTo>
                    <a:pt x="29206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2" y="17947"/>
                    <a:pt x="10463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59" y="29275"/>
                    <a:pt x="32959" y="34597"/>
                  </a:cubicBezTo>
                  <a:cubicBezTo>
                    <a:pt x="32959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6" y="45311"/>
                  </a:cubicBezTo>
                  <a:cubicBezTo>
                    <a:pt x="8530" y="45857"/>
                    <a:pt x="10838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7" y="23269"/>
                    <a:pt x="7745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8E4AF00-4C12-9A57-CBC8-7D6BA0F244C0}"/>
                </a:ext>
              </a:extLst>
            </p:cNvPr>
            <p:cNvSpPr/>
            <p:nvPr/>
          </p:nvSpPr>
          <p:spPr>
            <a:xfrm>
              <a:off x="2546706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3D5D696-F0F7-F37C-33D3-1DB413EF3AA2}"/>
                </a:ext>
              </a:extLst>
            </p:cNvPr>
            <p:cNvSpPr/>
            <p:nvPr/>
          </p:nvSpPr>
          <p:spPr>
            <a:xfrm>
              <a:off x="2594030" y="253694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CA48FB4-1B14-0308-8F64-5B8EEFCC116F}"/>
                </a:ext>
              </a:extLst>
            </p:cNvPr>
            <p:cNvSpPr/>
            <p:nvPr/>
          </p:nvSpPr>
          <p:spPr>
            <a:xfrm>
              <a:off x="2613887" y="2493749"/>
              <a:ext cx="32345" cy="51862"/>
            </a:xfrm>
            <a:custGeom>
              <a:avLst/>
              <a:gdLst>
                <a:gd name="connsiteX0" fmla="*/ 8291 w 32345"/>
                <a:gd name="connsiteY0" fmla="*/ 46062 h 51862"/>
                <a:gd name="connsiteX1" fmla="*/ 32346 w 32345"/>
                <a:gd name="connsiteY1" fmla="*/ 46062 h 51862"/>
                <a:gd name="connsiteX2" fmla="*/ 32346 w 32345"/>
                <a:gd name="connsiteY2" fmla="*/ 51862 h 51862"/>
                <a:gd name="connsiteX3" fmla="*/ 0 w 32345"/>
                <a:gd name="connsiteY3" fmla="*/ 51862 h 51862"/>
                <a:gd name="connsiteX4" fmla="*/ 0 w 32345"/>
                <a:gd name="connsiteY4" fmla="*/ 46062 h 51862"/>
                <a:gd name="connsiteX5" fmla="*/ 10680 w 32345"/>
                <a:gd name="connsiteY5" fmla="*/ 35178 h 51862"/>
                <a:gd name="connsiteX6" fmla="*/ 19210 w 32345"/>
                <a:gd name="connsiteY6" fmla="*/ 26340 h 51862"/>
                <a:gd name="connsiteX7" fmla="*/ 23816 w 32345"/>
                <a:gd name="connsiteY7" fmla="*/ 20063 h 51862"/>
                <a:gd name="connsiteX8" fmla="*/ 25147 w 32345"/>
                <a:gd name="connsiteY8" fmla="*/ 14979 h 51862"/>
                <a:gd name="connsiteX9" fmla="*/ 22281 w 32345"/>
                <a:gd name="connsiteY9" fmla="*/ 8360 h 51862"/>
                <a:gd name="connsiteX10" fmla="*/ 14876 w 32345"/>
                <a:gd name="connsiteY10" fmla="*/ 5801 h 51862"/>
                <a:gd name="connsiteX11" fmla="*/ 8018 w 32345"/>
                <a:gd name="connsiteY11" fmla="*/ 6927 h 51862"/>
                <a:gd name="connsiteX12" fmla="*/ 342 w 32345"/>
                <a:gd name="connsiteY12" fmla="*/ 10339 h 51862"/>
                <a:gd name="connsiteX13" fmla="*/ 342 w 32345"/>
                <a:gd name="connsiteY13" fmla="*/ 3378 h 51862"/>
                <a:gd name="connsiteX14" fmla="*/ 8121 w 32345"/>
                <a:gd name="connsiteY14" fmla="*/ 853 h 51862"/>
                <a:gd name="connsiteX15" fmla="*/ 14740 w 32345"/>
                <a:gd name="connsiteY15" fmla="*/ 0 h 51862"/>
                <a:gd name="connsiteX16" fmla="*/ 27365 w 32345"/>
                <a:gd name="connsiteY16" fmla="*/ 3959 h 51862"/>
                <a:gd name="connsiteX17" fmla="*/ 32073 w 32345"/>
                <a:gd name="connsiteY17" fmla="*/ 14535 h 51862"/>
                <a:gd name="connsiteX18" fmla="*/ 30879 w 32345"/>
                <a:gd name="connsiteY18" fmla="*/ 20506 h 51862"/>
                <a:gd name="connsiteX19" fmla="*/ 26614 w 32345"/>
                <a:gd name="connsiteY19" fmla="*/ 27125 h 51862"/>
                <a:gd name="connsiteX20" fmla="*/ 21189 w 32345"/>
                <a:gd name="connsiteY20" fmla="*/ 32858 h 51862"/>
                <a:gd name="connsiteX21" fmla="*/ 8291 w 32345"/>
                <a:gd name="connsiteY21" fmla="*/ 46062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62">
                  <a:moveTo>
                    <a:pt x="8291" y="46062"/>
                  </a:moveTo>
                  <a:lnTo>
                    <a:pt x="32346" y="46062"/>
                  </a:lnTo>
                  <a:lnTo>
                    <a:pt x="32346" y="51862"/>
                  </a:lnTo>
                  <a:lnTo>
                    <a:pt x="0" y="51862"/>
                  </a:lnTo>
                  <a:lnTo>
                    <a:pt x="0" y="46062"/>
                  </a:lnTo>
                  <a:cubicBezTo>
                    <a:pt x="2616" y="43355"/>
                    <a:pt x="6176" y="39727"/>
                    <a:pt x="10680" y="35178"/>
                  </a:cubicBezTo>
                  <a:cubicBezTo>
                    <a:pt x="15206" y="30606"/>
                    <a:pt x="18050" y="27660"/>
                    <a:pt x="19210" y="26340"/>
                  </a:cubicBezTo>
                  <a:cubicBezTo>
                    <a:pt x="21416" y="23862"/>
                    <a:pt x="22951" y="21769"/>
                    <a:pt x="23816" y="20063"/>
                  </a:cubicBezTo>
                  <a:cubicBezTo>
                    <a:pt x="24703" y="18334"/>
                    <a:pt x="25147" y="16639"/>
                    <a:pt x="25147" y="14979"/>
                  </a:cubicBezTo>
                  <a:cubicBezTo>
                    <a:pt x="25147" y="12272"/>
                    <a:pt x="24192" y="10065"/>
                    <a:pt x="22281" y="8360"/>
                  </a:cubicBezTo>
                  <a:cubicBezTo>
                    <a:pt x="20393" y="6654"/>
                    <a:pt x="17924" y="5801"/>
                    <a:pt x="14876" y="5801"/>
                  </a:cubicBezTo>
                  <a:cubicBezTo>
                    <a:pt x="12716" y="5801"/>
                    <a:pt x="10430" y="6176"/>
                    <a:pt x="8018" y="6927"/>
                  </a:cubicBezTo>
                  <a:cubicBezTo>
                    <a:pt x="5631" y="7677"/>
                    <a:pt x="3072" y="8815"/>
                    <a:pt x="342" y="10339"/>
                  </a:cubicBezTo>
                  <a:lnTo>
                    <a:pt x="342" y="3378"/>
                  </a:lnTo>
                  <a:cubicBezTo>
                    <a:pt x="3117" y="2264"/>
                    <a:pt x="5710" y="1422"/>
                    <a:pt x="8121" y="853"/>
                  </a:cubicBezTo>
                  <a:cubicBezTo>
                    <a:pt x="10533" y="285"/>
                    <a:pt x="12739" y="0"/>
                    <a:pt x="14740" y="0"/>
                  </a:cubicBezTo>
                  <a:cubicBezTo>
                    <a:pt x="20017" y="0"/>
                    <a:pt x="24225" y="1320"/>
                    <a:pt x="27365" y="3959"/>
                  </a:cubicBezTo>
                  <a:cubicBezTo>
                    <a:pt x="30504" y="6598"/>
                    <a:pt x="32073" y="10122"/>
                    <a:pt x="32073" y="14535"/>
                  </a:cubicBezTo>
                  <a:cubicBezTo>
                    <a:pt x="32073" y="16628"/>
                    <a:pt x="31675" y="18618"/>
                    <a:pt x="30879" y="20506"/>
                  </a:cubicBezTo>
                  <a:cubicBezTo>
                    <a:pt x="30105" y="22372"/>
                    <a:pt x="28684" y="24578"/>
                    <a:pt x="26614" y="27125"/>
                  </a:cubicBezTo>
                  <a:cubicBezTo>
                    <a:pt x="26046" y="27785"/>
                    <a:pt x="24237" y="29696"/>
                    <a:pt x="21189" y="32858"/>
                  </a:cubicBezTo>
                  <a:cubicBezTo>
                    <a:pt x="18141" y="35997"/>
                    <a:pt x="13841" y="40398"/>
                    <a:pt x="8291" y="4606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D7A14856-86F5-8EDE-8001-2AAFFA57264D}"/>
                </a:ext>
              </a:extLst>
            </p:cNvPr>
            <p:cNvSpPr/>
            <p:nvPr/>
          </p:nvSpPr>
          <p:spPr>
            <a:xfrm>
              <a:off x="2657834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26AA2AD-44FE-69F5-73E6-971B712D589F}"/>
                </a:ext>
              </a:extLst>
            </p:cNvPr>
            <p:cNvSpPr/>
            <p:nvPr/>
          </p:nvSpPr>
          <p:spPr>
            <a:xfrm>
              <a:off x="2465756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E8D9D1A-1F4B-24D8-CE17-438528E2E02E}"/>
                </a:ext>
              </a:extLst>
            </p:cNvPr>
            <p:cNvSpPr/>
            <p:nvPr/>
          </p:nvSpPr>
          <p:spPr>
            <a:xfrm>
              <a:off x="2440859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AADF0A-5970-49DF-B23A-2204B2B843D3}"/>
                </a:ext>
              </a:extLst>
            </p:cNvPr>
            <p:cNvSpPr/>
            <p:nvPr/>
          </p:nvSpPr>
          <p:spPr>
            <a:xfrm>
              <a:off x="2446265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82427C82-5B42-3715-93F6-FC774533DCEE}"/>
                </a:ext>
              </a:extLst>
            </p:cNvPr>
            <p:cNvSpPr/>
            <p:nvPr/>
          </p:nvSpPr>
          <p:spPr>
            <a:xfrm>
              <a:off x="2440859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5CE1A41-CBC0-BC84-9A4A-AF406730C759}"/>
              </a:ext>
            </a:extLst>
          </p:cNvPr>
          <p:cNvGrpSpPr/>
          <p:nvPr/>
        </p:nvGrpSpPr>
        <p:grpSpPr>
          <a:xfrm>
            <a:off x="2816351" y="2296977"/>
            <a:ext cx="1504603" cy="919928"/>
            <a:chOff x="2816351" y="2518456"/>
            <a:chExt cx="1504603" cy="919928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348B5B34-E38C-8004-9DFA-F10F9603BEC9}"/>
                </a:ext>
              </a:extLst>
            </p:cNvPr>
            <p:cNvSpPr/>
            <p:nvPr/>
          </p:nvSpPr>
          <p:spPr>
            <a:xfrm>
              <a:off x="2816351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94038 w 94038"/>
                <a:gd name="connsiteY3" fmla="*/ 0 h 842"/>
                <a:gd name="connsiteX4" fmla="*/ 0 w 94038"/>
                <a:gd name="connsiteY4" fmla="*/ 0 h 842"/>
                <a:gd name="connsiteX5" fmla="*/ 0 w 94038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940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DE9127B-BE70-015B-A109-F5C5A813A8CE}"/>
                </a:ext>
              </a:extLst>
            </p:cNvPr>
            <p:cNvSpPr/>
            <p:nvPr/>
          </p:nvSpPr>
          <p:spPr>
            <a:xfrm>
              <a:off x="2816351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0 w 94038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39FE796-5D95-09C3-230A-53B8E47EB294}"/>
                </a:ext>
              </a:extLst>
            </p:cNvPr>
            <p:cNvSpPr/>
            <p:nvPr/>
          </p:nvSpPr>
          <p:spPr>
            <a:xfrm>
              <a:off x="2933899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94037 w 94037"/>
                <a:gd name="connsiteY3" fmla="*/ 0 h 842"/>
                <a:gd name="connsiteX4" fmla="*/ 0 w 94037"/>
                <a:gd name="connsiteY4" fmla="*/ 0 h 842"/>
                <a:gd name="connsiteX5" fmla="*/ 0 w 94037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D400E94-0529-67C4-AD0F-88EA7FC49F4F}"/>
                </a:ext>
              </a:extLst>
            </p:cNvPr>
            <p:cNvSpPr/>
            <p:nvPr/>
          </p:nvSpPr>
          <p:spPr>
            <a:xfrm>
              <a:off x="2933899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0 w 94037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45BDBB7-3410-5781-EEC5-226DF89A2C33}"/>
                </a:ext>
              </a:extLst>
            </p:cNvPr>
            <p:cNvSpPr/>
            <p:nvPr/>
          </p:nvSpPr>
          <p:spPr>
            <a:xfrm>
              <a:off x="3051446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94037 w 94037"/>
                <a:gd name="connsiteY3" fmla="*/ 0 h 842"/>
                <a:gd name="connsiteX4" fmla="*/ 0 w 94037"/>
                <a:gd name="connsiteY4" fmla="*/ 0 h 842"/>
                <a:gd name="connsiteX5" fmla="*/ 0 w 94037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940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3056757-FEA0-8C7C-7E3E-DAE2890040C7}"/>
                </a:ext>
              </a:extLst>
            </p:cNvPr>
            <p:cNvSpPr/>
            <p:nvPr/>
          </p:nvSpPr>
          <p:spPr>
            <a:xfrm>
              <a:off x="3051446" y="3436700"/>
              <a:ext cx="94037" cy="842"/>
            </a:xfrm>
            <a:custGeom>
              <a:avLst/>
              <a:gdLst>
                <a:gd name="connsiteX0" fmla="*/ 0 w 94037"/>
                <a:gd name="connsiteY0" fmla="*/ 0 h 842"/>
                <a:gd name="connsiteX1" fmla="*/ 0 w 94037"/>
                <a:gd name="connsiteY1" fmla="*/ 0 h 842"/>
                <a:gd name="connsiteX2" fmla="*/ 94037 w 94037"/>
                <a:gd name="connsiteY2" fmla="*/ 0 h 842"/>
                <a:gd name="connsiteX3" fmla="*/ 0 w 94037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7" h="842">
                  <a:moveTo>
                    <a:pt x="0" y="0"/>
                  </a:moveTo>
                  <a:lnTo>
                    <a:pt x="0" y="0"/>
                  </a:lnTo>
                  <a:lnTo>
                    <a:pt x="940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D302B65-F6A0-5328-FC25-1DA67E07679B}"/>
                </a:ext>
              </a:extLst>
            </p:cNvPr>
            <p:cNvSpPr/>
            <p:nvPr/>
          </p:nvSpPr>
          <p:spPr>
            <a:xfrm>
              <a:off x="3168992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94038 w 94038"/>
                <a:gd name="connsiteY3" fmla="*/ 0 h 842"/>
                <a:gd name="connsiteX4" fmla="*/ 0 w 94038"/>
                <a:gd name="connsiteY4" fmla="*/ 0 h 842"/>
                <a:gd name="connsiteX5" fmla="*/ 0 w 94038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940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1D0C0C4-5C3D-FC6F-75A6-2007CCDAE6DE}"/>
                </a:ext>
              </a:extLst>
            </p:cNvPr>
            <p:cNvSpPr/>
            <p:nvPr/>
          </p:nvSpPr>
          <p:spPr>
            <a:xfrm>
              <a:off x="3168992" y="3436700"/>
              <a:ext cx="94038" cy="842"/>
            </a:xfrm>
            <a:custGeom>
              <a:avLst/>
              <a:gdLst>
                <a:gd name="connsiteX0" fmla="*/ 0 w 94038"/>
                <a:gd name="connsiteY0" fmla="*/ 0 h 842"/>
                <a:gd name="connsiteX1" fmla="*/ 0 w 94038"/>
                <a:gd name="connsiteY1" fmla="*/ 0 h 842"/>
                <a:gd name="connsiteX2" fmla="*/ 94038 w 94038"/>
                <a:gd name="connsiteY2" fmla="*/ 0 h 842"/>
                <a:gd name="connsiteX3" fmla="*/ 0 w 94038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8" h="842">
                  <a:moveTo>
                    <a:pt x="0" y="0"/>
                  </a:moveTo>
                  <a:lnTo>
                    <a:pt x="0" y="0"/>
                  </a:lnTo>
                  <a:lnTo>
                    <a:pt x="94038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ACFCACAC-9ECF-B6F9-3D82-4FF7332B5157}"/>
                </a:ext>
              </a:extLst>
            </p:cNvPr>
            <p:cNvSpPr/>
            <p:nvPr/>
          </p:nvSpPr>
          <p:spPr>
            <a:xfrm>
              <a:off x="3286542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94031 w 94031"/>
                <a:gd name="connsiteY3" fmla="*/ 0 h 842"/>
                <a:gd name="connsiteX4" fmla="*/ 0 w 94031"/>
                <a:gd name="connsiteY4" fmla="*/ 0 h 842"/>
                <a:gd name="connsiteX5" fmla="*/ 0 w 940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2E8B5EA-3C53-B41E-D273-4DD62073FE85}"/>
                </a:ext>
              </a:extLst>
            </p:cNvPr>
            <p:cNvSpPr/>
            <p:nvPr/>
          </p:nvSpPr>
          <p:spPr>
            <a:xfrm>
              <a:off x="3286542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0 w 940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2CB57DC-6AB0-A0C4-B76E-1DC8B7E131D7}"/>
                </a:ext>
              </a:extLst>
            </p:cNvPr>
            <p:cNvSpPr/>
            <p:nvPr/>
          </p:nvSpPr>
          <p:spPr>
            <a:xfrm>
              <a:off x="3404090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94031 w 94031"/>
                <a:gd name="connsiteY3" fmla="*/ 0 h 842"/>
                <a:gd name="connsiteX4" fmla="*/ 0 w 94031"/>
                <a:gd name="connsiteY4" fmla="*/ 0 h 842"/>
                <a:gd name="connsiteX5" fmla="*/ 0 w 940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D5CB86B2-6F3F-49AF-544A-AD9F88E2BFBC}"/>
                </a:ext>
              </a:extLst>
            </p:cNvPr>
            <p:cNvSpPr/>
            <p:nvPr/>
          </p:nvSpPr>
          <p:spPr>
            <a:xfrm>
              <a:off x="3404090" y="3436700"/>
              <a:ext cx="94031" cy="842"/>
            </a:xfrm>
            <a:custGeom>
              <a:avLst/>
              <a:gdLst>
                <a:gd name="connsiteX0" fmla="*/ 0 w 94031"/>
                <a:gd name="connsiteY0" fmla="*/ 0 h 842"/>
                <a:gd name="connsiteX1" fmla="*/ 0 w 94031"/>
                <a:gd name="connsiteY1" fmla="*/ 0 h 842"/>
                <a:gd name="connsiteX2" fmla="*/ 94031 w 94031"/>
                <a:gd name="connsiteY2" fmla="*/ 0 h 842"/>
                <a:gd name="connsiteX3" fmla="*/ 0 w 940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31" h="842">
                  <a:moveTo>
                    <a:pt x="0" y="0"/>
                  </a:moveTo>
                  <a:lnTo>
                    <a:pt x="0" y="0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58BE1BF4-682B-04E5-39A8-C0934CA9BB54}"/>
                </a:ext>
              </a:extLst>
            </p:cNvPr>
            <p:cNvSpPr/>
            <p:nvPr/>
          </p:nvSpPr>
          <p:spPr>
            <a:xfrm>
              <a:off x="3521637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  <a:gd name="connsiteX5" fmla="*/ 0 w 94031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18BCC02-511F-D4D6-59E6-96703DEBFB72}"/>
                </a:ext>
              </a:extLst>
            </p:cNvPr>
            <p:cNvSpPr/>
            <p:nvPr/>
          </p:nvSpPr>
          <p:spPr>
            <a:xfrm>
              <a:off x="3521637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FB5DC71-E700-27E8-5795-8CBC84C7BC3A}"/>
                </a:ext>
              </a:extLst>
            </p:cNvPr>
            <p:cNvSpPr/>
            <p:nvPr/>
          </p:nvSpPr>
          <p:spPr>
            <a:xfrm>
              <a:off x="3639185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  <a:gd name="connsiteX5" fmla="*/ 0 w 94031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E2091CEC-D845-AD1F-9CCD-4A07C56D6C4E}"/>
                </a:ext>
              </a:extLst>
            </p:cNvPr>
            <p:cNvSpPr/>
            <p:nvPr/>
          </p:nvSpPr>
          <p:spPr>
            <a:xfrm>
              <a:off x="3639185" y="2978421"/>
              <a:ext cx="94031" cy="458278"/>
            </a:xfrm>
            <a:custGeom>
              <a:avLst/>
              <a:gdLst>
                <a:gd name="connsiteX0" fmla="*/ 0 w 94031"/>
                <a:gd name="connsiteY0" fmla="*/ 0 h 458278"/>
                <a:gd name="connsiteX1" fmla="*/ 0 w 94031"/>
                <a:gd name="connsiteY1" fmla="*/ 458278 h 458278"/>
                <a:gd name="connsiteX2" fmla="*/ 94031 w 94031"/>
                <a:gd name="connsiteY2" fmla="*/ 458278 h 458278"/>
                <a:gd name="connsiteX3" fmla="*/ 94031 w 94031"/>
                <a:gd name="connsiteY3" fmla="*/ 0 h 458278"/>
                <a:gd name="connsiteX4" fmla="*/ 0 w 94031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1" h="458278">
                  <a:moveTo>
                    <a:pt x="0" y="0"/>
                  </a:moveTo>
                  <a:lnTo>
                    <a:pt x="0" y="458278"/>
                  </a:lnTo>
                  <a:lnTo>
                    <a:pt x="94031" y="458278"/>
                  </a:lnTo>
                  <a:lnTo>
                    <a:pt x="940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18B38935-06DD-F121-6826-850DF6179370}"/>
                </a:ext>
              </a:extLst>
            </p:cNvPr>
            <p:cNvSpPr/>
            <p:nvPr/>
          </p:nvSpPr>
          <p:spPr>
            <a:xfrm>
              <a:off x="3756724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85959FF3-6074-0A74-155D-F0632D05AA4C}"/>
                </a:ext>
              </a:extLst>
            </p:cNvPr>
            <p:cNvSpPr/>
            <p:nvPr/>
          </p:nvSpPr>
          <p:spPr>
            <a:xfrm>
              <a:off x="3756724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CA25D4A-1C55-6CD2-2141-F4F74135DC4A}"/>
                </a:ext>
              </a:extLst>
            </p:cNvPr>
            <p:cNvSpPr/>
            <p:nvPr/>
          </p:nvSpPr>
          <p:spPr>
            <a:xfrm>
              <a:off x="3874272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5A830B1-9C9B-A275-8AB6-C50ABED04272}"/>
                </a:ext>
              </a:extLst>
            </p:cNvPr>
            <p:cNvSpPr/>
            <p:nvPr/>
          </p:nvSpPr>
          <p:spPr>
            <a:xfrm>
              <a:off x="3874272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826F7A76-593A-C54D-EFEC-8A8249F139BD}"/>
                </a:ext>
              </a:extLst>
            </p:cNvPr>
            <p:cNvSpPr/>
            <p:nvPr/>
          </p:nvSpPr>
          <p:spPr>
            <a:xfrm>
              <a:off x="3991819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  <a:gd name="connsiteX5" fmla="*/ 0 w 940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56F85632-656E-215F-A648-4449477AE9EC}"/>
                </a:ext>
              </a:extLst>
            </p:cNvPr>
            <p:cNvSpPr/>
            <p:nvPr/>
          </p:nvSpPr>
          <p:spPr>
            <a:xfrm>
              <a:off x="3991819" y="2520140"/>
              <a:ext cx="94039" cy="916559"/>
            </a:xfrm>
            <a:custGeom>
              <a:avLst/>
              <a:gdLst>
                <a:gd name="connsiteX0" fmla="*/ 0 w 94039"/>
                <a:gd name="connsiteY0" fmla="*/ 0 h 916559"/>
                <a:gd name="connsiteX1" fmla="*/ 0 w 94039"/>
                <a:gd name="connsiteY1" fmla="*/ 916559 h 916559"/>
                <a:gd name="connsiteX2" fmla="*/ 94040 w 94039"/>
                <a:gd name="connsiteY2" fmla="*/ 916559 h 916559"/>
                <a:gd name="connsiteX3" fmla="*/ 94040 w 94039"/>
                <a:gd name="connsiteY3" fmla="*/ 0 h 916559"/>
                <a:gd name="connsiteX4" fmla="*/ 0 w 940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916559">
                  <a:moveTo>
                    <a:pt x="0" y="0"/>
                  </a:moveTo>
                  <a:lnTo>
                    <a:pt x="0" y="916559"/>
                  </a:lnTo>
                  <a:lnTo>
                    <a:pt x="94040" y="916559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8A09CEE-137C-EF8D-643D-659B437DC2E2}"/>
                </a:ext>
              </a:extLst>
            </p:cNvPr>
            <p:cNvSpPr/>
            <p:nvPr/>
          </p:nvSpPr>
          <p:spPr>
            <a:xfrm>
              <a:off x="4109367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  <a:gd name="connsiteX5" fmla="*/ 0 w 94039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0A21156-64A2-9A78-B42A-6B04A1604EDB}"/>
                </a:ext>
              </a:extLst>
            </p:cNvPr>
            <p:cNvSpPr/>
            <p:nvPr/>
          </p:nvSpPr>
          <p:spPr>
            <a:xfrm>
              <a:off x="4109367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5A667E8-1AC7-B854-9FEC-E15FEC882B63}"/>
                </a:ext>
              </a:extLst>
            </p:cNvPr>
            <p:cNvSpPr/>
            <p:nvPr/>
          </p:nvSpPr>
          <p:spPr>
            <a:xfrm>
              <a:off x="4226915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  <a:gd name="connsiteX5" fmla="*/ 0 w 94039"/>
                <a:gd name="connsiteY5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4AD6418-CD46-F299-F675-7A1A8AC4DFCA}"/>
                </a:ext>
              </a:extLst>
            </p:cNvPr>
            <p:cNvSpPr/>
            <p:nvPr/>
          </p:nvSpPr>
          <p:spPr>
            <a:xfrm>
              <a:off x="4226915" y="2978421"/>
              <a:ext cx="94039" cy="458278"/>
            </a:xfrm>
            <a:custGeom>
              <a:avLst/>
              <a:gdLst>
                <a:gd name="connsiteX0" fmla="*/ 0 w 94039"/>
                <a:gd name="connsiteY0" fmla="*/ 0 h 458278"/>
                <a:gd name="connsiteX1" fmla="*/ 0 w 94039"/>
                <a:gd name="connsiteY1" fmla="*/ 458278 h 458278"/>
                <a:gd name="connsiteX2" fmla="*/ 94040 w 94039"/>
                <a:gd name="connsiteY2" fmla="*/ 458278 h 458278"/>
                <a:gd name="connsiteX3" fmla="*/ 94040 w 94039"/>
                <a:gd name="connsiteY3" fmla="*/ 0 h 458278"/>
                <a:gd name="connsiteX4" fmla="*/ 0 w 94039"/>
                <a:gd name="connsiteY4" fmla="*/ 0 h 4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039" h="458278">
                  <a:moveTo>
                    <a:pt x="0" y="0"/>
                  </a:moveTo>
                  <a:lnTo>
                    <a:pt x="0" y="458278"/>
                  </a:lnTo>
                  <a:lnTo>
                    <a:pt x="94040" y="458278"/>
                  </a:lnTo>
                  <a:lnTo>
                    <a:pt x="94040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EBF02DA-3117-679A-F878-BB6CEB1F0103}"/>
                </a:ext>
              </a:extLst>
            </p:cNvPr>
            <p:cNvSpPr/>
            <p:nvPr/>
          </p:nvSpPr>
          <p:spPr>
            <a:xfrm>
              <a:off x="286168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E7B82E5B-09FA-08F8-5985-F73E425405BB}"/>
                </a:ext>
              </a:extLst>
            </p:cNvPr>
            <p:cNvSpPr/>
            <p:nvPr/>
          </p:nvSpPr>
          <p:spPr>
            <a:xfrm>
              <a:off x="297923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79769A7-5748-46F5-5999-CDF019B44579}"/>
                </a:ext>
              </a:extLst>
            </p:cNvPr>
            <p:cNvSpPr/>
            <p:nvPr/>
          </p:nvSpPr>
          <p:spPr>
            <a:xfrm>
              <a:off x="309678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51203F5-7CF5-FA23-5542-098080F94E26}"/>
                </a:ext>
              </a:extLst>
            </p:cNvPr>
            <p:cNvSpPr/>
            <p:nvPr/>
          </p:nvSpPr>
          <p:spPr>
            <a:xfrm>
              <a:off x="32143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140F34B-0266-A273-3C7E-0CFBFECC680A}"/>
                </a:ext>
              </a:extLst>
            </p:cNvPr>
            <p:cNvSpPr/>
            <p:nvPr/>
          </p:nvSpPr>
          <p:spPr>
            <a:xfrm>
              <a:off x="333187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8C79493-55F9-A42E-037F-CE547C8B3CAB}"/>
                </a:ext>
              </a:extLst>
            </p:cNvPr>
            <p:cNvSpPr/>
            <p:nvPr/>
          </p:nvSpPr>
          <p:spPr>
            <a:xfrm>
              <a:off x="344942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A8AD994-5BCC-F069-6BC5-693641193522}"/>
                </a:ext>
              </a:extLst>
            </p:cNvPr>
            <p:cNvSpPr/>
            <p:nvPr/>
          </p:nvSpPr>
          <p:spPr>
            <a:xfrm>
              <a:off x="3566968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944F038-CA44-D0B5-2A8F-B6EB3BD05651}"/>
                </a:ext>
              </a:extLst>
            </p:cNvPr>
            <p:cNvSpPr/>
            <p:nvPr/>
          </p:nvSpPr>
          <p:spPr>
            <a:xfrm>
              <a:off x="3684516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4F859F00-BE2C-CD1F-8E3A-5E19DB4599E5}"/>
                </a:ext>
              </a:extLst>
            </p:cNvPr>
            <p:cNvSpPr/>
            <p:nvPr/>
          </p:nvSpPr>
          <p:spPr>
            <a:xfrm>
              <a:off x="3802064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276B72A-3A3E-84C7-ABE1-094163D8B037}"/>
                </a:ext>
              </a:extLst>
            </p:cNvPr>
            <p:cNvSpPr/>
            <p:nvPr/>
          </p:nvSpPr>
          <p:spPr>
            <a:xfrm>
              <a:off x="3919611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6FA6075-018F-EBAB-C4BB-9C896C81733D}"/>
                </a:ext>
              </a:extLst>
            </p:cNvPr>
            <p:cNvSpPr/>
            <p:nvPr/>
          </p:nvSpPr>
          <p:spPr>
            <a:xfrm>
              <a:off x="4037159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750F2F3-0D66-DCDB-722D-856D443D1400}"/>
                </a:ext>
              </a:extLst>
            </p:cNvPr>
            <p:cNvSpPr/>
            <p:nvPr/>
          </p:nvSpPr>
          <p:spPr>
            <a:xfrm>
              <a:off x="4154707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FEDD7CEB-CD4A-84F9-0ADB-146921CCE4A5}"/>
                </a:ext>
              </a:extLst>
            </p:cNvPr>
            <p:cNvSpPr/>
            <p:nvPr/>
          </p:nvSpPr>
          <p:spPr>
            <a:xfrm>
              <a:off x="4272254" y="297673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4" name="Freeform 193">
            <a:extLst>
              <a:ext uri="{FF2B5EF4-FFF2-40B4-BE49-F238E27FC236}">
                <a16:creationId xmlns:a16="http://schemas.microsoft.com/office/drawing/2014/main" id="{D194824C-2A7A-F587-D182-CE3AABF337DB}"/>
              </a:ext>
            </a:extLst>
          </p:cNvPr>
          <p:cNvSpPr/>
          <p:nvPr/>
        </p:nvSpPr>
        <p:spPr>
          <a:xfrm>
            <a:off x="2863370" y="2159668"/>
            <a:ext cx="1410568" cy="1055552"/>
          </a:xfrm>
          <a:custGeom>
            <a:avLst/>
            <a:gdLst>
              <a:gd name="connsiteX0" fmla="*/ 0 w 1410568"/>
              <a:gd name="connsiteY0" fmla="*/ 1055553 h 1055552"/>
              <a:gd name="connsiteX1" fmla="*/ 117547 w 1410568"/>
              <a:gd name="connsiteY1" fmla="*/ 1055528 h 1055552"/>
              <a:gd name="connsiteX2" fmla="*/ 235094 w 1410568"/>
              <a:gd name="connsiteY2" fmla="*/ 1055258 h 1055552"/>
              <a:gd name="connsiteX3" fmla="*/ 352641 w 1410568"/>
              <a:gd name="connsiteY3" fmla="*/ 1052942 h 1055552"/>
              <a:gd name="connsiteX4" fmla="*/ 470187 w 1410568"/>
              <a:gd name="connsiteY4" fmla="*/ 1039188 h 1055552"/>
              <a:gd name="connsiteX5" fmla="*/ 587735 w 1410568"/>
              <a:gd name="connsiteY5" fmla="*/ 982208 h 1055552"/>
              <a:gd name="connsiteX6" fmla="*/ 705283 w 1410568"/>
              <a:gd name="connsiteY6" fmla="*/ 820028 h 1055552"/>
              <a:gd name="connsiteX7" fmla="*/ 822830 w 1410568"/>
              <a:gd name="connsiteY7" fmla="*/ 513615 h 1055552"/>
              <a:gd name="connsiteX8" fmla="*/ 940378 w 1410568"/>
              <a:gd name="connsiteY8" fmla="*/ 162047 h 1055552"/>
              <a:gd name="connsiteX9" fmla="*/ 1057926 w 1410568"/>
              <a:gd name="connsiteY9" fmla="*/ 0 h 1055552"/>
              <a:gd name="connsiteX10" fmla="*/ 1175473 w 1410568"/>
              <a:gd name="connsiteY10" fmla="*/ 162047 h 1055552"/>
              <a:gd name="connsiteX11" fmla="*/ 1293021 w 1410568"/>
              <a:gd name="connsiteY11" fmla="*/ 513615 h 1055552"/>
              <a:gd name="connsiteX12" fmla="*/ 1410569 w 1410568"/>
              <a:gd name="connsiteY12" fmla="*/ 820028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0568" h="1055552">
                <a:moveTo>
                  <a:pt x="0" y="1055553"/>
                </a:moveTo>
                <a:lnTo>
                  <a:pt x="117547" y="1055528"/>
                </a:lnTo>
                <a:lnTo>
                  <a:pt x="235094" y="1055258"/>
                </a:lnTo>
                <a:lnTo>
                  <a:pt x="352641" y="1052942"/>
                </a:lnTo>
                <a:lnTo>
                  <a:pt x="470187" y="1039188"/>
                </a:lnTo>
                <a:lnTo>
                  <a:pt x="587735" y="982208"/>
                </a:lnTo>
                <a:lnTo>
                  <a:pt x="705283" y="820028"/>
                </a:lnTo>
                <a:lnTo>
                  <a:pt x="822830" y="513615"/>
                </a:lnTo>
                <a:lnTo>
                  <a:pt x="940378" y="162047"/>
                </a:lnTo>
                <a:lnTo>
                  <a:pt x="1057926" y="0"/>
                </a:lnTo>
                <a:lnTo>
                  <a:pt x="1175473" y="162047"/>
                </a:lnTo>
                <a:lnTo>
                  <a:pt x="1293021" y="513615"/>
                </a:lnTo>
                <a:lnTo>
                  <a:pt x="1410569" y="820028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5CC0F371-C325-EEB8-1278-FBCF705EFC8B}"/>
              </a:ext>
            </a:extLst>
          </p:cNvPr>
          <p:cNvGrpSpPr/>
          <p:nvPr/>
        </p:nvGrpSpPr>
        <p:grpSpPr>
          <a:xfrm>
            <a:off x="4690270" y="2088209"/>
            <a:ext cx="2021456" cy="1347637"/>
            <a:chOff x="4690270" y="2309688"/>
            <a:chExt cx="2021456" cy="1347637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04480CF-680D-9EC1-5081-F18B550F5E27}"/>
                </a:ext>
              </a:extLst>
            </p:cNvPr>
            <p:cNvSpPr/>
            <p:nvPr/>
          </p:nvSpPr>
          <p:spPr>
            <a:xfrm>
              <a:off x="4690270" y="2309688"/>
              <a:ext cx="2021456" cy="1347637"/>
            </a:xfrm>
            <a:custGeom>
              <a:avLst/>
              <a:gdLst>
                <a:gd name="connsiteX0" fmla="*/ 0 w 2021456"/>
                <a:gd name="connsiteY0" fmla="*/ 1347637 h 1347637"/>
                <a:gd name="connsiteX1" fmla="*/ 2021456 w 2021456"/>
                <a:gd name="connsiteY1" fmla="*/ 1347637 h 1347637"/>
                <a:gd name="connsiteX2" fmla="*/ 2021456 w 2021456"/>
                <a:gd name="connsiteY2" fmla="*/ 0 h 1347637"/>
                <a:gd name="connsiteX3" fmla="*/ 0 w 2021456"/>
                <a:gd name="connsiteY3" fmla="*/ 0 h 13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1456" h="1347637">
                  <a:moveTo>
                    <a:pt x="0" y="1347637"/>
                  </a:moveTo>
                  <a:lnTo>
                    <a:pt x="2021456" y="1347637"/>
                  </a:lnTo>
                  <a:lnTo>
                    <a:pt x="20214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C201699-559E-6FBF-1DE8-0E4510F80A1A}"/>
                </a:ext>
              </a:extLst>
            </p:cNvPr>
            <p:cNvSpPr/>
            <p:nvPr/>
          </p:nvSpPr>
          <p:spPr>
            <a:xfrm>
              <a:off x="5025820" y="2349480"/>
              <a:ext cx="1646116" cy="1118889"/>
            </a:xfrm>
            <a:custGeom>
              <a:avLst/>
              <a:gdLst>
                <a:gd name="connsiteX0" fmla="*/ 0 w 1646116"/>
                <a:gd name="connsiteY0" fmla="*/ 1118889 h 1118889"/>
                <a:gd name="connsiteX1" fmla="*/ 1646116 w 1646116"/>
                <a:gd name="connsiteY1" fmla="*/ 1118889 h 1118889"/>
                <a:gd name="connsiteX2" fmla="*/ 1646116 w 1646116"/>
                <a:gd name="connsiteY2" fmla="*/ 0 h 1118889"/>
                <a:gd name="connsiteX3" fmla="*/ 0 w 1646116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6116" h="1118889">
                  <a:moveTo>
                    <a:pt x="0" y="1118889"/>
                  </a:moveTo>
                  <a:lnTo>
                    <a:pt x="1646116" y="1118889"/>
                  </a:lnTo>
                  <a:lnTo>
                    <a:pt x="1646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291CBEC-6E6E-9778-DCB0-C0713085518C}"/>
                </a:ext>
              </a:extLst>
            </p:cNvPr>
            <p:cNvSpPr/>
            <p:nvPr/>
          </p:nvSpPr>
          <p:spPr>
            <a:xfrm>
              <a:off x="513822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5300B2B-6E17-771E-E0DB-A297F1BEFDB7}"/>
                </a:ext>
              </a:extLst>
            </p:cNvPr>
            <p:cNvSpPr/>
            <p:nvPr/>
          </p:nvSpPr>
          <p:spPr>
            <a:xfrm>
              <a:off x="541155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DD37B9D-B5E8-0C11-8E26-432D21E72505}"/>
                </a:ext>
              </a:extLst>
            </p:cNvPr>
            <p:cNvSpPr/>
            <p:nvPr/>
          </p:nvSpPr>
          <p:spPr>
            <a:xfrm>
              <a:off x="568487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33FACF28-336C-56C8-E079-50E75D1DAD8A}"/>
                </a:ext>
              </a:extLst>
            </p:cNvPr>
            <p:cNvSpPr/>
            <p:nvPr/>
          </p:nvSpPr>
          <p:spPr>
            <a:xfrm>
              <a:off x="5958211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A30F245-7C50-F849-664D-6EB6D5BB3194}"/>
                </a:ext>
              </a:extLst>
            </p:cNvPr>
            <p:cNvSpPr/>
            <p:nvPr/>
          </p:nvSpPr>
          <p:spPr>
            <a:xfrm>
              <a:off x="6231537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4F533C0-72B9-5438-1231-D95B88E179D3}"/>
                </a:ext>
              </a:extLst>
            </p:cNvPr>
            <p:cNvSpPr/>
            <p:nvPr/>
          </p:nvSpPr>
          <p:spPr>
            <a:xfrm>
              <a:off x="650486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0B430F3-DEC4-B0B9-3567-BD836EA02B21}"/>
                </a:ext>
              </a:extLst>
            </p:cNvPr>
            <p:cNvSpPr/>
            <p:nvPr/>
          </p:nvSpPr>
          <p:spPr>
            <a:xfrm>
              <a:off x="5025820" y="3468369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A08EE1F-59FB-A3AE-E04A-89A3C6054FF4}"/>
                </a:ext>
              </a:extLst>
            </p:cNvPr>
            <p:cNvSpPr/>
            <p:nvPr/>
          </p:nvSpPr>
          <p:spPr>
            <a:xfrm>
              <a:off x="513822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377BA71-164C-D2DB-585E-C9E608B3D76D}"/>
                </a:ext>
              </a:extLst>
            </p:cNvPr>
            <p:cNvSpPr/>
            <p:nvPr/>
          </p:nvSpPr>
          <p:spPr>
            <a:xfrm>
              <a:off x="541155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256C77F-ACCC-2728-12B9-C074D2D3EF94}"/>
                </a:ext>
              </a:extLst>
            </p:cNvPr>
            <p:cNvSpPr/>
            <p:nvPr/>
          </p:nvSpPr>
          <p:spPr>
            <a:xfrm>
              <a:off x="568487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4FB2358-7E95-FE2C-73F2-D111779A8E7E}"/>
                </a:ext>
              </a:extLst>
            </p:cNvPr>
            <p:cNvSpPr/>
            <p:nvPr/>
          </p:nvSpPr>
          <p:spPr>
            <a:xfrm>
              <a:off x="5958211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BD2D69F-4395-5096-1D2E-DF5D9C0DEBEF}"/>
                </a:ext>
              </a:extLst>
            </p:cNvPr>
            <p:cNvSpPr/>
            <p:nvPr/>
          </p:nvSpPr>
          <p:spPr>
            <a:xfrm>
              <a:off x="6231537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3B217BDF-8E49-581B-AEDB-8693C147FA94}"/>
                </a:ext>
              </a:extLst>
            </p:cNvPr>
            <p:cNvSpPr/>
            <p:nvPr/>
          </p:nvSpPr>
          <p:spPr>
            <a:xfrm>
              <a:off x="650486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0871F2CC-B66D-A3AD-91B1-22A0C416F32A}"/>
                </a:ext>
              </a:extLst>
            </p:cNvPr>
            <p:cNvSpPr/>
            <p:nvPr/>
          </p:nvSpPr>
          <p:spPr>
            <a:xfrm>
              <a:off x="5120620" y="3496358"/>
              <a:ext cx="35211" cy="52844"/>
            </a:xfrm>
            <a:custGeom>
              <a:avLst/>
              <a:gdLst>
                <a:gd name="connsiteX0" fmla="*/ 17605 w 35211"/>
                <a:gd name="connsiteY0" fmla="*/ 5458 h 52844"/>
                <a:gd name="connsiteX1" fmla="*/ 9588 w 35211"/>
                <a:gd name="connsiteY1" fmla="*/ 10714 h 52844"/>
                <a:gd name="connsiteX2" fmla="*/ 6926 w 35211"/>
                <a:gd name="connsiteY2" fmla="*/ 26439 h 52844"/>
                <a:gd name="connsiteX3" fmla="*/ 9588 w 35211"/>
                <a:gd name="connsiteY3" fmla="*/ 42173 h 52844"/>
                <a:gd name="connsiteX4" fmla="*/ 17605 w 35211"/>
                <a:gd name="connsiteY4" fmla="*/ 47386 h 52844"/>
                <a:gd name="connsiteX5" fmla="*/ 25624 w 35211"/>
                <a:gd name="connsiteY5" fmla="*/ 42173 h 52844"/>
                <a:gd name="connsiteX6" fmla="*/ 28319 w 35211"/>
                <a:gd name="connsiteY6" fmla="*/ 26439 h 52844"/>
                <a:gd name="connsiteX7" fmla="*/ 25624 w 35211"/>
                <a:gd name="connsiteY7" fmla="*/ 10714 h 52844"/>
                <a:gd name="connsiteX8" fmla="*/ 17605 w 35211"/>
                <a:gd name="connsiteY8" fmla="*/ 5458 h 52844"/>
                <a:gd name="connsiteX9" fmla="*/ 17605 w 35211"/>
                <a:gd name="connsiteY9" fmla="*/ 0 h 52844"/>
                <a:gd name="connsiteX10" fmla="*/ 30673 w 35211"/>
                <a:gd name="connsiteY10" fmla="*/ 6789 h 52844"/>
                <a:gd name="connsiteX11" fmla="*/ 35211 w 35211"/>
                <a:gd name="connsiteY11" fmla="*/ 26439 h 52844"/>
                <a:gd name="connsiteX12" fmla="*/ 30673 w 35211"/>
                <a:gd name="connsiteY12" fmla="*/ 46089 h 52844"/>
                <a:gd name="connsiteX13" fmla="*/ 17605 w 35211"/>
                <a:gd name="connsiteY13" fmla="*/ 52844 h 52844"/>
                <a:gd name="connsiteX14" fmla="*/ 4504 w 35211"/>
                <a:gd name="connsiteY14" fmla="*/ 46089 h 52844"/>
                <a:gd name="connsiteX15" fmla="*/ 0 w 35211"/>
                <a:gd name="connsiteY15" fmla="*/ 26439 h 52844"/>
                <a:gd name="connsiteX16" fmla="*/ 4504 w 35211"/>
                <a:gd name="connsiteY16" fmla="*/ 6789 h 52844"/>
                <a:gd name="connsiteX17" fmla="*/ 17605 w 35211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44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31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86"/>
                    <a:pt x="17605" y="47386"/>
                  </a:cubicBezTo>
                  <a:cubicBezTo>
                    <a:pt x="21176" y="47386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31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13"/>
                    <a:pt x="33699" y="41566"/>
                    <a:pt x="30673" y="46089"/>
                  </a:cubicBezTo>
                  <a:cubicBezTo>
                    <a:pt x="27670" y="50595"/>
                    <a:pt x="23315" y="52844"/>
                    <a:pt x="17605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1" y="41566"/>
                    <a:pt x="0" y="35013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EA5BE8-779B-994C-14A9-09536A6343FB}"/>
                </a:ext>
              </a:extLst>
            </p:cNvPr>
            <p:cNvSpPr/>
            <p:nvPr/>
          </p:nvSpPr>
          <p:spPr>
            <a:xfrm>
              <a:off x="5395073" y="3497276"/>
              <a:ext cx="32959" cy="51926"/>
            </a:xfrm>
            <a:custGeom>
              <a:avLst/>
              <a:gdLst>
                <a:gd name="connsiteX0" fmla="*/ 2149 w 32959"/>
                <a:gd name="connsiteY0" fmla="*/ 0 h 51926"/>
                <a:gd name="connsiteX1" fmla="*/ 29207 w 32959"/>
                <a:gd name="connsiteY1" fmla="*/ 0 h 51926"/>
                <a:gd name="connsiteX2" fmla="*/ 29207 w 32959"/>
                <a:gd name="connsiteY2" fmla="*/ 5803 h 51926"/>
                <a:gd name="connsiteX3" fmla="*/ 8461 w 32959"/>
                <a:gd name="connsiteY3" fmla="*/ 5803 h 51926"/>
                <a:gd name="connsiteX4" fmla="*/ 8461 w 32959"/>
                <a:gd name="connsiteY4" fmla="*/ 18286 h 51926"/>
                <a:gd name="connsiteX5" fmla="*/ 11464 w 32959"/>
                <a:gd name="connsiteY5" fmla="*/ 17536 h 51926"/>
                <a:gd name="connsiteX6" fmla="*/ 14467 w 32959"/>
                <a:gd name="connsiteY6" fmla="*/ 17267 h 51926"/>
                <a:gd name="connsiteX7" fmla="*/ 27978 w 32959"/>
                <a:gd name="connsiteY7" fmla="*/ 21941 h 51926"/>
                <a:gd name="connsiteX8" fmla="*/ 32960 w 32959"/>
                <a:gd name="connsiteY8" fmla="*/ 34601 h 51926"/>
                <a:gd name="connsiteX9" fmla="*/ 27841 w 32959"/>
                <a:gd name="connsiteY9" fmla="*/ 47395 h 51926"/>
                <a:gd name="connsiteX10" fmla="*/ 13409 w 32959"/>
                <a:gd name="connsiteY10" fmla="*/ 51926 h 51926"/>
                <a:gd name="connsiteX11" fmla="*/ 6858 w 32959"/>
                <a:gd name="connsiteY11" fmla="*/ 51387 h 51926"/>
                <a:gd name="connsiteX12" fmla="*/ 0 w 32959"/>
                <a:gd name="connsiteY12" fmla="*/ 49745 h 51926"/>
                <a:gd name="connsiteX13" fmla="*/ 0 w 32959"/>
                <a:gd name="connsiteY13" fmla="*/ 42821 h 51926"/>
                <a:gd name="connsiteX14" fmla="*/ 6347 w 32959"/>
                <a:gd name="connsiteY14" fmla="*/ 45314 h 51926"/>
                <a:gd name="connsiteX15" fmla="*/ 13273 w 32959"/>
                <a:gd name="connsiteY15" fmla="*/ 46131 h 51926"/>
                <a:gd name="connsiteX16" fmla="*/ 22622 w 32959"/>
                <a:gd name="connsiteY16" fmla="*/ 43023 h 51926"/>
                <a:gd name="connsiteX17" fmla="*/ 26068 w 32959"/>
                <a:gd name="connsiteY17" fmla="*/ 34601 h 51926"/>
                <a:gd name="connsiteX18" fmla="*/ 22622 w 32959"/>
                <a:gd name="connsiteY18" fmla="*/ 26169 h 51926"/>
                <a:gd name="connsiteX19" fmla="*/ 13273 w 32959"/>
                <a:gd name="connsiteY19" fmla="*/ 23061 h 51926"/>
                <a:gd name="connsiteX20" fmla="*/ 7746 w 32959"/>
                <a:gd name="connsiteY20" fmla="*/ 23676 h 51926"/>
                <a:gd name="connsiteX21" fmla="*/ 2149 w 32959"/>
                <a:gd name="connsiteY21" fmla="*/ 25588 h 51926"/>
                <a:gd name="connsiteX22" fmla="*/ 2149 w 32959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26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1" y="5803"/>
                  </a:lnTo>
                  <a:lnTo>
                    <a:pt x="8461" y="18286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60" y="29277"/>
                    <a:pt x="32960" y="34601"/>
                  </a:cubicBezTo>
                  <a:cubicBezTo>
                    <a:pt x="32960" y="40084"/>
                    <a:pt x="31253" y="44346"/>
                    <a:pt x="27841" y="47395"/>
                  </a:cubicBezTo>
                  <a:cubicBezTo>
                    <a:pt x="24429" y="50418"/>
                    <a:pt x="19619" y="51926"/>
                    <a:pt x="13409" y="51926"/>
                  </a:cubicBezTo>
                  <a:cubicBezTo>
                    <a:pt x="11270" y="51926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45"/>
                  </a:cubicBezTo>
                  <a:lnTo>
                    <a:pt x="0" y="42821"/>
                  </a:lnTo>
                  <a:cubicBezTo>
                    <a:pt x="2048" y="43933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2" y="43023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2" y="26169"/>
                  </a:cubicBezTo>
                  <a:cubicBezTo>
                    <a:pt x="20324" y="24097"/>
                    <a:pt x="17208" y="23061"/>
                    <a:pt x="13273" y="23061"/>
                  </a:cubicBezTo>
                  <a:cubicBezTo>
                    <a:pt x="11430" y="23061"/>
                    <a:pt x="9588" y="23264"/>
                    <a:pt x="7746" y="23676"/>
                  </a:cubicBezTo>
                  <a:cubicBezTo>
                    <a:pt x="5925" y="24089"/>
                    <a:pt x="4061" y="24721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B4F32AB-1EA2-EFB0-67C4-C747855B2FB7}"/>
                </a:ext>
              </a:extLst>
            </p:cNvPr>
            <p:cNvSpPr/>
            <p:nvPr/>
          </p:nvSpPr>
          <p:spPr>
            <a:xfrm>
              <a:off x="5646578" y="3497276"/>
              <a:ext cx="30338" cy="50940"/>
            </a:xfrm>
            <a:custGeom>
              <a:avLst/>
              <a:gdLst>
                <a:gd name="connsiteX0" fmla="*/ 994 w 30338"/>
                <a:gd name="connsiteY0" fmla="*/ 45137 h 50940"/>
                <a:gd name="connsiteX1" fmla="*/ 12255 w 30338"/>
                <a:gd name="connsiteY1" fmla="*/ 45137 h 50940"/>
                <a:gd name="connsiteX2" fmla="*/ 12255 w 30338"/>
                <a:gd name="connsiteY2" fmla="*/ 6275 h 50940"/>
                <a:gd name="connsiteX3" fmla="*/ 0 w 30338"/>
                <a:gd name="connsiteY3" fmla="*/ 8734 h 50940"/>
                <a:gd name="connsiteX4" fmla="*/ 0 w 30338"/>
                <a:gd name="connsiteY4" fmla="*/ 2459 h 50940"/>
                <a:gd name="connsiteX5" fmla="*/ 12179 w 30338"/>
                <a:gd name="connsiteY5" fmla="*/ 0 h 50940"/>
                <a:gd name="connsiteX6" fmla="*/ 19078 w 30338"/>
                <a:gd name="connsiteY6" fmla="*/ 0 h 50940"/>
                <a:gd name="connsiteX7" fmla="*/ 19078 w 30338"/>
                <a:gd name="connsiteY7" fmla="*/ 45137 h 50940"/>
                <a:gd name="connsiteX8" fmla="*/ 30339 w 30338"/>
                <a:gd name="connsiteY8" fmla="*/ 45137 h 50940"/>
                <a:gd name="connsiteX9" fmla="*/ 30339 w 30338"/>
                <a:gd name="connsiteY9" fmla="*/ 50941 h 50940"/>
                <a:gd name="connsiteX10" fmla="*/ 994 w 30338"/>
                <a:gd name="connsiteY10" fmla="*/ 50941 h 50940"/>
                <a:gd name="connsiteX11" fmla="*/ 994 w 30338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8" h="50940">
                  <a:moveTo>
                    <a:pt x="994" y="45137"/>
                  </a:moveTo>
                  <a:lnTo>
                    <a:pt x="12255" y="45137"/>
                  </a:lnTo>
                  <a:lnTo>
                    <a:pt x="12255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78" y="0"/>
                  </a:lnTo>
                  <a:lnTo>
                    <a:pt x="19078" y="45137"/>
                  </a:lnTo>
                  <a:lnTo>
                    <a:pt x="30339" y="45137"/>
                  </a:lnTo>
                  <a:lnTo>
                    <a:pt x="30339" y="50941"/>
                  </a:lnTo>
                  <a:lnTo>
                    <a:pt x="994" y="50941"/>
                  </a:lnTo>
                  <a:lnTo>
                    <a:pt x="994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38994DC-D735-8342-AC59-38F8A0BC4880}"/>
                </a:ext>
              </a:extLst>
            </p:cNvPr>
            <p:cNvSpPr/>
            <p:nvPr/>
          </p:nvSpPr>
          <p:spPr>
            <a:xfrm>
              <a:off x="5687968" y="3496358"/>
              <a:ext cx="35215" cy="52844"/>
            </a:xfrm>
            <a:custGeom>
              <a:avLst/>
              <a:gdLst>
                <a:gd name="connsiteX0" fmla="*/ 17604 w 35215"/>
                <a:gd name="connsiteY0" fmla="*/ 5458 h 52844"/>
                <a:gd name="connsiteX1" fmla="*/ 9585 w 35215"/>
                <a:gd name="connsiteY1" fmla="*/ 10714 h 52844"/>
                <a:gd name="connsiteX2" fmla="*/ 6923 w 35215"/>
                <a:gd name="connsiteY2" fmla="*/ 26439 h 52844"/>
                <a:gd name="connsiteX3" fmla="*/ 9585 w 35215"/>
                <a:gd name="connsiteY3" fmla="*/ 42173 h 52844"/>
                <a:gd name="connsiteX4" fmla="*/ 17604 w 35215"/>
                <a:gd name="connsiteY4" fmla="*/ 47386 h 52844"/>
                <a:gd name="connsiteX5" fmla="*/ 25622 w 35215"/>
                <a:gd name="connsiteY5" fmla="*/ 42173 h 52844"/>
                <a:gd name="connsiteX6" fmla="*/ 28317 w 35215"/>
                <a:gd name="connsiteY6" fmla="*/ 26439 h 52844"/>
                <a:gd name="connsiteX7" fmla="*/ 25622 w 35215"/>
                <a:gd name="connsiteY7" fmla="*/ 10714 h 52844"/>
                <a:gd name="connsiteX8" fmla="*/ 17604 w 35215"/>
                <a:gd name="connsiteY8" fmla="*/ 5458 h 52844"/>
                <a:gd name="connsiteX9" fmla="*/ 17604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04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04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04" y="5458"/>
                  </a:moveTo>
                  <a:cubicBezTo>
                    <a:pt x="14057" y="5458"/>
                    <a:pt x="11379" y="7210"/>
                    <a:pt x="9585" y="10714"/>
                  </a:cubicBezTo>
                  <a:cubicBezTo>
                    <a:pt x="7808" y="14192"/>
                    <a:pt x="6923" y="19431"/>
                    <a:pt x="6923" y="26439"/>
                  </a:cubicBezTo>
                  <a:cubicBezTo>
                    <a:pt x="6923" y="33421"/>
                    <a:pt x="7808" y="38669"/>
                    <a:pt x="9585" y="42173"/>
                  </a:cubicBezTo>
                  <a:cubicBezTo>
                    <a:pt x="11379" y="45651"/>
                    <a:pt x="14057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D7B9810-E2C7-C92B-0662-19EF54BAD9BE}"/>
                </a:ext>
              </a:extLst>
            </p:cNvPr>
            <p:cNvSpPr/>
            <p:nvPr/>
          </p:nvSpPr>
          <p:spPr>
            <a:xfrm>
              <a:off x="5920646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220473C-AEF3-5351-0AF9-7D455432E587}"/>
                </a:ext>
              </a:extLst>
            </p:cNvPr>
            <p:cNvSpPr/>
            <p:nvPr/>
          </p:nvSpPr>
          <p:spPr>
            <a:xfrm>
              <a:off x="5962810" y="3497276"/>
              <a:ext cx="32966" cy="51926"/>
            </a:xfrm>
            <a:custGeom>
              <a:avLst/>
              <a:gdLst>
                <a:gd name="connsiteX0" fmla="*/ 2156 w 32966"/>
                <a:gd name="connsiteY0" fmla="*/ 0 h 51926"/>
                <a:gd name="connsiteX1" fmla="*/ 29210 w 32966"/>
                <a:gd name="connsiteY1" fmla="*/ 0 h 51926"/>
                <a:gd name="connsiteX2" fmla="*/ 29210 w 32966"/>
                <a:gd name="connsiteY2" fmla="*/ 5803 h 51926"/>
                <a:gd name="connsiteX3" fmla="*/ 8465 w 32966"/>
                <a:gd name="connsiteY3" fmla="*/ 5803 h 51926"/>
                <a:gd name="connsiteX4" fmla="*/ 8465 w 32966"/>
                <a:gd name="connsiteY4" fmla="*/ 18286 h 51926"/>
                <a:gd name="connsiteX5" fmla="*/ 11472 w 32966"/>
                <a:gd name="connsiteY5" fmla="*/ 17536 h 51926"/>
                <a:gd name="connsiteX6" fmla="*/ 14470 w 32966"/>
                <a:gd name="connsiteY6" fmla="*/ 17267 h 51926"/>
                <a:gd name="connsiteX7" fmla="*/ 27980 w 32966"/>
                <a:gd name="connsiteY7" fmla="*/ 21941 h 51926"/>
                <a:gd name="connsiteX8" fmla="*/ 32967 w 32966"/>
                <a:gd name="connsiteY8" fmla="*/ 34601 h 51926"/>
                <a:gd name="connsiteX9" fmla="*/ 27846 w 32966"/>
                <a:gd name="connsiteY9" fmla="*/ 47395 h 51926"/>
                <a:gd name="connsiteX10" fmla="*/ 13409 w 32966"/>
                <a:gd name="connsiteY10" fmla="*/ 51926 h 51926"/>
                <a:gd name="connsiteX11" fmla="*/ 6865 w 32966"/>
                <a:gd name="connsiteY11" fmla="*/ 51387 h 51926"/>
                <a:gd name="connsiteX12" fmla="*/ 0 w 32966"/>
                <a:gd name="connsiteY12" fmla="*/ 49745 h 51926"/>
                <a:gd name="connsiteX13" fmla="*/ 0 w 32966"/>
                <a:gd name="connsiteY13" fmla="*/ 42821 h 51926"/>
                <a:gd name="connsiteX14" fmla="*/ 6351 w 32966"/>
                <a:gd name="connsiteY14" fmla="*/ 45314 h 51926"/>
                <a:gd name="connsiteX15" fmla="*/ 13274 w 32966"/>
                <a:gd name="connsiteY15" fmla="*/ 46131 h 51926"/>
                <a:gd name="connsiteX16" fmla="*/ 22623 w 32966"/>
                <a:gd name="connsiteY16" fmla="*/ 43023 h 51926"/>
                <a:gd name="connsiteX17" fmla="*/ 26068 w 32966"/>
                <a:gd name="connsiteY17" fmla="*/ 34601 h 51926"/>
                <a:gd name="connsiteX18" fmla="*/ 22623 w 32966"/>
                <a:gd name="connsiteY18" fmla="*/ 26169 h 51926"/>
                <a:gd name="connsiteX19" fmla="*/ 13274 w 32966"/>
                <a:gd name="connsiteY19" fmla="*/ 23061 h 51926"/>
                <a:gd name="connsiteX20" fmla="*/ 7749 w 32966"/>
                <a:gd name="connsiteY20" fmla="*/ 23676 h 51926"/>
                <a:gd name="connsiteX21" fmla="*/ 2156 w 32966"/>
                <a:gd name="connsiteY21" fmla="*/ 25588 h 51926"/>
                <a:gd name="connsiteX22" fmla="*/ 2156 w 32966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66" h="51926">
                  <a:moveTo>
                    <a:pt x="2156" y="0"/>
                  </a:moveTo>
                  <a:lnTo>
                    <a:pt x="29210" y="0"/>
                  </a:lnTo>
                  <a:lnTo>
                    <a:pt x="29210" y="5803"/>
                  </a:lnTo>
                  <a:lnTo>
                    <a:pt x="8465" y="5803"/>
                  </a:lnTo>
                  <a:lnTo>
                    <a:pt x="8465" y="18286"/>
                  </a:lnTo>
                  <a:cubicBezTo>
                    <a:pt x="9467" y="17949"/>
                    <a:pt x="10470" y="17696"/>
                    <a:pt x="11472" y="17536"/>
                  </a:cubicBezTo>
                  <a:cubicBezTo>
                    <a:pt x="12474" y="17359"/>
                    <a:pt x="13468" y="17267"/>
                    <a:pt x="14470" y="17267"/>
                  </a:cubicBezTo>
                  <a:cubicBezTo>
                    <a:pt x="20156" y="17267"/>
                    <a:pt x="24662" y="18825"/>
                    <a:pt x="27980" y="21941"/>
                  </a:cubicBezTo>
                  <a:cubicBezTo>
                    <a:pt x="31307" y="25058"/>
                    <a:pt x="32967" y="29277"/>
                    <a:pt x="32967" y="34601"/>
                  </a:cubicBezTo>
                  <a:cubicBezTo>
                    <a:pt x="32967" y="40084"/>
                    <a:pt x="31257" y="44346"/>
                    <a:pt x="27846" y="47395"/>
                  </a:cubicBezTo>
                  <a:cubicBezTo>
                    <a:pt x="24434" y="50418"/>
                    <a:pt x="19617" y="51926"/>
                    <a:pt x="13409" y="51926"/>
                  </a:cubicBezTo>
                  <a:cubicBezTo>
                    <a:pt x="11278" y="51926"/>
                    <a:pt x="9097" y="51749"/>
                    <a:pt x="6865" y="51387"/>
                  </a:cubicBezTo>
                  <a:cubicBezTo>
                    <a:pt x="4658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9" y="44767"/>
                    <a:pt x="6351" y="45314"/>
                  </a:cubicBezTo>
                  <a:cubicBezTo>
                    <a:pt x="8532" y="45862"/>
                    <a:pt x="10840" y="46131"/>
                    <a:pt x="13274" y="46131"/>
                  </a:cubicBezTo>
                  <a:cubicBezTo>
                    <a:pt x="17208" y="46131"/>
                    <a:pt x="20324" y="45095"/>
                    <a:pt x="22623" y="43023"/>
                  </a:cubicBezTo>
                  <a:cubicBezTo>
                    <a:pt x="24923" y="40960"/>
                    <a:pt x="26068" y="38147"/>
                    <a:pt x="26068" y="34601"/>
                  </a:cubicBezTo>
                  <a:cubicBezTo>
                    <a:pt x="26068" y="31055"/>
                    <a:pt x="24923" y="28241"/>
                    <a:pt x="22623" y="26169"/>
                  </a:cubicBezTo>
                  <a:cubicBezTo>
                    <a:pt x="20324" y="24097"/>
                    <a:pt x="17208" y="23061"/>
                    <a:pt x="13274" y="23061"/>
                  </a:cubicBezTo>
                  <a:cubicBezTo>
                    <a:pt x="11430" y="23061"/>
                    <a:pt x="9594" y="23264"/>
                    <a:pt x="7749" y="23676"/>
                  </a:cubicBezTo>
                  <a:cubicBezTo>
                    <a:pt x="5930" y="24089"/>
                    <a:pt x="4068" y="24721"/>
                    <a:pt x="2156" y="25588"/>
                  </a:cubicBezTo>
                  <a:lnTo>
                    <a:pt x="2156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8DE3FDF-A3E2-AC07-5D27-6BD8D4B2F06A}"/>
                </a:ext>
              </a:extLst>
            </p:cNvPr>
            <p:cNvSpPr/>
            <p:nvPr/>
          </p:nvSpPr>
          <p:spPr>
            <a:xfrm>
              <a:off x="6191959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04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5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20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07 w 32343"/>
                <a:gd name="connsiteY19" fmla="*/ 27121 h 51858"/>
                <a:gd name="connsiteX20" fmla="*/ 21183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04" y="26338"/>
                  </a:cubicBezTo>
                  <a:cubicBezTo>
                    <a:pt x="21411" y="23853"/>
                    <a:pt x="22944" y="21764"/>
                    <a:pt x="23811" y="20063"/>
                  </a:cubicBezTo>
                  <a:cubicBezTo>
                    <a:pt x="24695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5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26" y="7673"/>
                    <a:pt x="3066" y="8810"/>
                    <a:pt x="337" y="10335"/>
                  </a:cubicBezTo>
                  <a:lnTo>
                    <a:pt x="337" y="3378"/>
                  </a:lnTo>
                  <a:cubicBezTo>
                    <a:pt x="3108" y="2257"/>
                    <a:pt x="5702" y="1415"/>
                    <a:pt x="8120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12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07" y="27121"/>
                  </a:cubicBezTo>
                  <a:cubicBezTo>
                    <a:pt x="26043" y="27787"/>
                    <a:pt x="24232" y="29699"/>
                    <a:pt x="21183" y="32857"/>
                  </a:cubicBezTo>
                  <a:cubicBezTo>
                    <a:pt x="18134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1BA43632-77E3-6F88-38B6-5646F467F71D}"/>
                </a:ext>
              </a:extLst>
            </p:cNvPr>
            <p:cNvSpPr/>
            <p:nvPr/>
          </p:nvSpPr>
          <p:spPr>
            <a:xfrm>
              <a:off x="6235900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4 w 35215"/>
                <a:gd name="connsiteY1" fmla="*/ 10714 h 52844"/>
                <a:gd name="connsiteX2" fmla="*/ 6932 w 35215"/>
                <a:gd name="connsiteY2" fmla="*/ 26439 h 52844"/>
                <a:gd name="connsiteX3" fmla="*/ 9594 w 35215"/>
                <a:gd name="connsiteY3" fmla="*/ 42173 h 52844"/>
                <a:gd name="connsiteX4" fmla="*/ 17612 w 35215"/>
                <a:gd name="connsiteY4" fmla="*/ 47386 h 52844"/>
                <a:gd name="connsiteX5" fmla="*/ 25622 w 35215"/>
                <a:gd name="connsiteY5" fmla="*/ 42173 h 52844"/>
                <a:gd name="connsiteX6" fmla="*/ 28326 w 35215"/>
                <a:gd name="connsiteY6" fmla="*/ 26439 h 52844"/>
                <a:gd name="connsiteX7" fmla="*/ 25622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4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4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22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22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0A87B85A-0340-27D3-6814-3A87BFF438B1}"/>
                </a:ext>
              </a:extLst>
            </p:cNvPr>
            <p:cNvSpPr/>
            <p:nvPr/>
          </p:nvSpPr>
          <p:spPr>
            <a:xfrm>
              <a:off x="6466018" y="3496358"/>
              <a:ext cx="32343" cy="51858"/>
            </a:xfrm>
            <a:custGeom>
              <a:avLst/>
              <a:gdLst>
                <a:gd name="connsiteX0" fmla="*/ 8288 w 32343"/>
                <a:gd name="connsiteY0" fmla="*/ 46055 h 51858"/>
                <a:gd name="connsiteX1" fmla="*/ 32343 w 32343"/>
                <a:gd name="connsiteY1" fmla="*/ 46055 h 51858"/>
                <a:gd name="connsiteX2" fmla="*/ 32343 w 32343"/>
                <a:gd name="connsiteY2" fmla="*/ 51859 h 51858"/>
                <a:gd name="connsiteX3" fmla="*/ 0 w 32343"/>
                <a:gd name="connsiteY3" fmla="*/ 51859 h 51858"/>
                <a:gd name="connsiteX4" fmla="*/ 0 w 32343"/>
                <a:gd name="connsiteY4" fmla="*/ 46055 h 51858"/>
                <a:gd name="connsiteX5" fmla="*/ 10680 w 32343"/>
                <a:gd name="connsiteY5" fmla="*/ 35173 h 51858"/>
                <a:gd name="connsiteX6" fmla="*/ 19212 w 32343"/>
                <a:gd name="connsiteY6" fmla="*/ 26338 h 51858"/>
                <a:gd name="connsiteX7" fmla="*/ 23811 w 32343"/>
                <a:gd name="connsiteY7" fmla="*/ 20063 h 51858"/>
                <a:gd name="connsiteX8" fmla="*/ 25142 w 32343"/>
                <a:gd name="connsiteY8" fmla="*/ 14976 h 51858"/>
                <a:gd name="connsiteX9" fmla="*/ 22278 w 32343"/>
                <a:gd name="connsiteY9" fmla="*/ 8355 h 51858"/>
                <a:gd name="connsiteX10" fmla="*/ 14874 w 32343"/>
                <a:gd name="connsiteY10" fmla="*/ 5795 h 51858"/>
                <a:gd name="connsiteX11" fmla="*/ 8018 w 32343"/>
                <a:gd name="connsiteY11" fmla="*/ 6923 h 51858"/>
                <a:gd name="connsiteX12" fmla="*/ 337 w 32343"/>
                <a:gd name="connsiteY12" fmla="*/ 10335 h 51858"/>
                <a:gd name="connsiteX13" fmla="*/ 337 w 32343"/>
                <a:gd name="connsiteY13" fmla="*/ 3378 h 51858"/>
                <a:gd name="connsiteX14" fmla="*/ 8119 w 32343"/>
                <a:gd name="connsiteY14" fmla="*/ 851 h 51858"/>
                <a:gd name="connsiteX15" fmla="*/ 14740 w 32343"/>
                <a:gd name="connsiteY15" fmla="*/ 0 h 51858"/>
                <a:gd name="connsiteX16" fmla="*/ 27365 w 32343"/>
                <a:gd name="connsiteY16" fmla="*/ 3959 h 51858"/>
                <a:gd name="connsiteX17" fmla="*/ 32074 w 32343"/>
                <a:gd name="connsiteY17" fmla="*/ 14529 h 51858"/>
                <a:gd name="connsiteX18" fmla="*/ 30878 w 32343"/>
                <a:gd name="connsiteY18" fmla="*/ 20501 h 51858"/>
                <a:gd name="connsiteX19" fmla="*/ 26616 w 32343"/>
                <a:gd name="connsiteY19" fmla="*/ 27121 h 51858"/>
                <a:gd name="connsiteX20" fmla="*/ 21192 w 32343"/>
                <a:gd name="connsiteY20" fmla="*/ 32857 h 51858"/>
                <a:gd name="connsiteX21" fmla="*/ 8288 w 32343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3" h="51858">
                  <a:moveTo>
                    <a:pt x="8288" y="46055"/>
                  </a:moveTo>
                  <a:lnTo>
                    <a:pt x="32343" y="46055"/>
                  </a:lnTo>
                  <a:lnTo>
                    <a:pt x="32343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9" y="43352"/>
                    <a:pt x="6174" y="39722"/>
                    <a:pt x="10680" y="35173"/>
                  </a:cubicBezTo>
                  <a:cubicBezTo>
                    <a:pt x="15203" y="30600"/>
                    <a:pt x="18050" y="27660"/>
                    <a:pt x="19212" y="26338"/>
                  </a:cubicBezTo>
                  <a:cubicBezTo>
                    <a:pt x="21419" y="23853"/>
                    <a:pt x="22952" y="21764"/>
                    <a:pt x="23811" y="20063"/>
                  </a:cubicBezTo>
                  <a:cubicBezTo>
                    <a:pt x="24696" y="18336"/>
                    <a:pt x="25142" y="16635"/>
                    <a:pt x="25142" y="14976"/>
                  </a:cubicBezTo>
                  <a:cubicBezTo>
                    <a:pt x="25142" y="12272"/>
                    <a:pt x="24190" y="10065"/>
                    <a:pt x="22278" y="8355"/>
                  </a:cubicBezTo>
                  <a:cubicBezTo>
                    <a:pt x="20391" y="6646"/>
                    <a:pt x="17924" y="5795"/>
                    <a:pt x="14874" y="5795"/>
                  </a:cubicBezTo>
                  <a:cubicBezTo>
                    <a:pt x="12710" y="5795"/>
                    <a:pt x="10427" y="6174"/>
                    <a:pt x="8018" y="6923"/>
                  </a:cubicBezTo>
                  <a:cubicBezTo>
                    <a:pt x="5635" y="7673"/>
                    <a:pt x="3074" y="8810"/>
                    <a:pt x="337" y="10335"/>
                  </a:cubicBezTo>
                  <a:lnTo>
                    <a:pt x="337" y="3378"/>
                  </a:lnTo>
                  <a:cubicBezTo>
                    <a:pt x="3116" y="2257"/>
                    <a:pt x="5711" y="1415"/>
                    <a:pt x="8119" y="851"/>
                  </a:cubicBezTo>
                  <a:cubicBezTo>
                    <a:pt x="10528" y="286"/>
                    <a:pt x="12735" y="0"/>
                    <a:pt x="14740" y="0"/>
                  </a:cubicBezTo>
                  <a:cubicBezTo>
                    <a:pt x="20021" y="0"/>
                    <a:pt x="24224" y="1322"/>
                    <a:pt x="27365" y="3959"/>
                  </a:cubicBezTo>
                  <a:cubicBezTo>
                    <a:pt x="30507" y="6595"/>
                    <a:pt x="32074" y="10116"/>
                    <a:pt x="32074" y="14529"/>
                  </a:cubicBezTo>
                  <a:cubicBezTo>
                    <a:pt x="32074" y="16626"/>
                    <a:pt x="31678" y="18614"/>
                    <a:pt x="30878" y="20501"/>
                  </a:cubicBezTo>
                  <a:cubicBezTo>
                    <a:pt x="30103" y="22362"/>
                    <a:pt x="28679" y="24569"/>
                    <a:pt x="26616" y="27121"/>
                  </a:cubicBezTo>
                  <a:cubicBezTo>
                    <a:pt x="26043" y="27787"/>
                    <a:pt x="24232" y="29699"/>
                    <a:pt x="21192" y="32857"/>
                  </a:cubicBezTo>
                  <a:cubicBezTo>
                    <a:pt x="18143" y="35999"/>
                    <a:pt x="13838" y="40395"/>
                    <a:pt x="8288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5E99595-6450-E5AA-FB0A-FAFD919E49D8}"/>
                </a:ext>
              </a:extLst>
            </p:cNvPr>
            <p:cNvSpPr/>
            <p:nvPr/>
          </p:nvSpPr>
          <p:spPr>
            <a:xfrm>
              <a:off x="6510751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9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1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5" y="40960"/>
                    <a:pt x="26069" y="38147"/>
                    <a:pt x="26069" y="34601"/>
                  </a:cubicBezTo>
                  <a:cubicBezTo>
                    <a:pt x="26069" y="31055"/>
                    <a:pt x="24915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1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714A3C8-F08E-A4EE-E470-D61350027EDB}"/>
                </a:ext>
              </a:extLst>
            </p:cNvPr>
            <p:cNvSpPr/>
            <p:nvPr/>
          </p:nvSpPr>
          <p:spPr>
            <a:xfrm>
              <a:off x="5811108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39 w 80218"/>
                <a:gd name="connsiteY7" fmla="*/ 9391 h 56979"/>
                <a:gd name="connsiteX8" fmla="*/ 43124 w 80218"/>
                <a:gd name="connsiteY8" fmla="*/ 55438 h 56979"/>
                <a:gd name="connsiteX9" fmla="*/ 42653 w 80218"/>
                <a:gd name="connsiteY9" fmla="*/ 56146 h 56979"/>
                <a:gd name="connsiteX10" fmla="*/ 42097 w 80218"/>
                <a:gd name="connsiteY10" fmla="*/ 56702 h 56979"/>
                <a:gd name="connsiteX11" fmla="*/ 41196 w 80218"/>
                <a:gd name="connsiteY11" fmla="*/ 56980 h 56979"/>
                <a:gd name="connsiteX12" fmla="*/ 40244 w 80218"/>
                <a:gd name="connsiteY12" fmla="*/ 56584 h 56979"/>
                <a:gd name="connsiteX13" fmla="*/ 39890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1994 w 80218"/>
                <a:gd name="connsiteY17" fmla="*/ 56744 h 56979"/>
                <a:gd name="connsiteX18" fmla="*/ 11211 w 80218"/>
                <a:gd name="connsiteY18" fmla="*/ 56980 h 56979"/>
                <a:gd name="connsiteX19" fmla="*/ 10377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83 w 80218"/>
                <a:gd name="connsiteY23" fmla="*/ 3083 h 56979"/>
                <a:gd name="connsiteX24" fmla="*/ 2013 w 80218"/>
                <a:gd name="connsiteY24" fmla="*/ 2527 h 56979"/>
                <a:gd name="connsiteX25" fmla="*/ 868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57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44 w 80218"/>
                <a:gd name="connsiteY32" fmla="*/ 0 h 56979"/>
                <a:gd name="connsiteX33" fmla="*/ 20989 w 80218"/>
                <a:gd name="connsiteY33" fmla="*/ 910 h 56979"/>
                <a:gd name="connsiteX34" fmla="*/ 20678 w 80218"/>
                <a:gd name="connsiteY34" fmla="*/ 2055 h 56979"/>
                <a:gd name="connsiteX35" fmla="*/ 20122 w 80218"/>
                <a:gd name="connsiteY35" fmla="*/ 2485 h 56979"/>
                <a:gd name="connsiteX36" fmla="*/ 19297 w 80218"/>
                <a:gd name="connsiteY36" fmla="*/ 2527 h 56979"/>
                <a:gd name="connsiteX37" fmla="*/ 15742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14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52 w 80218"/>
                <a:gd name="connsiteY46" fmla="*/ 2485 h 56979"/>
                <a:gd name="connsiteX47" fmla="*/ 30221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84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86 w 80218"/>
                <a:gd name="connsiteY58" fmla="*/ 2527 h 56979"/>
                <a:gd name="connsiteX59" fmla="*/ 45491 w 80218"/>
                <a:gd name="connsiteY59" fmla="*/ 2881 h 56979"/>
                <a:gd name="connsiteX60" fmla="*/ 43756 w 80218"/>
                <a:gd name="connsiteY60" fmla="*/ 3908 h 56979"/>
                <a:gd name="connsiteX61" fmla="*/ 43242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22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26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28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66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1" y="3605"/>
                    <a:pt x="73665" y="4144"/>
                    <a:pt x="72958" y="4852"/>
                  </a:cubicBezTo>
                  <a:cubicBezTo>
                    <a:pt x="72242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39" y="9391"/>
                  </a:cubicBezTo>
                  <a:lnTo>
                    <a:pt x="43124" y="55438"/>
                  </a:lnTo>
                  <a:cubicBezTo>
                    <a:pt x="42939" y="55750"/>
                    <a:pt x="42779" y="55986"/>
                    <a:pt x="42653" y="56146"/>
                  </a:cubicBezTo>
                  <a:cubicBezTo>
                    <a:pt x="42543" y="56331"/>
                    <a:pt x="42358" y="56517"/>
                    <a:pt x="42097" y="56702"/>
                  </a:cubicBezTo>
                  <a:cubicBezTo>
                    <a:pt x="41836" y="56887"/>
                    <a:pt x="41541" y="56980"/>
                    <a:pt x="41196" y="56980"/>
                  </a:cubicBezTo>
                  <a:cubicBezTo>
                    <a:pt x="40715" y="56980"/>
                    <a:pt x="40404" y="56845"/>
                    <a:pt x="40244" y="56584"/>
                  </a:cubicBezTo>
                  <a:cubicBezTo>
                    <a:pt x="40084" y="56323"/>
                    <a:pt x="39966" y="55750"/>
                    <a:pt x="39890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398" y="56449"/>
                    <a:pt x="12230" y="56609"/>
                    <a:pt x="11994" y="56744"/>
                  </a:cubicBezTo>
                  <a:cubicBezTo>
                    <a:pt x="11783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77" y="56702"/>
                  </a:cubicBezTo>
                  <a:cubicBezTo>
                    <a:pt x="10191" y="56542"/>
                    <a:pt x="10074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0" y="3445"/>
                    <a:pt x="5483" y="3083"/>
                  </a:cubicBezTo>
                  <a:cubicBezTo>
                    <a:pt x="5062" y="2712"/>
                    <a:pt x="3908" y="2527"/>
                    <a:pt x="2013" y="2527"/>
                  </a:cubicBezTo>
                  <a:cubicBezTo>
                    <a:pt x="1482" y="2527"/>
                    <a:pt x="1103" y="2510"/>
                    <a:pt x="868" y="2485"/>
                  </a:cubicBezTo>
                  <a:cubicBezTo>
                    <a:pt x="657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9" y="0"/>
                    <a:pt x="1457" y="0"/>
                  </a:cubicBezTo>
                  <a:cubicBezTo>
                    <a:pt x="2375" y="0"/>
                    <a:pt x="3790" y="42"/>
                    <a:pt x="5685" y="118"/>
                  </a:cubicBezTo>
                  <a:cubicBezTo>
                    <a:pt x="7580" y="194"/>
                    <a:pt x="8996" y="236"/>
                    <a:pt x="9947" y="236"/>
                  </a:cubicBezTo>
                  <a:cubicBezTo>
                    <a:pt x="11051" y="236"/>
                    <a:pt x="12702" y="194"/>
                    <a:pt x="14917" y="118"/>
                  </a:cubicBezTo>
                  <a:cubicBezTo>
                    <a:pt x="17123" y="42"/>
                    <a:pt x="18766" y="0"/>
                    <a:pt x="19844" y="0"/>
                  </a:cubicBezTo>
                  <a:cubicBezTo>
                    <a:pt x="20610" y="0"/>
                    <a:pt x="20989" y="303"/>
                    <a:pt x="20989" y="910"/>
                  </a:cubicBezTo>
                  <a:cubicBezTo>
                    <a:pt x="20989" y="1407"/>
                    <a:pt x="20888" y="1794"/>
                    <a:pt x="20678" y="2055"/>
                  </a:cubicBezTo>
                  <a:cubicBezTo>
                    <a:pt x="20493" y="2291"/>
                    <a:pt x="20307" y="2434"/>
                    <a:pt x="20122" y="2485"/>
                  </a:cubicBezTo>
                  <a:cubicBezTo>
                    <a:pt x="19937" y="2510"/>
                    <a:pt x="19659" y="2527"/>
                    <a:pt x="19297" y="2527"/>
                  </a:cubicBezTo>
                  <a:cubicBezTo>
                    <a:pt x="17848" y="2552"/>
                    <a:pt x="16660" y="2662"/>
                    <a:pt x="15742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44" y="4018"/>
                    <a:pt x="13333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14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44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52" y="2485"/>
                  </a:cubicBezTo>
                  <a:cubicBezTo>
                    <a:pt x="30642" y="2459"/>
                    <a:pt x="30431" y="2384"/>
                    <a:pt x="30221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0996" y="25"/>
                    <a:pt x="31223" y="0"/>
                    <a:pt x="31484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67" y="2451"/>
                    <a:pt x="49703" y="2527"/>
                    <a:pt x="48886" y="2527"/>
                  </a:cubicBezTo>
                  <a:cubicBezTo>
                    <a:pt x="47496" y="2552"/>
                    <a:pt x="46359" y="2670"/>
                    <a:pt x="45491" y="2881"/>
                  </a:cubicBezTo>
                  <a:cubicBezTo>
                    <a:pt x="44649" y="3091"/>
                    <a:pt x="44068" y="3437"/>
                    <a:pt x="43756" y="3908"/>
                  </a:cubicBezTo>
                  <a:cubicBezTo>
                    <a:pt x="43470" y="4355"/>
                    <a:pt x="43301" y="4725"/>
                    <a:pt x="43242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22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19" y="7420"/>
                    <a:pt x="68628" y="7218"/>
                    <a:pt x="68654" y="7142"/>
                  </a:cubicBezTo>
                  <a:cubicBezTo>
                    <a:pt x="68704" y="7067"/>
                    <a:pt x="68772" y="6923"/>
                    <a:pt x="68856" y="6713"/>
                  </a:cubicBezTo>
                  <a:cubicBezTo>
                    <a:pt x="68957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26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39" y="17"/>
                    <a:pt x="64367" y="0"/>
                    <a:pt x="64628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35" y="0"/>
                    <a:pt x="79266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5890842D-25CB-A465-DE15-50DFAA3EEE11}"/>
                </a:ext>
              </a:extLst>
            </p:cNvPr>
            <p:cNvSpPr/>
            <p:nvPr/>
          </p:nvSpPr>
          <p:spPr>
            <a:xfrm>
              <a:off x="5025820" y="3436700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1A02829A-4C90-0009-C791-D5E1890FAF87}"/>
                </a:ext>
              </a:extLst>
            </p:cNvPr>
            <p:cNvSpPr/>
            <p:nvPr/>
          </p:nvSpPr>
          <p:spPr>
            <a:xfrm>
              <a:off x="5025820" y="3207559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5DA14351-6445-9304-0CD1-765ADC88D294}"/>
                </a:ext>
              </a:extLst>
            </p:cNvPr>
            <p:cNvSpPr/>
            <p:nvPr/>
          </p:nvSpPr>
          <p:spPr>
            <a:xfrm>
              <a:off x="5025820" y="2978421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BC8B9A3-0763-46DC-3DD6-7196321EDF67}"/>
                </a:ext>
              </a:extLst>
            </p:cNvPr>
            <p:cNvSpPr/>
            <p:nvPr/>
          </p:nvSpPr>
          <p:spPr>
            <a:xfrm>
              <a:off x="5025820" y="2749281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2EAA5C5-0816-A8BB-642A-574497143E7C}"/>
                </a:ext>
              </a:extLst>
            </p:cNvPr>
            <p:cNvSpPr/>
            <p:nvPr/>
          </p:nvSpPr>
          <p:spPr>
            <a:xfrm>
              <a:off x="5025820" y="2520140"/>
              <a:ext cx="1646116" cy="842"/>
            </a:xfrm>
            <a:custGeom>
              <a:avLst/>
              <a:gdLst>
                <a:gd name="connsiteX0" fmla="*/ 0 w 1646116"/>
                <a:gd name="connsiteY0" fmla="*/ 0 h 842"/>
                <a:gd name="connsiteX1" fmla="*/ 1646116 w 16461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116" h="842">
                  <a:moveTo>
                    <a:pt x="0" y="0"/>
                  </a:moveTo>
                  <a:lnTo>
                    <a:pt x="1646116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524B3563-0EE6-C031-95D8-B0BD233744B6}"/>
                </a:ext>
              </a:extLst>
            </p:cNvPr>
            <p:cNvSpPr/>
            <p:nvPr/>
          </p:nvSpPr>
          <p:spPr>
            <a:xfrm>
              <a:off x="5025820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BFA8988D-BE7F-52D6-0F42-6566CD8D6570}"/>
                </a:ext>
              </a:extLst>
            </p:cNvPr>
            <p:cNvSpPr/>
            <p:nvPr/>
          </p:nvSpPr>
          <p:spPr>
            <a:xfrm>
              <a:off x="5025820" y="343670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82C295E5-92D0-0EEB-CC40-6A568B74CA80}"/>
                </a:ext>
              </a:extLst>
            </p:cNvPr>
            <p:cNvSpPr/>
            <p:nvPr/>
          </p:nvSpPr>
          <p:spPr>
            <a:xfrm>
              <a:off x="5025820" y="3207559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DE51FF06-3244-BDB3-443D-4FDD93CC6BC9}"/>
                </a:ext>
              </a:extLst>
            </p:cNvPr>
            <p:cNvSpPr/>
            <p:nvPr/>
          </p:nvSpPr>
          <p:spPr>
            <a:xfrm>
              <a:off x="5025820" y="297842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855BF60-271B-AE85-B363-2AE7815C064F}"/>
                </a:ext>
              </a:extLst>
            </p:cNvPr>
            <p:cNvSpPr/>
            <p:nvPr/>
          </p:nvSpPr>
          <p:spPr>
            <a:xfrm>
              <a:off x="5025820" y="2749281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58C8713-8714-8B88-8424-92DA699DDF56}"/>
                </a:ext>
              </a:extLst>
            </p:cNvPr>
            <p:cNvSpPr/>
            <p:nvPr/>
          </p:nvSpPr>
          <p:spPr>
            <a:xfrm>
              <a:off x="5025820" y="2520140"/>
              <a:ext cx="15916" cy="842"/>
            </a:xfrm>
            <a:custGeom>
              <a:avLst/>
              <a:gdLst>
                <a:gd name="connsiteX0" fmla="*/ 0 w 15916"/>
                <a:gd name="connsiteY0" fmla="*/ 0 h 842"/>
                <a:gd name="connsiteX1" fmla="*/ 15916 w 15916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6" h="842">
                  <a:moveTo>
                    <a:pt x="0" y="0"/>
                  </a:moveTo>
                  <a:lnTo>
                    <a:pt x="15916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13D6D73-FDB4-E1DB-6B97-702347C2DA5B}"/>
                </a:ext>
              </a:extLst>
            </p:cNvPr>
            <p:cNvSpPr/>
            <p:nvPr/>
          </p:nvSpPr>
          <p:spPr>
            <a:xfrm>
              <a:off x="4804701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D8467B8-BC35-4E19-BF24-D457979674E2}"/>
                </a:ext>
              </a:extLst>
            </p:cNvPr>
            <p:cNvSpPr/>
            <p:nvPr/>
          </p:nvSpPr>
          <p:spPr>
            <a:xfrm>
              <a:off x="4852025" y="3453503"/>
              <a:ext cx="7199" cy="8667"/>
            </a:xfrm>
            <a:custGeom>
              <a:avLst/>
              <a:gdLst>
                <a:gd name="connsiteX0" fmla="*/ 0 w 7199"/>
                <a:gd name="connsiteY0" fmla="*/ 0 h 8667"/>
                <a:gd name="connsiteX1" fmla="*/ 7200 w 7199"/>
                <a:gd name="connsiteY1" fmla="*/ 0 h 8667"/>
                <a:gd name="connsiteX2" fmla="*/ 7200 w 7199"/>
                <a:gd name="connsiteY2" fmla="*/ 8667 h 8667"/>
                <a:gd name="connsiteX3" fmla="*/ 0 w 7199"/>
                <a:gd name="connsiteY3" fmla="*/ 8667 h 8667"/>
                <a:gd name="connsiteX4" fmla="*/ 0 w 7199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7">
                  <a:moveTo>
                    <a:pt x="0" y="0"/>
                  </a:moveTo>
                  <a:lnTo>
                    <a:pt x="7200" y="0"/>
                  </a:lnTo>
                  <a:lnTo>
                    <a:pt x="7200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EE2EBBF-8920-35D2-9713-BA2FE2075A73}"/>
                </a:ext>
              </a:extLst>
            </p:cNvPr>
            <p:cNvSpPr/>
            <p:nvPr/>
          </p:nvSpPr>
          <p:spPr>
            <a:xfrm>
              <a:off x="4871371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804D90A-BE4C-90DC-57AA-FA45B0C24B24}"/>
                </a:ext>
              </a:extLst>
            </p:cNvPr>
            <p:cNvSpPr/>
            <p:nvPr/>
          </p:nvSpPr>
          <p:spPr>
            <a:xfrm>
              <a:off x="4915829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B51929A-8C86-04EC-56D1-9D042AE9624C}"/>
                </a:ext>
              </a:extLst>
            </p:cNvPr>
            <p:cNvSpPr/>
            <p:nvPr/>
          </p:nvSpPr>
          <p:spPr>
            <a:xfrm>
              <a:off x="4960286" y="3410311"/>
              <a:ext cx="35212" cy="52852"/>
            </a:xfrm>
            <a:custGeom>
              <a:avLst/>
              <a:gdLst>
                <a:gd name="connsiteX0" fmla="*/ 17606 w 35212"/>
                <a:gd name="connsiteY0" fmla="*/ 5458 h 52852"/>
                <a:gd name="connsiteX1" fmla="*/ 9588 w 35212"/>
                <a:gd name="connsiteY1" fmla="*/ 10714 h 52852"/>
                <a:gd name="connsiteX2" fmla="*/ 6927 w 35212"/>
                <a:gd name="connsiteY2" fmla="*/ 26439 h 52852"/>
                <a:gd name="connsiteX3" fmla="*/ 9588 w 35212"/>
                <a:gd name="connsiteY3" fmla="*/ 42173 h 52852"/>
                <a:gd name="connsiteX4" fmla="*/ 17606 w 35212"/>
                <a:gd name="connsiteY4" fmla="*/ 47395 h 52852"/>
                <a:gd name="connsiteX5" fmla="*/ 25624 w 35212"/>
                <a:gd name="connsiteY5" fmla="*/ 42173 h 52852"/>
                <a:gd name="connsiteX6" fmla="*/ 28320 w 35212"/>
                <a:gd name="connsiteY6" fmla="*/ 26439 h 52852"/>
                <a:gd name="connsiteX7" fmla="*/ 25624 w 35212"/>
                <a:gd name="connsiteY7" fmla="*/ 10714 h 52852"/>
                <a:gd name="connsiteX8" fmla="*/ 17606 w 35212"/>
                <a:gd name="connsiteY8" fmla="*/ 5458 h 52852"/>
                <a:gd name="connsiteX9" fmla="*/ 17606 w 35212"/>
                <a:gd name="connsiteY9" fmla="*/ 0 h 52852"/>
                <a:gd name="connsiteX10" fmla="*/ 30674 w 35212"/>
                <a:gd name="connsiteY10" fmla="*/ 6789 h 52852"/>
                <a:gd name="connsiteX11" fmla="*/ 35212 w 35212"/>
                <a:gd name="connsiteY11" fmla="*/ 26439 h 52852"/>
                <a:gd name="connsiteX12" fmla="*/ 30674 w 35212"/>
                <a:gd name="connsiteY12" fmla="*/ 46098 h 52852"/>
                <a:gd name="connsiteX13" fmla="*/ 17606 w 35212"/>
                <a:gd name="connsiteY13" fmla="*/ 52853 h 52852"/>
                <a:gd name="connsiteX14" fmla="*/ 4504 w 35212"/>
                <a:gd name="connsiteY14" fmla="*/ 46098 h 52852"/>
                <a:gd name="connsiteX15" fmla="*/ 0 w 35212"/>
                <a:gd name="connsiteY15" fmla="*/ 26439 h 52852"/>
                <a:gd name="connsiteX16" fmla="*/ 4504 w 35212"/>
                <a:gd name="connsiteY16" fmla="*/ 6789 h 52852"/>
                <a:gd name="connsiteX17" fmla="*/ 17606 w 35212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2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40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2" y="41575"/>
                    <a:pt x="0" y="35022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190DBC94-4F51-2135-000A-59BE6791A98A}"/>
                </a:ext>
              </a:extLst>
            </p:cNvPr>
            <p:cNvSpPr/>
            <p:nvPr/>
          </p:nvSpPr>
          <p:spPr>
            <a:xfrm>
              <a:off x="4806168" y="318117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20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4 w 35211"/>
                <a:gd name="connsiteY10" fmla="*/ 6789 h 52852"/>
                <a:gd name="connsiteX11" fmla="*/ 35211 w 35211"/>
                <a:gd name="connsiteY11" fmla="*/ 26439 h 52852"/>
                <a:gd name="connsiteX12" fmla="*/ 30674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1" y="2266"/>
                    <a:pt x="30674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4" y="46098"/>
                  </a:cubicBezTo>
                  <a:cubicBezTo>
                    <a:pt x="27671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B27FA9C1-4D03-B679-6B64-7FF0319A88A5}"/>
                </a:ext>
              </a:extLst>
            </p:cNvPr>
            <p:cNvSpPr/>
            <p:nvPr/>
          </p:nvSpPr>
          <p:spPr>
            <a:xfrm>
              <a:off x="4853492" y="3224362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601FEDF-2F6E-10C0-4705-D6432C701C17}"/>
                </a:ext>
              </a:extLst>
            </p:cNvPr>
            <p:cNvSpPr/>
            <p:nvPr/>
          </p:nvSpPr>
          <p:spPr>
            <a:xfrm>
              <a:off x="4872838" y="318117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BB85068D-C6D3-FAB3-7123-4C66AFE99A34}"/>
                </a:ext>
              </a:extLst>
            </p:cNvPr>
            <p:cNvSpPr/>
            <p:nvPr/>
          </p:nvSpPr>
          <p:spPr>
            <a:xfrm>
              <a:off x="4917808" y="3181171"/>
              <a:ext cx="32344" cy="51858"/>
            </a:xfrm>
            <a:custGeom>
              <a:avLst/>
              <a:gdLst>
                <a:gd name="connsiteX0" fmla="*/ 8290 w 32344"/>
                <a:gd name="connsiteY0" fmla="*/ 46064 h 51858"/>
                <a:gd name="connsiteX1" fmla="*/ 32345 w 32344"/>
                <a:gd name="connsiteY1" fmla="*/ 46064 h 51858"/>
                <a:gd name="connsiteX2" fmla="*/ 32345 w 32344"/>
                <a:gd name="connsiteY2" fmla="*/ 51859 h 51858"/>
                <a:gd name="connsiteX3" fmla="*/ 0 w 32344"/>
                <a:gd name="connsiteY3" fmla="*/ 51859 h 51858"/>
                <a:gd name="connsiteX4" fmla="*/ 0 w 32344"/>
                <a:gd name="connsiteY4" fmla="*/ 46064 h 51858"/>
                <a:gd name="connsiteX5" fmla="*/ 10679 w 32344"/>
                <a:gd name="connsiteY5" fmla="*/ 35173 h 51858"/>
                <a:gd name="connsiteX6" fmla="*/ 19209 w 32344"/>
                <a:gd name="connsiteY6" fmla="*/ 26338 h 51858"/>
                <a:gd name="connsiteX7" fmla="*/ 23815 w 32344"/>
                <a:gd name="connsiteY7" fmla="*/ 20063 h 51858"/>
                <a:gd name="connsiteX8" fmla="*/ 25146 w 32344"/>
                <a:gd name="connsiteY8" fmla="*/ 14976 h 51858"/>
                <a:gd name="connsiteX9" fmla="*/ 22280 w 32344"/>
                <a:gd name="connsiteY9" fmla="*/ 8355 h 51858"/>
                <a:gd name="connsiteX10" fmla="*/ 14876 w 32344"/>
                <a:gd name="connsiteY10" fmla="*/ 5803 h 51858"/>
                <a:gd name="connsiteX11" fmla="*/ 8018 w 32344"/>
                <a:gd name="connsiteY11" fmla="*/ 6923 h 51858"/>
                <a:gd name="connsiteX12" fmla="*/ 341 w 32344"/>
                <a:gd name="connsiteY12" fmla="*/ 10335 h 51858"/>
                <a:gd name="connsiteX13" fmla="*/ 341 w 32344"/>
                <a:gd name="connsiteY13" fmla="*/ 3377 h 51858"/>
                <a:gd name="connsiteX14" fmla="*/ 8120 w 32344"/>
                <a:gd name="connsiteY14" fmla="*/ 851 h 51858"/>
                <a:gd name="connsiteX15" fmla="*/ 14740 w 32344"/>
                <a:gd name="connsiteY15" fmla="*/ 0 h 51858"/>
                <a:gd name="connsiteX16" fmla="*/ 27364 w 32344"/>
                <a:gd name="connsiteY16" fmla="*/ 3959 h 51858"/>
                <a:gd name="connsiteX17" fmla="*/ 32072 w 32344"/>
                <a:gd name="connsiteY17" fmla="*/ 14538 h 51858"/>
                <a:gd name="connsiteX18" fmla="*/ 30878 w 32344"/>
                <a:gd name="connsiteY18" fmla="*/ 20509 h 51858"/>
                <a:gd name="connsiteX19" fmla="*/ 26613 w 32344"/>
                <a:gd name="connsiteY19" fmla="*/ 27121 h 51858"/>
                <a:gd name="connsiteX20" fmla="*/ 21188 w 32344"/>
                <a:gd name="connsiteY20" fmla="*/ 32857 h 51858"/>
                <a:gd name="connsiteX21" fmla="*/ 8290 w 32344"/>
                <a:gd name="connsiteY21" fmla="*/ 46064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4" h="51858">
                  <a:moveTo>
                    <a:pt x="8290" y="46064"/>
                  </a:moveTo>
                  <a:lnTo>
                    <a:pt x="32345" y="46064"/>
                  </a:lnTo>
                  <a:lnTo>
                    <a:pt x="32345" y="51859"/>
                  </a:lnTo>
                  <a:lnTo>
                    <a:pt x="0" y="51859"/>
                  </a:lnTo>
                  <a:lnTo>
                    <a:pt x="0" y="46064"/>
                  </a:lnTo>
                  <a:cubicBezTo>
                    <a:pt x="2615" y="43360"/>
                    <a:pt x="6176" y="39730"/>
                    <a:pt x="10679" y="35173"/>
                  </a:cubicBezTo>
                  <a:cubicBezTo>
                    <a:pt x="15206" y="30600"/>
                    <a:pt x="18049" y="27660"/>
                    <a:pt x="19209" y="26338"/>
                  </a:cubicBezTo>
                  <a:cubicBezTo>
                    <a:pt x="21416" y="23862"/>
                    <a:pt x="22951" y="21773"/>
                    <a:pt x="23815" y="20063"/>
                  </a:cubicBezTo>
                  <a:cubicBezTo>
                    <a:pt x="24702" y="18336"/>
                    <a:pt x="25146" y="16635"/>
                    <a:pt x="25146" y="14976"/>
                  </a:cubicBezTo>
                  <a:cubicBezTo>
                    <a:pt x="25146" y="12272"/>
                    <a:pt x="24191" y="10065"/>
                    <a:pt x="22280" y="8355"/>
                  </a:cubicBezTo>
                  <a:cubicBezTo>
                    <a:pt x="20392" y="6654"/>
                    <a:pt x="17924" y="5803"/>
                    <a:pt x="14876" y="5803"/>
                  </a:cubicBezTo>
                  <a:cubicBezTo>
                    <a:pt x="12715" y="5803"/>
                    <a:pt x="10429" y="6174"/>
                    <a:pt x="8018" y="6923"/>
                  </a:cubicBezTo>
                  <a:cubicBezTo>
                    <a:pt x="5630" y="7673"/>
                    <a:pt x="3071" y="8810"/>
                    <a:pt x="341" y="10335"/>
                  </a:cubicBezTo>
                  <a:lnTo>
                    <a:pt x="341" y="3377"/>
                  </a:lnTo>
                  <a:cubicBezTo>
                    <a:pt x="3116" y="2257"/>
                    <a:pt x="5709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4" y="3959"/>
                  </a:cubicBezTo>
                  <a:cubicBezTo>
                    <a:pt x="30503" y="6595"/>
                    <a:pt x="32072" y="10124"/>
                    <a:pt x="32072" y="14538"/>
                  </a:cubicBezTo>
                  <a:cubicBezTo>
                    <a:pt x="32072" y="16626"/>
                    <a:pt x="31674" y="18614"/>
                    <a:pt x="30878" y="20509"/>
                  </a:cubicBezTo>
                  <a:cubicBezTo>
                    <a:pt x="30105" y="22371"/>
                    <a:pt x="28683" y="24577"/>
                    <a:pt x="26613" y="27121"/>
                  </a:cubicBezTo>
                  <a:cubicBezTo>
                    <a:pt x="26045" y="27787"/>
                    <a:pt x="24236" y="29698"/>
                    <a:pt x="21188" y="32857"/>
                  </a:cubicBezTo>
                  <a:cubicBezTo>
                    <a:pt x="18140" y="35999"/>
                    <a:pt x="13841" y="40395"/>
                    <a:pt x="8290" y="46064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534113F0-AC8E-3D41-52D9-85B22C98EA81}"/>
                </a:ext>
              </a:extLst>
            </p:cNvPr>
            <p:cNvSpPr/>
            <p:nvPr/>
          </p:nvSpPr>
          <p:spPr>
            <a:xfrm>
              <a:off x="4962539" y="3182089"/>
              <a:ext cx="32959" cy="51934"/>
            </a:xfrm>
            <a:custGeom>
              <a:avLst/>
              <a:gdLst>
                <a:gd name="connsiteX0" fmla="*/ 2149 w 32959"/>
                <a:gd name="connsiteY0" fmla="*/ 0 h 51934"/>
                <a:gd name="connsiteX1" fmla="*/ 29207 w 32959"/>
                <a:gd name="connsiteY1" fmla="*/ 0 h 51934"/>
                <a:gd name="connsiteX2" fmla="*/ 29207 w 32959"/>
                <a:gd name="connsiteY2" fmla="*/ 5803 h 51934"/>
                <a:gd name="connsiteX3" fmla="*/ 8461 w 32959"/>
                <a:gd name="connsiteY3" fmla="*/ 5803 h 51934"/>
                <a:gd name="connsiteX4" fmla="*/ 8461 w 32959"/>
                <a:gd name="connsiteY4" fmla="*/ 18294 h 51934"/>
                <a:gd name="connsiteX5" fmla="*/ 11464 w 32959"/>
                <a:gd name="connsiteY5" fmla="*/ 17536 h 51934"/>
                <a:gd name="connsiteX6" fmla="*/ 14467 w 32959"/>
                <a:gd name="connsiteY6" fmla="*/ 17267 h 51934"/>
                <a:gd name="connsiteX7" fmla="*/ 27978 w 32959"/>
                <a:gd name="connsiteY7" fmla="*/ 21941 h 51934"/>
                <a:gd name="connsiteX8" fmla="*/ 32960 w 32959"/>
                <a:gd name="connsiteY8" fmla="*/ 34601 h 51934"/>
                <a:gd name="connsiteX9" fmla="*/ 27841 w 32959"/>
                <a:gd name="connsiteY9" fmla="*/ 47395 h 51934"/>
                <a:gd name="connsiteX10" fmla="*/ 13409 w 32959"/>
                <a:gd name="connsiteY10" fmla="*/ 51935 h 51934"/>
                <a:gd name="connsiteX11" fmla="*/ 6858 w 32959"/>
                <a:gd name="connsiteY11" fmla="*/ 51387 h 51934"/>
                <a:gd name="connsiteX12" fmla="*/ 0 w 32959"/>
                <a:gd name="connsiteY12" fmla="*/ 49753 h 51934"/>
                <a:gd name="connsiteX13" fmla="*/ 0 w 32959"/>
                <a:gd name="connsiteY13" fmla="*/ 42821 h 51934"/>
                <a:gd name="connsiteX14" fmla="*/ 6347 w 32959"/>
                <a:gd name="connsiteY14" fmla="*/ 45314 h 51934"/>
                <a:gd name="connsiteX15" fmla="*/ 13273 w 32959"/>
                <a:gd name="connsiteY15" fmla="*/ 46131 h 51934"/>
                <a:gd name="connsiteX16" fmla="*/ 22621 w 32959"/>
                <a:gd name="connsiteY16" fmla="*/ 43032 h 51934"/>
                <a:gd name="connsiteX17" fmla="*/ 26068 w 32959"/>
                <a:gd name="connsiteY17" fmla="*/ 34601 h 51934"/>
                <a:gd name="connsiteX18" fmla="*/ 22621 w 32959"/>
                <a:gd name="connsiteY18" fmla="*/ 26169 h 51934"/>
                <a:gd name="connsiteX19" fmla="*/ 13273 w 32959"/>
                <a:gd name="connsiteY19" fmla="*/ 23070 h 51934"/>
                <a:gd name="connsiteX20" fmla="*/ 7746 w 32959"/>
                <a:gd name="connsiteY20" fmla="*/ 23685 h 51934"/>
                <a:gd name="connsiteX21" fmla="*/ 2149 w 32959"/>
                <a:gd name="connsiteY21" fmla="*/ 25588 h 51934"/>
                <a:gd name="connsiteX22" fmla="*/ 2149 w 32959"/>
                <a:gd name="connsiteY22" fmla="*/ 0 h 5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4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1" y="5803"/>
                  </a:lnTo>
                  <a:lnTo>
                    <a:pt x="8461" y="18294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5" y="17359"/>
                    <a:pt x="13465" y="17267"/>
                    <a:pt x="14467" y="17267"/>
                  </a:cubicBezTo>
                  <a:cubicBezTo>
                    <a:pt x="20153" y="17267"/>
                    <a:pt x="24657" y="18825"/>
                    <a:pt x="27978" y="21941"/>
                  </a:cubicBezTo>
                  <a:cubicBezTo>
                    <a:pt x="31299" y="25058"/>
                    <a:pt x="32960" y="29277"/>
                    <a:pt x="32960" y="34601"/>
                  </a:cubicBezTo>
                  <a:cubicBezTo>
                    <a:pt x="32960" y="40084"/>
                    <a:pt x="31253" y="44346"/>
                    <a:pt x="27841" y="47395"/>
                  </a:cubicBezTo>
                  <a:cubicBezTo>
                    <a:pt x="24429" y="50418"/>
                    <a:pt x="19619" y="51935"/>
                    <a:pt x="13409" y="51935"/>
                  </a:cubicBezTo>
                  <a:cubicBezTo>
                    <a:pt x="11270" y="51935"/>
                    <a:pt x="9087" y="51749"/>
                    <a:pt x="6858" y="51387"/>
                  </a:cubicBezTo>
                  <a:cubicBezTo>
                    <a:pt x="4652" y="51025"/>
                    <a:pt x="2366" y="50477"/>
                    <a:pt x="0" y="49753"/>
                  </a:cubicBezTo>
                  <a:lnTo>
                    <a:pt x="0" y="42821"/>
                  </a:lnTo>
                  <a:cubicBezTo>
                    <a:pt x="2048" y="43941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1" y="43032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1" y="26169"/>
                  </a:cubicBezTo>
                  <a:cubicBezTo>
                    <a:pt x="20324" y="24106"/>
                    <a:pt x="17208" y="23070"/>
                    <a:pt x="13273" y="23070"/>
                  </a:cubicBezTo>
                  <a:cubicBezTo>
                    <a:pt x="11430" y="23070"/>
                    <a:pt x="9588" y="23272"/>
                    <a:pt x="7746" y="23685"/>
                  </a:cubicBezTo>
                  <a:cubicBezTo>
                    <a:pt x="5925" y="24097"/>
                    <a:pt x="4061" y="24729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540B855A-8F4D-E722-E66C-F64A89428C4A}"/>
                </a:ext>
              </a:extLst>
            </p:cNvPr>
            <p:cNvSpPr/>
            <p:nvPr/>
          </p:nvSpPr>
          <p:spPr>
            <a:xfrm>
              <a:off x="4804701" y="295202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101AB4BD-AFBE-5A6C-A947-7BD14D2DEC50}"/>
                </a:ext>
              </a:extLst>
            </p:cNvPr>
            <p:cNvSpPr/>
            <p:nvPr/>
          </p:nvSpPr>
          <p:spPr>
            <a:xfrm>
              <a:off x="4852025" y="299522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741B5FE-14FA-4EDF-3062-AED8A2DED4F4}"/>
                </a:ext>
              </a:extLst>
            </p:cNvPr>
            <p:cNvSpPr/>
            <p:nvPr/>
          </p:nvSpPr>
          <p:spPr>
            <a:xfrm>
              <a:off x="4871371" y="2952029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5 w 35211"/>
                <a:gd name="connsiteY4" fmla="*/ 47393 h 52851"/>
                <a:gd name="connsiteX5" fmla="*/ 25624 w 35211"/>
                <a:gd name="connsiteY5" fmla="*/ 42173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7" y="47393"/>
                    <a:pt x="17605" y="47393"/>
                  </a:cubicBezTo>
                  <a:cubicBezTo>
                    <a:pt x="21176" y="47393"/>
                    <a:pt x="23849" y="45653"/>
                    <a:pt x="25624" y="42173"/>
                  </a:cubicBezTo>
                  <a:cubicBezTo>
                    <a:pt x="27420" y="38670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9F4B8F13-6789-C448-F866-1F7DB526C0FF}"/>
                </a:ext>
              </a:extLst>
            </p:cNvPr>
            <p:cNvSpPr/>
            <p:nvPr/>
          </p:nvSpPr>
          <p:spPr>
            <a:xfrm>
              <a:off x="4916614" y="2952951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6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7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5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2" y="17947"/>
                    <a:pt x="10463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60" y="29275"/>
                    <a:pt x="32960" y="34597"/>
                  </a:cubicBezTo>
                  <a:cubicBezTo>
                    <a:pt x="32960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6" y="45311"/>
                  </a:cubicBezTo>
                  <a:cubicBezTo>
                    <a:pt x="8530" y="45857"/>
                    <a:pt x="10838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7" y="38146"/>
                    <a:pt x="26067" y="34597"/>
                  </a:cubicBezTo>
                  <a:cubicBezTo>
                    <a:pt x="26067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69"/>
                    <a:pt x="7745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BF3BF7C6-C602-9310-C097-AE4D24177BEE}"/>
                </a:ext>
              </a:extLst>
            </p:cNvPr>
            <p:cNvSpPr/>
            <p:nvPr/>
          </p:nvSpPr>
          <p:spPr>
            <a:xfrm>
              <a:off x="4960286" y="2952029"/>
              <a:ext cx="35212" cy="52851"/>
            </a:xfrm>
            <a:custGeom>
              <a:avLst/>
              <a:gdLst>
                <a:gd name="connsiteX0" fmla="*/ 17606 w 35212"/>
                <a:gd name="connsiteY0" fmla="*/ 5460 h 52851"/>
                <a:gd name="connsiteX1" fmla="*/ 9588 w 35212"/>
                <a:gd name="connsiteY1" fmla="*/ 10714 h 52851"/>
                <a:gd name="connsiteX2" fmla="*/ 6927 w 35212"/>
                <a:gd name="connsiteY2" fmla="*/ 26443 h 52851"/>
                <a:gd name="connsiteX3" fmla="*/ 9588 w 35212"/>
                <a:gd name="connsiteY3" fmla="*/ 42173 h 52851"/>
                <a:gd name="connsiteX4" fmla="*/ 17606 w 35212"/>
                <a:gd name="connsiteY4" fmla="*/ 47393 h 52851"/>
                <a:gd name="connsiteX5" fmla="*/ 25624 w 35212"/>
                <a:gd name="connsiteY5" fmla="*/ 42173 h 52851"/>
                <a:gd name="connsiteX6" fmla="*/ 28320 w 35212"/>
                <a:gd name="connsiteY6" fmla="*/ 26443 h 52851"/>
                <a:gd name="connsiteX7" fmla="*/ 25624 w 35212"/>
                <a:gd name="connsiteY7" fmla="*/ 10714 h 52851"/>
                <a:gd name="connsiteX8" fmla="*/ 17606 w 35212"/>
                <a:gd name="connsiteY8" fmla="*/ 5460 h 52851"/>
                <a:gd name="connsiteX9" fmla="*/ 17606 w 35212"/>
                <a:gd name="connsiteY9" fmla="*/ 0 h 52851"/>
                <a:gd name="connsiteX10" fmla="*/ 30674 w 35212"/>
                <a:gd name="connsiteY10" fmla="*/ 6790 h 52851"/>
                <a:gd name="connsiteX11" fmla="*/ 35212 w 35212"/>
                <a:gd name="connsiteY11" fmla="*/ 26443 h 52851"/>
                <a:gd name="connsiteX12" fmla="*/ 30674 w 35212"/>
                <a:gd name="connsiteY12" fmla="*/ 46096 h 52851"/>
                <a:gd name="connsiteX13" fmla="*/ 17606 w 35212"/>
                <a:gd name="connsiteY13" fmla="*/ 52852 h 52851"/>
                <a:gd name="connsiteX14" fmla="*/ 4504 w 35212"/>
                <a:gd name="connsiteY14" fmla="*/ 46096 h 52851"/>
                <a:gd name="connsiteX15" fmla="*/ 0 w 35212"/>
                <a:gd name="connsiteY15" fmla="*/ 26443 h 52851"/>
                <a:gd name="connsiteX16" fmla="*/ 4504 w 35212"/>
                <a:gd name="connsiteY16" fmla="*/ 6790 h 52851"/>
                <a:gd name="connsiteX17" fmla="*/ 17606 w 35212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1">
                  <a:moveTo>
                    <a:pt x="17606" y="5460"/>
                  </a:moveTo>
                  <a:cubicBezTo>
                    <a:pt x="14058" y="5460"/>
                    <a:pt x="11385" y="7211"/>
                    <a:pt x="9588" y="10714"/>
                  </a:cubicBezTo>
                  <a:cubicBezTo>
                    <a:pt x="7814" y="14194"/>
                    <a:pt x="6927" y="19437"/>
                    <a:pt x="6927" y="26443"/>
                  </a:cubicBezTo>
                  <a:cubicBezTo>
                    <a:pt x="6927" y="33426"/>
                    <a:pt x="7814" y="38670"/>
                    <a:pt x="9588" y="42173"/>
                  </a:cubicBezTo>
                  <a:cubicBezTo>
                    <a:pt x="11385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2" y="17845"/>
                    <a:pt x="35212" y="26443"/>
                  </a:cubicBezTo>
                  <a:cubicBezTo>
                    <a:pt x="35212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2" y="41570"/>
                    <a:pt x="0" y="35018"/>
                    <a:pt x="0" y="26443"/>
                  </a:cubicBezTo>
                  <a:cubicBezTo>
                    <a:pt x="0" y="17845"/>
                    <a:pt x="1502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6E5D2F7-D3E5-CD7F-AD87-6EF51F84A244}"/>
                </a:ext>
              </a:extLst>
            </p:cNvPr>
            <p:cNvSpPr/>
            <p:nvPr/>
          </p:nvSpPr>
          <p:spPr>
            <a:xfrm>
              <a:off x="4806168" y="272288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B32A6663-E297-8060-6D1A-6BBC41092E30}"/>
                </a:ext>
              </a:extLst>
            </p:cNvPr>
            <p:cNvSpPr/>
            <p:nvPr/>
          </p:nvSpPr>
          <p:spPr>
            <a:xfrm>
              <a:off x="4853492" y="2766085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CDF001CD-5780-0A75-F834-E03E4DA5F9BB}"/>
                </a:ext>
              </a:extLst>
            </p:cNvPr>
            <p:cNvSpPr/>
            <p:nvPr/>
          </p:nvSpPr>
          <p:spPr>
            <a:xfrm>
              <a:off x="4872838" y="2722889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5 w 35211"/>
                <a:gd name="connsiteY4" fmla="*/ 47393 h 52851"/>
                <a:gd name="connsiteX5" fmla="*/ 25624 w 35211"/>
                <a:gd name="connsiteY5" fmla="*/ 42173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7" y="47393"/>
                    <a:pt x="17605" y="47393"/>
                  </a:cubicBezTo>
                  <a:cubicBezTo>
                    <a:pt x="21176" y="47393"/>
                    <a:pt x="23849" y="45653"/>
                    <a:pt x="25624" y="42173"/>
                  </a:cubicBezTo>
                  <a:cubicBezTo>
                    <a:pt x="27420" y="38670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553B656-F0D6-C55B-81C1-4A63CA0EC6DD}"/>
                </a:ext>
              </a:extLst>
            </p:cNvPr>
            <p:cNvSpPr/>
            <p:nvPr/>
          </p:nvSpPr>
          <p:spPr>
            <a:xfrm>
              <a:off x="4918422" y="2723810"/>
              <a:ext cx="32754" cy="50940"/>
            </a:xfrm>
            <a:custGeom>
              <a:avLst/>
              <a:gdLst>
                <a:gd name="connsiteX0" fmla="*/ 0 w 32754"/>
                <a:gd name="connsiteY0" fmla="*/ 0 h 50940"/>
                <a:gd name="connsiteX1" fmla="*/ 32754 w 32754"/>
                <a:gd name="connsiteY1" fmla="*/ 0 h 50940"/>
                <a:gd name="connsiteX2" fmla="*/ 32754 w 32754"/>
                <a:gd name="connsiteY2" fmla="*/ 2934 h 50940"/>
                <a:gd name="connsiteX3" fmla="*/ 14262 w 32754"/>
                <a:gd name="connsiteY3" fmla="*/ 50941 h 50940"/>
                <a:gd name="connsiteX4" fmla="*/ 7062 w 32754"/>
                <a:gd name="connsiteY4" fmla="*/ 50941 h 50940"/>
                <a:gd name="connsiteX5" fmla="*/ 24464 w 32754"/>
                <a:gd name="connsiteY5" fmla="*/ 5801 h 50940"/>
                <a:gd name="connsiteX6" fmla="*/ 0 w 32754"/>
                <a:gd name="connsiteY6" fmla="*/ 5801 h 50940"/>
                <a:gd name="connsiteX7" fmla="*/ 0 w 32754"/>
                <a:gd name="connsiteY7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4" h="50940">
                  <a:moveTo>
                    <a:pt x="0" y="0"/>
                  </a:moveTo>
                  <a:lnTo>
                    <a:pt x="32754" y="0"/>
                  </a:lnTo>
                  <a:lnTo>
                    <a:pt x="32754" y="2934"/>
                  </a:lnTo>
                  <a:lnTo>
                    <a:pt x="14262" y="50941"/>
                  </a:lnTo>
                  <a:lnTo>
                    <a:pt x="7062" y="50941"/>
                  </a:lnTo>
                  <a:lnTo>
                    <a:pt x="24464" y="5801"/>
                  </a:lnTo>
                  <a:lnTo>
                    <a:pt x="0" y="58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266F1253-0F8B-C5EE-F057-17027A0F0A73}"/>
                </a:ext>
              </a:extLst>
            </p:cNvPr>
            <p:cNvSpPr/>
            <p:nvPr/>
          </p:nvSpPr>
          <p:spPr>
            <a:xfrm>
              <a:off x="4962539" y="2723810"/>
              <a:ext cx="32959" cy="51930"/>
            </a:xfrm>
            <a:custGeom>
              <a:avLst/>
              <a:gdLst>
                <a:gd name="connsiteX0" fmla="*/ 2149 w 32959"/>
                <a:gd name="connsiteY0" fmla="*/ 0 h 51930"/>
                <a:gd name="connsiteX1" fmla="*/ 29207 w 32959"/>
                <a:gd name="connsiteY1" fmla="*/ 0 h 51930"/>
                <a:gd name="connsiteX2" fmla="*/ 29207 w 32959"/>
                <a:gd name="connsiteY2" fmla="*/ 5801 h 51930"/>
                <a:gd name="connsiteX3" fmla="*/ 8461 w 32959"/>
                <a:gd name="connsiteY3" fmla="*/ 5801 h 51930"/>
                <a:gd name="connsiteX4" fmla="*/ 8461 w 32959"/>
                <a:gd name="connsiteY4" fmla="*/ 18288 h 51930"/>
                <a:gd name="connsiteX5" fmla="*/ 11464 w 32959"/>
                <a:gd name="connsiteY5" fmla="*/ 17538 h 51930"/>
                <a:gd name="connsiteX6" fmla="*/ 14467 w 32959"/>
                <a:gd name="connsiteY6" fmla="*/ 17265 h 51930"/>
                <a:gd name="connsiteX7" fmla="*/ 27978 w 32959"/>
                <a:gd name="connsiteY7" fmla="*/ 21940 h 51930"/>
                <a:gd name="connsiteX8" fmla="*/ 32960 w 32959"/>
                <a:gd name="connsiteY8" fmla="*/ 34597 h 51930"/>
                <a:gd name="connsiteX9" fmla="*/ 27841 w 32959"/>
                <a:gd name="connsiteY9" fmla="*/ 47392 h 51930"/>
                <a:gd name="connsiteX10" fmla="*/ 13409 w 32959"/>
                <a:gd name="connsiteY10" fmla="*/ 51930 h 51930"/>
                <a:gd name="connsiteX11" fmla="*/ 6858 w 32959"/>
                <a:gd name="connsiteY11" fmla="*/ 51385 h 51930"/>
                <a:gd name="connsiteX12" fmla="*/ 0 w 32959"/>
                <a:gd name="connsiteY12" fmla="*/ 49746 h 51930"/>
                <a:gd name="connsiteX13" fmla="*/ 0 w 32959"/>
                <a:gd name="connsiteY13" fmla="*/ 42820 h 51930"/>
                <a:gd name="connsiteX14" fmla="*/ 6347 w 32959"/>
                <a:gd name="connsiteY14" fmla="*/ 45311 h 51930"/>
                <a:gd name="connsiteX15" fmla="*/ 13273 w 32959"/>
                <a:gd name="connsiteY15" fmla="*/ 46130 h 51930"/>
                <a:gd name="connsiteX16" fmla="*/ 22621 w 32959"/>
                <a:gd name="connsiteY16" fmla="*/ 43025 h 51930"/>
                <a:gd name="connsiteX17" fmla="*/ 26068 w 32959"/>
                <a:gd name="connsiteY17" fmla="*/ 34597 h 51930"/>
                <a:gd name="connsiteX18" fmla="*/ 22621 w 32959"/>
                <a:gd name="connsiteY18" fmla="*/ 26170 h 51930"/>
                <a:gd name="connsiteX19" fmla="*/ 13273 w 32959"/>
                <a:gd name="connsiteY19" fmla="*/ 23065 h 51930"/>
                <a:gd name="connsiteX20" fmla="*/ 7746 w 32959"/>
                <a:gd name="connsiteY20" fmla="*/ 23679 h 51930"/>
                <a:gd name="connsiteX21" fmla="*/ 2149 w 32959"/>
                <a:gd name="connsiteY21" fmla="*/ 25590 h 51930"/>
                <a:gd name="connsiteX22" fmla="*/ 2149 w 32959"/>
                <a:gd name="connsiteY22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30">
                  <a:moveTo>
                    <a:pt x="2149" y="0"/>
                  </a:moveTo>
                  <a:lnTo>
                    <a:pt x="29207" y="0"/>
                  </a:lnTo>
                  <a:lnTo>
                    <a:pt x="29207" y="5801"/>
                  </a:lnTo>
                  <a:lnTo>
                    <a:pt x="8461" y="5801"/>
                  </a:lnTo>
                  <a:lnTo>
                    <a:pt x="8461" y="18288"/>
                  </a:lnTo>
                  <a:cubicBezTo>
                    <a:pt x="9463" y="17947"/>
                    <a:pt x="10464" y="17697"/>
                    <a:pt x="11464" y="17538"/>
                  </a:cubicBezTo>
                  <a:cubicBezTo>
                    <a:pt x="12465" y="17356"/>
                    <a:pt x="13465" y="17265"/>
                    <a:pt x="14467" y="17265"/>
                  </a:cubicBezTo>
                  <a:cubicBezTo>
                    <a:pt x="20153" y="17265"/>
                    <a:pt x="24657" y="18823"/>
                    <a:pt x="27978" y="21940"/>
                  </a:cubicBezTo>
                  <a:cubicBezTo>
                    <a:pt x="31299" y="25055"/>
                    <a:pt x="32960" y="29275"/>
                    <a:pt x="32960" y="34597"/>
                  </a:cubicBezTo>
                  <a:cubicBezTo>
                    <a:pt x="32960" y="40080"/>
                    <a:pt x="31253" y="44344"/>
                    <a:pt x="27841" y="47392"/>
                  </a:cubicBezTo>
                  <a:cubicBezTo>
                    <a:pt x="24429" y="50418"/>
                    <a:pt x="19619" y="51930"/>
                    <a:pt x="13409" y="51930"/>
                  </a:cubicBezTo>
                  <a:cubicBezTo>
                    <a:pt x="11270" y="51930"/>
                    <a:pt x="9087" y="51748"/>
                    <a:pt x="6858" y="51385"/>
                  </a:cubicBezTo>
                  <a:cubicBezTo>
                    <a:pt x="4652" y="51021"/>
                    <a:pt x="2366" y="50475"/>
                    <a:pt x="0" y="49746"/>
                  </a:cubicBezTo>
                  <a:lnTo>
                    <a:pt x="0" y="42820"/>
                  </a:lnTo>
                  <a:cubicBezTo>
                    <a:pt x="2048" y="43935"/>
                    <a:pt x="4163" y="44765"/>
                    <a:pt x="6347" y="45311"/>
                  </a:cubicBezTo>
                  <a:cubicBezTo>
                    <a:pt x="8531" y="45857"/>
                    <a:pt x="10839" y="46130"/>
                    <a:pt x="13273" y="46130"/>
                  </a:cubicBezTo>
                  <a:cubicBezTo>
                    <a:pt x="17208" y="46130"/>
                    <a:pt x="20324" y="45094"/>
                    <a:pt x="22621" y="43025"/>
                  </a:cubicBezTo>
                  <a:cubicBezTo>
                    <a:pt x="24919" y="40956"/>
                    <a:pt x="26068" y="38146"/>
                    <a:pt x="26068" y="34597"/>
                  </a:cubicBezTo>
                  <a:cubicBezTo>
                    <a:pt x="26068" y="31049"/>
                    <a:pt x="24919" y="28240"/>
                    <a:pt x="22621" y="26170"/>
                  </a:cubicBezTo>
                  <a:cubicBezTo>
                    <a:pt x="20324" y="24100"/>
                    <a:pt x="17208" y="23065"/>
                    <a:pt x="13273" y="23065"/>
                  </a:cubicBezTo>
                  <a:cubicBezTo>
                    <a:pt x="11430" y="23065"/>
                    <a:pt x="9588" y="23269"/>
                    <a:pt x="7746" y="23679"/>
                  </a:cubicBezTo>
                  <a:cubicBezTo>
                    <a:pt x="5925" y="24089"/>
                    <a:pt x="4061" y="24726"/>
                    <a:pt x="2149" y="25590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82A9D17-716C-E9F6-BDB4-2ECFB0A27C1C}"/>
                </a:ext>
              </a:extLst>
            </p:cNvPr>
            <p:cNvSpPr/>
            <p:nvPr/>
          </p:nvSpPr>
          <p:spPr>
            <a:xfrm>
              <a:off x="4804701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DE0D9E6A-1498-FBAB-F54E-42F30840C46D}"/>
                </a:ext>
              </a:extLst>
            </p:cNvPr>
            <p:cNvSpPr/>
            <p:nvPr/>
          </p:nvSpPr>
          <p:spPr>
            <a:xfrm>
              <a:off x="4852025" y="2536945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79994BD-84D4-98BB-2DA2-385286713EEB}"/>
                </a:ext>
              </a:extLst>
            </p:cNvPr>
            <p:cNvSpPr/>
            <p:nvPr/>
          </p:nvSpPr>
          <p:spPr>
            <a:xfrm>
              <a:off x="4874442" y="2494670"/>
              <a:ext cx="30331" cy="50940"/>
            </a:xfrm>
            <a:custGeom>
              <a:avLst/>
              <a:gdLst>
                <a:gd name="connsiteX0" fmla="*/ 989 w 30331"/>
                <a:gd name="connsiteY0" fmla="*/ 45141 h 50940"/>
                <a:gd name="connsiteX1" fmla="*/ 12248 w 30331"/>
                <a:gd name="connsiteY1" fmla="*/ 45141 h 50940"/>
                <a:gd name="connsiteX2" fmla="*/ 12248 w 30331"/>
                <a:gd name="connsiteY2" fmla="*/ 6278 h 50940"/>
                <a:gd name="connsiteX3" fmla="*/ 0 w 30331"/>
                <a:gd name="connsiteY3" fmla="*/ 8735 h 50940"/>
                <a:gd name="connsiteX4" fmla="*/ 0 w 30331"/>
                <a:gd name="connsiteY4" fmla="*/ 2457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41 h 50940"/>
                <a:gd name="connsiteX8" fmla="*/ 30332 w 30331"/>
                <a:gd name="connsiteY8" fmla="*/ 45141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41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41"/>
                  </a:moveTo>
                  <a:lnTo>
                    <a:pt x="12248" y="45141"/>
                  </a:lnTo>
                  <a:lnTo>
                    <a:pt x="12248" y="6278"/>
                  </a:lnTo>
                  <a:lnTo>
                    <a:pt x="0" y="8735"/>
                  </a:lnTo>
                  <a:lnTo>
                    <a:pt x="0" y="2457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41"/>
                  </a:lnTo>
                  <a:lnTo>
                    <a:pt x="30332" y="45141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41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90FA2A24-67A6-23B7-5B26-4BEB38A68791}"/>
                </a:ext>
              </a:extLst>
            </p:cNvPr>
            <p:cNvSpPr/>
            <p:nvPr/>
          </p:nvSpPr>
          <p:spPr>
            <a:xfrm>
              <a:off x="4915829" y="2493749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3 h 52851"/>
                <a:gd name="connsiteX4" fmla="*/ 17606 w 35211"/>
                <a:gd name="connsiteY4" fmla="*/ 47393 h 52851"/>
                <a:gd name="connsiteX5" fmla="*/ 25624 w 35211"/>
                <a:gd name="connsiteY5" fmla="*/ 42173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70"/>
                    <a:pt x="9588" y="42173"/>
                  </a:cubicBezTo>
                  <a:cubicBezTo>
                    <a:pt x="11384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1" y="17845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5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DF62925-97EE-569F-63D9-162A1AEA3961}"/>
                </a:ext>
              </a:extLst>
            </p:cNvPr>
            <p:cNvSpPr/>
            <p:nvPr/>
          </p:nvSpPr>
          <p:spPr>
            <a:xfrm>
              <a:off x="4960286" y="2493749"/>
              <a:ext cx="35212" cy="52851"/>
            </a:xfrm>
            <a:custGeom>
              <a:avLst/>
              <a:gdLst>
                <a:gd name="connsiteX0" fmla="*/ 17606 w 35212"/>
                <a:gd name="connsiteY0" fmla="*/ 5460 h 52851"/>
                <a:gd name="connsiteX1" fmla="*/ 9588 w 35212"/>
                <a:gd name="connsiteY1" fmla="*/ 10714 h 52851"/>
                <a:gd name="connsiteX2" fmla="*/ 6927 w 35212"/>
                <a:gd name="connsiteY2" fmla="*/ 26443 h 52851"/>
                <a:gd name="connsiteX3" fmla="*/ 9588 w 35212"/>
                <a:gd name="connsiteY3" fmla="*/ 42173 h 52851"/>
                <a:gd name="connsiteX4" fmla="*/ 17606 w 35212"/>
                <a:gd name="connsiteY4" fmla="*/ 47393 h 52851"/>
                <a:gd name="connsiteX5" fmla="*/ 25624 w 35212"/>
                <a:gd name="connsiteY5" fmla="*/ 42173 h 52851"/>
                <a:gd name="connsiteX6" fmla="*/ 28320 w 35212"/>
                <a:gd name="connsiteY6" fmla="*/ 26443 h 52851"/>
                <a:gd name="connsiteX7" fmla="*/ 25624 w 35212"/>
                <a:gd name="connsiteY7" fmla="*/ 10714 h 52851"/>
                <a:gd name="connsiteX8" fmla="*/ 17606 w 35212"/>
                <a:gd name="connsiteY8" fmla="*/ 5460 h 52851"/>
                <a:gd name="connsiteX9" fmla="*/ 17606 w 35212"/>
                <a:gd name="connsiteY9" fmla="*/ 0 h 52851"/>
                <a:gd name="connsiteX10" fmla="*/ 30674 w 35212"/>
                <a:gd name="connsiteY10" fmla="*/ 6790 h 52851"/>
                <a:gd name="connsiteX11" fmla="*/ 35212 w 35212"/>
                <a:gd name="connsiteY11" fmla="*/ 26443 h 52851"/>
                <a:gd name="connsiteX12" fmla="*/ 30674 w 35212"/>
                <a:gd name="connsiteY12" fmla="*/ 46096 h 52851"/>
                <a:gd name="connsiteX13" fmla="*/ 17606 w 35212"/>
                <a:gd name="connsiteY13" fmla="*/ 52852 h 52851"/>
                <a:gd name="connsiteX14" fmla="*/ 4504 w 35212"/>
                <a:gd name="connsiteY14" fmla="*/ 46096 h 52851"/>
                <a:gd name="connsiteX15" fmla="*/ 0 w 35212"/>
                <a:gd name="connsiteY15" fmla="*/ 26443 h 52851"/>
                <a:gd name="connsiteX16" fmla="*/ 4504 w 35212"/>
                <a:gd name="connsiteY16" fmla="*/ 6790 h 52851"/>
                <a:gd name="connsiteX17" fmla="*/ 17606 w 35212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1">
                  <a:moveTo>
                    <a:pt x="17606" y="5460"/>
                  </a:moveTo>
                  <a:cubicBezTo>
                    <a:pt x="14058" y="5460"/>
                    <a:pt x="11385" y="7211"/>
                    <a:pt x="9588" y="10714"/>
                  </a:cubicBezTo>
                  <a:cubicBezTo>
                    <a:pt x="7814" y="14194"/>
                    <a:pt x="6927" y="19437"/>
                    <a:pt x="6927" y="26443"/>
                  </a:cubicBezTo>
                  <a:cubicBezTo>
                    <a:pt x="6927" y="33426"/>
                    <a:pt x="7814" y="38670"/>
                    <a:pt x="9588" y="42173"/>
                  </a:cubicBezTo>
                  <a:cubicBezTo>
                    <a:pt x="11385" y="45653"/>
                    <a:pt x="14058" y="47393"/>
                    <a:pt x="17606" y="47393"/>
                  </a:cubicBezTo>
                  <a:cubicBezTo>
                    <a:pt x="21177" y="47393"/>
                    <a:pt x="23850" y="45653"/>
                    <a:pt x="25624" y="42173"/>
                  </a:cubicBezTo>
                  <a:cubicBezTo>
                    <a:pt x="27421" y="38670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4"/>
                    <a:pt x="35212" y="17845"/>
                    <a:pt x="35212" y="26443"/>
                  </a:cubicBezTo>
                  <a:cubicBezTo>
                    <a:pt x="35212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2" y="41570"/>
                    <a:pt x="0" y="35018"/>
                    <a:pt x="0" y="26443"/>
                  </a:cubicBezTo>
                  <a:cubicBezTo>
                    <a:pt x="0" y="17845"/>
                    <a:pt x="1502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9AE47FD0-4FB4-2985-0CA2-B69A44BC1509}"/>
                </a:ext>
              </a:extLst>
            </p:cNvPr>
            <p:cNvSpPr/>
            <p:nvPr/>
          </p:nvSpPr>
          <p:spPr>
            <a:xfrm>
              <a:off x="4723751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FCB73200-C663-9E9A-3AF7-7292E04EC768}"/>
                </a:ext>
              </a:extLst>
            </p:cNvPr>
            <p:cNvSpPr/>
            <p:nvPr/>
          </p:nvSpPr>
          <p:spPr>
            <a:xfrm>
              <a:off x="4698854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2BAE64C-E4A0-282C-31DF-391DB5911BEB}"/>
                </a:ext>
              </a:extLst>
            </p:cNvPr>
            <p:cNvSpPr/>
            <p:nvPr/>
          </p:nvSpPr>
          <p:spPr>
            <a:xfrm>
              <a:off x="4704260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D1972270-7E94-3B25-7476-AF9665C611FB}"/>
                </a:ext>
              </a:extLst>
            </p:cNvPr>
            <p:cNvSpPr/>
            <p:nvPr/>
          </p:nvSpPr>
          <p:spPr>
            <a:xfrm>
              <a:off x="4698854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0111E48-5442-4CF3-01BA-0327267F5A9B}"/>
              </a:ext>
            </a:extLst>
          </p:cNvPr>
          <p:cNvGrpSpPr/>
          <p:nvPr/>
        </p:nvGrpSpPr>
        <p:grpSpPr>
          <a:xfrm>
            <a:off x="5116360" y="2166040"/>
            <a:ext cx="1465031" cy="1050865"/>
            <a:chOff x="5116360" y="2387519"/>
            <a:chExt cx="1465031" cy="1050865"/>
          </a:xfrm>
        </p:grpSpPr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C17B006B-6C40-3CF2-D4F4-0ABD0F7BAB4C}"/>
                </a:ext>
              </a:extLst>
            </p:cNvPr>
            <p:cNvSpPr/>
            <p:nvPr/>
          </p:nvSpPr>
          <p:spPr>
            <a:xfrm>
              <a:off x="5116360" y="3436700"/>
              <a:ext cx="43731" cy="842"/>
            </a:xfrm>
            <a:custGeom>
              <a:avLst/>
              <a:gdLst>
                <a:gd name="connsiteX0" fmla="*/ 0 w 43731"/>
                <a:gd name="connsiteY0" fmla="*/ 0 h 842"/>
                <a:gd name="connsiteX1" fmla="*/ 0 w 43731"/>
                <a:gd name="connsiteY1" fmla="*/ 0 h 842"/>
                <a:gd name="connsiteX2" fmla="*/ 43732 w 43731"/>
                <a:gd name="connsiteY2" fmla="*/ 0 h 842"/>
                <a:gd name="connsiteX3" fmla="*/ 43732 w 43731"/>
                <a:gd name="connsiteY3" fmla="*/ 0 h 842"/>
                <a:gd name="connsiteX4" fmla="*/ 0 w 43731"/>
                <a:gd name="connsiteY4" fmla="*/ 0 h 842"/>
                <a:gd name="connsiteX5" fmla="*/ 0 w 43731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1" h="842">
                  <a:moveTo>
                    <a:pt x="0" y="0"/>
                  </a:moveTo>
                  <a:lnTo>
                    <a:pt x="0" y="0"/>
                  </a:lnTo>
                  <a:lnTo>
                    <a:pt x="43732" y="0"/>
                  </a:lnTo>
                  <a:lnTo>
                    <a:pt x="4373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E8299B5-71FE-6E55-77BB-64B2BF3B79AD}"/>
                </a:ext>
              </a:extLst>
            </p:cNvPr>
            <p:cNvSpPr/>
            <p:nvPr/>
          </p:nvSpPr>
          <p:spPr>
            <a:xfrm>
              <a:off x="5116360" y="3436700"/>
              <a:ext cx="43731" cy="842"/>
            </a:xfrm>
            <a:custGeom>
              <a:avLst/>
              <a:gdLst>
                <a:gd name="connsiteX0" fmla="*/ 0 w 43731"/>
                <a:gd name="connsiteY0" fmla="*/ 0 h 842"/>
                <a:gd name="connsiteX1" fmla="*/ 0 w 43731"/>
                <a:gd name="connsiteY1" fmla="*/ 0 h 842"/>
                <a:gd name="connsiteX2" fmla="*/ 43732 w 43731"/>
                <a:gd name="connsiteY2" fmla="*/ 0 h 842"/>
                <a:gd name="connsiteX3" fmla="*/ 0 w 43731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1" h="842">
                  <a:moveTo>
                    <a:pt x="0" y="0"/>
                  </a:moveTo>
                  <a:lnTo>
                    <a:pt x="0" y="0"/>
                  </a:lnTo>
                  <a:lnTo>
                    <a:pt x="43732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6DC8CB3C-4340-021B-3D72-14B782D8C6EF}"/>
                </a:ext>
              </a:extLst>
            </p:cNvPr>
            <p:cNvSpPr/>
            <p:nvPr/>
          </p:nvSpPr>
          <p:spPr>
            <a:xfrm>
              <a:off x="517102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64FD351F-EE68-1C51-4DD1-9B9DA9BB4C19}"/>
                </a:ext>
              </a:extLst>
            </p:cNvPr>
            <p:cNvSpPr/>
            <p:nvPr/>
          </p:nvSpPr>
          <p:spPr>
            <a:xfrm>
              <a:off x="517102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63075C1-7F5B-DACF-E2AC-AF2118E43F68}"/>
                </a:ext>
              </a:extLst>
            </p:cNvPr>
            <p:cNvSpPr/>
            <p:nvPr/>
          </p:nvSpPr>
          <p:spPr>
            <a:xfrm>
              <a:off x="5225690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2531FBC-B3E8-C37D-903C-EDC72C0398FB}"/>
                </a:ext>
              </a:extLst>
            </p:cNvPr>
            <p:cNvSpPr/>
            <p:nvPr/>
          </p:nvSpPr>
          <p:spPr>
            <a:xfrm>
              <a:off x="5225690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9703CD87-E8AF-5AB1-AB45-3D2D125215A1}"/>
                </a:ext>
              </a:extLst>
            </p:cNvPr>
            <p:cNvSpPr/>
            <p:nvPr/>
          </p:nvSpPr>
          <p:spPr>
            <a:xfrm>
              <a:off x="528035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86FA886-F731-4AE0-4011-AB72D1AA1AF7}"/>
                </a:ext>
              </a:extLst>
            </p:cNvPr>
            <p:cNvSpPr/>
            <p:nvPr/>
          </p:nvSpPr>
          <p:spPr>
            <a:xfrm>
              <a:off x="5280355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962E3FF-1572-8616-4A46-B2014293ACC8}"/>
                </a:ext>
              </a:extLst>
            </p:cNvPr>
            <p:cNvSpPr/>
            <p:nvPr/>
          </p:nvSpPr>
          <p:spPr>
            <a:xfrm>
              <a:off x="5335021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F70E97D2-E8AC-A97C-1859-9873167505F5}"/>
                </a:ext>
              </a:extLst>
            </p:cNvPr>
            <p:cNvSpPr/>
            <p:nvPr/>
          </p:nvSpPr>
          <p:spPr>
            <a:xfrm>
              <a:off x="5335021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391C6F5-B75B-2BF2-D383-1392CC2512C0}"/>
                </a:ext>
              </a:extLst>
            </p:cNvPr>
            <p:cNvSpPr/>
            <p:nvPr/>
          </p:nvSpPr>
          <p:spPr>
            <a:xfrm>
              <a:off x="5389687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6E952F52-E574-D899-0157-73074BD5F37D}"/>
                </a:ext>
              </a:extLst>
            </p:cNvPr>
            <p:cNvSpPr/>
            <p:nvPr/>
          </p:nvSpPr>
          <p:spPr>
            <a:xfrm>
              <a:off x="5389687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6B4CBBF7-E57A-7079-BFA6-50C1A15191AB}"/>
                </a:ext>
              </a:extLst>
            </p:cNvPr>
            <p:cNvSpPr/>
            <p:nvPr/>
          </p:nvSpPr>
          <p:spPr>
            <a:xfrm>
              <a:off x="5444352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43733 w 43732"/>
                <a:gd name="connsiteY3" fmla="*/ 0 h 842"/>
                <a:gd name="connsiteX4" fmla="*/ 0 w 43732"/>
                <a:gd name="connsiteY4" fmla="*/ 0 h 842"/>
                <a:gd name="connsiteX5" fmla="*/ 0 w 437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AE597A26-9568-A574-777F-01EFE9A60821}"/>
                </a:ext>
              </a:extLst>
            </p:cNvPr>
            <p:cNvSpPr/>
            <p:nvPr/>
          </p:nvSpPr>
          <p:spPr>
            <a:xfrm>
              <a:off x="5444352" y="3436700"/>
              <a:ext cx="43732" cy="842"/>
            </a:xfrm>
            <a:custGeom>
              <a:avLst/>
              <a:gdLst>
                <a:gd name="connsiteX0" fmla="*/ 0 w 43732"/>
                <a:gd name="connsiteY0" fmla="*/ 0 h 842"/>
                <a:gd name="connsiteX1" fmla="*/ 0 w 43732"/>
                <a:gd name="connsiteY1" fmla="*/ 0 h 842"/>
                <a:gd name="connsiteX2" fmla="*/ 43733 w 43732"/>
                <a:gd name="connsiteY2" fmla="*/ 0 h 842"/>
                <a:gd name="connsiteX3" fmla="*/ 0 w 437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2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0C22EFF7-5407-68E6-CC46-B67140BAC892}"/>
                </a:ext>
              </a:extLst>
            </p:cNvPr>
            <p:cNvSpPr/>
            <p:nvPr/>
          </p:nvSpPr>
          <p:spPr>
            <a:xfrm>
              <a:off x="5499018" y="3436700"/>
              <a:ext cx="43733" cy="842"/>
            </a:xfrm>
            <a:custGeom>
              <a:avLst/>
              <a:gdLst>
                <a:gd name="connsiteX0" fmla="*/ 0 w 43733"/>
                <a:gd name="connsiteY0" fmla="*/ 0 h 842"/>
                <a:gd name="connsiteX1" fmla="*/ 0 w 43733"/>
                <a:gd name="connsiteY1" fmla="*/ 0 h 842"/>
                <a:gd name="connsiteX2" fmla="*/ 43733 w 43733"/>
                <a:gd name="connsiteY2" fmla="*/ 0 h 842"/>
                <a:gd name="connsiteX3" fmla="*/ 43733 w 43733"/>
                <a:gd name="connsiteY3" fmla="*/ 0 h 842"/>
                <a:gd name="connsiteX4" fmla="*/ 0 w 43733"/>
                <a:gd name="connsiteY4" fmla="*/ 0 h 842"/>
                <a:gd name="connsiteX5" fmla="*/ 0 w 43733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3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437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4E887CA9-C13E-610B-0212-44385DB02E5C}"/>
                </a:ext>
              </a:extLst>
            </p:cNvPr>
            <p:cNvSpPr/>
            <p:nvPr/>
          </p:nvSpPr>
          <p:spPr>
            <a:xfrm>
              <a:off x="5499018" y="3436700"/>
              <a:ext cx="43733" cy="842"/>
            </a:xfrm>
            <a:custGeom>
              <a:avLst/>
              <a:gdLst>
                <a:gd name="connsiteX0" fmla="*/ 0 w 43733"/>
                <a:gd name="connsiteY0" fmla="*/ 0 h 842"/>
                <a:gd name="connsiteX1" fmla="*/ 0 w 43733"/>
                <a:gd name="connsiteY1" fmla="*/ 0 h 842"/>
                <a:gd name="connsiteX2" fmla="*/ 43733 w 43733"/>
                <a:gd name="connsiteY2" fmla="*/ 0 h 842"/>
                <a:gd name="connsiteX3" fmla="*/ 0 w 43733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3" h="842">
                  <a:moveTo>
                    <a:pt x="0" y="0"/>
                  </a:moveTo>
                  <a:lnTo>
                    <a:pt x="0" y="0"/>
                  </a:lnTo>
                  <a:lnTo>
                    <a:pt x="437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3D97C570-D151-03F9-0C05-C3DAEBF5A8C4}"/>
                </a:ext>
              </a:extLst>
            </p:cNvPr>
            <p:cNvSpPr/>
            <p:nvPr/>
          </p:nvSpPr>
          <p:spPr>
            <a:xfrm>
              <a:off x="5553684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43731 w 43730"/>
                <a:gd name="connsiteY3" fmla="*/ 0 h 842"/>
                <a:gd name="connsiteX4" fmla="*/ 0 w 43730"/>
                <a:gd name="connsiteY4" fmla="*/ 0 h 842"/>
                <a:gd name="connsiteX5" fmla="*/ 0 w 4373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7212466-02B6-8030-C6DC-935824D14289}"/>
                </a:ext>
              </a:extLst>
            </p:cNvPr>
            <p:cNvSpPr/>
            <p:nvPr/>
          </p:nvSpPr>
          <p:spPr>
            <a:xfrm>
              <a:off x="5553684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0 w 4373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D415A21-0534-F737-CB20-2043B26B20E1}"/>
                </a:ext>
              </a:extLst>
            </p:cNvPr>
            <p:cNvSpPr/>
            <p:nvPr/>
          </p:nvSpPr>
          <p:spPr>
            <a:xfrm>
              <a:off x="5608347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43731 w 43730"/>
                <a:gd name="connsiteY3" fmla="*/ 0 h 842"/>
                <a:gd name="connsiteX4" fmla="*/ 0 w 43730"/>
                <a:gd name="connsiteY4" fmla="*/ 0 h 842"/>
                <a:gd name="connsiteX5" fmla="*/ 0 w 43730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BC652BE0-33F7-39A1-7DD7-825FEF8025AF}"/>
                </a:ext>
              </a:extLst>
            </p:cNvPr>
            <p:cNvSpPr/>
            <p:nvPr/>
          </p:nvSpPr>
          <p:spPr>
            <a:xfrm>
              <a:off x="5608347" y="3436700"/>
              <a:ext cx="43730" cy="842"/>
            </a:xfrm>
            <a:custGeom>
              <a:avLst/>
              <a:gdLst>
                <a:gd name="connsiteX0" fmla="*/ 0 w 43730"/>
                <a:gd name="connsiteY0" fmla="*/ 0 h 842"/>
                <a:gd name="connsiteX1" fmla="*/ 0 w 43730"/>
                <a:gd name="connsiteY1" fmla="*/ 0 h 842"/>
                <a:gd name="connsiteX2" fmla="*/ 43731 w 43730"/>
                <a:gd name="connsiteY2" fmla="*/ 0 h 842"/>
                <a:gd name="connsiteX3" fmla="*/ 0 w 43730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0" h="842">
                  <a:moveTo>
                    <a:pt x="0" y="0"/>
                  </a:moveTo>
                  <a:lnTo>
                    <a:pt x="0" y="0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BE84B843-C665-A2DD-2B2C-CA4AC45A8435}"/>
                </a:ext>
              </a:extLst>
            </p:cNvPr>
            <p:cNvSpPr/>
            <p:nvPr/>
          </p:nvSpPr>
          <p:spPr>
            <a:xfrm>
              <a:off x="5663011" y="3305768"/>
              <a:ext cx="43739" cy="130931"/>
            </a:xfrm>
            <a:custGeom>
              <a:avLst/>
              <a:gdLst>
                <a:gd name="connsiteX0" fmla="*/ 0 w 43739"/>
                <a:gd name="connsiteY0" fmla="*/ 0 h 130931"/>
                <a:gd name="connsiteX1" fmla="*/ 0 w 43739"/>
                <a:gd name="connsiteY1" fmla="*/ 130931 h 130931"/>
                <a:gd name="connsiteX2" fmla="*/ 43739 w 43739"/>
                <a:gd name="connsiteY2" fmla="*/ 130931 h 130931"/>
                <a:gd name="connsiteX3" fmla="*/ 43739 w 43739"/>
                <a:gd name="connsiteY3" fmla="*/ 0 h 130931"/>
                <a:gd name="connsiteX4" fmla="*/ 0 w 43739"/>
                <a:gd name="connsiteY4" fmla="*/ 0 h 130931"/>
                <a:gd name="connsiteX5" fmla="*/ 0 w 43739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130931">
                  <a:moveTo>
                    <a:pt x="0" y="0"/>
                  </a:moveTo>
                  <a:lnTo>
                    <a:pt x="0" y="130931"/>
                  </a:lnTo>
                  <a:lnTo>
                    <a:pt x="43739" y="130931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AA86640-58E3-4A0A-46AC-9F9B851FBEDE}"/>
                </a:ext>
              </a:extLst>
            </p:cNvPr>
            <p:cNvSpPr/>
            <p:nvPr/>
          </p:nvSpPr>
          <p:spPr>
            <a:xfrm>
              <a:off x="5663011" y="3305768"/>
              <a:ext cx="43739" cy="130931"/>
            </a:xfrm>
            <a:custGeom>
              <a:avLst/>
              <a:gdLst>
                <a:gd name="connsiteX0" fmla="*/ 0 w 43739"/>
                <a:gd name="connsiteY0" fmla="*/ 0 h 130931"/>
                <a:gd name="connsiteX1" fmla="*/ 0 w 43739"/>
                <a:gd name="connsiteY1" fmla="*/ 130931 h 130931"/>
                <a:gd name="connsiteX2" fmla="*/ 43739 w 43739"/>
                <a:gd name="connsiteY2" fmla="*/ 130931 h 130931"/>
                <a:gd name="connsiteX3" fmla="*/ 43739 w 43739"/>
                <a:gd name="connsiteY3" fmla="*/ 0 h 130931"/>
                <a:gd name="connsiteX4" fmla="*/ 0 w 43739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130931">
                  <a:moveTo>
                    <a:pt x="0" y="0"/>
                  </a:moveTo>
                  <a:lnTo>
                    <a:pt x="0" y="130931"/>
                  </a:lnTo>
                  <a:lnTo>
                    <a:pt x="43739" y="130931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91AE372-1820-C345-AD4D-91769E0DBD50}"/>
                </a:ext>
              </a:extLst>
            </p:cNvPr>
            <p:cNvSpPr/>
            <p:nvPr/>
          </p:nvSpPr>
          <p:spPr>
            <a:xfrm>
              <a:off x="5717683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73FE52BE-D394-3E13-BEC9-2AEF83F15EBB}"/>
                </a:ext>
              </a:extLst>
            </p:cNvPr>
            <p:cNvSpPr/>
            <p:nvPr/>
          </p:nvSpPr>
          <p:spPr>
            <a:xfrm>
              <a:off x="5717683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7FC8BB5-9B96-5652-5BD6-5EB8DD523D75}"/>
                </a:ext>
              </a:extLst>
            </p:cNvPr>
            <p:cNvSpPr/>
            <p:nvPr/>
          </p:nvSpPr>
          <p:spPr>
            <a:xfrm>
              <a:off x="5772346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  <a:gd name="connsiteX5" fmla="*/ 0 w 43730"/>
                <a:gd name="connsiteY5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A04D1C40-9865-2492-1E4C-0281ACDC19EF}"/>
                </a:ext>
              </a:extLst>
            </p:cNvPr>
            <p:cNvSpPr/>
            <p:nvPr/>
          </p:nvSpPr>
          <p:spPr>
            <a:xfrm>
              <a:off x="5772346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4536DA8-0F87-C44B-CD04-8B6FB1B6D33F}"/>
                </a:ext>
              </a:extLst>
            </p:cNvPr>
            <p:cNvSpPr/>
            <p:nvPr/>
          </p:nvSpPr>
          <p:spPr>
            <a:xfrm>
              <a:off x="5827010" y="3043890"/>
              <a:ext cx="43730" cy="392809"/>
            </a:xfrm>
            <a:custGeom>
              <a:avLst/>
              <a:gdLst>
                <a:gd name="connsiteX0" fmla="*/ 0 w 43730"/>
                <a:gd name="connsiteY0" fmla="*/ 0 h 392809"/>
                <a:gd name="connsiteX1" fmla="*/ 0 w 43730"/>
                <a:gd name="connsiteY1" fmla="*/ 392809 h 392809"/>
                <a:gd name="connsiteX2" fmla="*/ 43731 w 43730"/>
                <a:gd name="connsiteY2" fmla="*/ 392809 h 392809"/>
                <a:gd name="connsiteX3" fmla="*/ 43731 w 43730"/>
                <a:gd name="connsiteY3" fmla="*/ 0 h 392809"/>
                <a:gd name="connsiteX4" fmla="*/ 0 w 43730"/>
                <a:gd name="connsiteY4" fmla="*/ 0 h 392809"/>
                <a:gd name="connsiteX5" fmla="*/ 0 w 43730"/>
                <a:gd name="connsiteY5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392809">
                  <a:moveTo>
                    <a:pt x="0" y="0"/>
                  </a:moveTo>
                  <a:lnTo>
                    <a:pt x="0" y="392809"/>
                  </a:lnTo>
                  <a:lnTo>
                    <a:pt x="43731" y="39280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0CBFBE15-12A7-1F2C-E4A9-916E1AEC6065}"/>
                </a:ext>
              </a:extLst>
            </p:cNvPr>
            <p:cNvSpPr/>
            <p:nvPr/>
          </p:nvSpPr>
          <p:spPr>
            <a:xfrm>
              <a:off x="5827010" y="3043890"/>
              <a:ext cx="43730" cy="392809"/>
            </a:xfrm>
            <a:custGeom>
              <a:avLst/>
              <a:gdLst>
                <a:gd name="connsiteX0" fmla="*/ 0 w 43730"/>
                <a:gd name="connsiteY0" fmla="*/ 0 h 392809"/>
                <a:gd name="connsiteX1" fmla="*/ 0 w 43730"/>
                <a:gd name="connsiteY1" fmla="*/ 392809 h 392809"/>
                <a:gd name="connsiteX2" fmla="*/ 43731 w 43730"/>
                <a:gd name="connsiteY2" fmla="*/ 392809 h 392809"/>
                <a:gd name="connsiteX3" fmla="*/ 43731 w 43730"/>
                <a:gd name="connsiteY3" fmla="*/ 0 h 392809"/>
                <a:gd name="connsiteX4" fmla="*/ 0 w 43730"/>
                <a:gd name="connsiteY4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392809">
                  <a:moveTo>
                    <a:pt x="0" y="0"/>
                  </a:moveTo>
                  <a:lnTo>
                    <a:pt x="0" y="392809"/>
                  </a:lnTo>
                  <a:lnTo>
                    <a:pt x="43731" y="39280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4D26BE9-148B-B5E9-9878-1F9EE1853B3E}"/>
                </a:ext>
              </a:extLst>
            </p:cNvPr>
            <p:cNvSpPr/>
            <p:nvPr/>
          </p:nvSpPr>
          <p:spPr>
            <a:xfrm>
              <a:off x="5881674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F5399501-E8E6-7170-B493-FF14CAB3FCB6}"/>
                </a:ext>
              </a:extLst>
            </p:cNvPr>
            <p:cNvSpPr/>
            <p:nvPr/>
          </p:nvSpPr>
          <p:spPr>
            <a:xfrm>
              <a:off x="5881674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6A6EDCC-10AD-FCEC-252A-5517CAFFB8F1}"/>
                </a:ext>
              </a:extLst>
            </p:cNvPr>
            <p:cNvSpPr/>
            <p:nvPr/>
          </p:nvSpPr>
          <p:spPr>
            <a:xfrm>
              <a:off x="5936337" y="2782015"/>
              <a:ext cx="43739" cy="654684"/>
            </a:xfrm>
            <a:custGeom>
              <a:avLst/>
              <a:gdLst>
                <a:gd name="connsiteX0" fmla="*/ 0 w 43739"/>
                <a:gd name="connsiteY0" fmla="*/ 0 h 654684"/>
                <a:gd name="connsiteX1" fmla="*/ 0 w 43739"/>
                <a:gd name="connsiteY1" fmla="*/ 654685 h 654684"/>
                <a:gd name="connsiteX2" fmla="*/ 43739 w 43739"/>
                <a:gd name="connsiteY2" fmla="*/ 654685 h 654684"/>
                <a:gd name="connsiteX3" fmla="*/ 43739 w 43739"/>
                <a:gd name="connsiteY3" fmla="*/ 0 h 654684"/>
                <a:gd name="connsiteX4" fmla="*/ 0 w 43739"/>
                <a:gd name="connsiteY4" fmla="*/ 0 h 654684"/>
                <a:gd name="connsiteX5" fmla="*/ 0 w 43739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654684">
                  <a:moveTo>
                    <a:pt x="0" y="0"/>
                  </a:moveTo>
                  <a:lnTo>
                    <a:pt x="0" y="654685"/>
                  </a:lnTo>
                  <a:lnTo>
                    <a:pt x="43739" y="654685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9308D9EB-1537-F5F8-7E9F-E6808042AB39}"/>
                </a:ext>
              </a:extLst>
            </p:cNvPr>
            <p:cNvSpPr/>
            <p:nvPr/>
          </p:nvSpPr>
          <p:spPr>
            <a:xfrm>
              <a:off x="5936337" y="2782015"/>
              <a:ext cx="43739" cy="654684"/>
            </a:xfrm>
            <a:custGeom>
              <a:avLst/>
              <a:gdLst>
                <a:gd name="connsiteX0" fmla="*/ 0 w 43739"/>
                <a:gd name="connsiteY0" fmla="*/ 0 h 654684"/>
                <a:gd name="connsiteX1" fmla="*/ 0 w 43739"/>
                <a:gd name="connsiteY1" fmla="*/ 654685 h 654684"/>
                <a:gd name="connsiteX2" fmla="*/ 43739 w 43739"/>
                <a:gd name="connsiteY2" fmla="*/ 654685 h 654684"/>
                <a:gd name="connsiteX3" fmla="*/ 43739 w 43739"/>
                <a:gd name="connsiteY3" fmla="*/ 0 h 654684"/>
                <a:gd name="connsiteX4" fmla="*/ 0 w 43739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654684">
                  <a:moveTo>
                    <a:pt x="0" y="0"/>
                  </a:moveTo>
                  <a:lnTo>
                    <a:pt x="0" y="654685"/>
                  </a:lnTo>
                  <a:lnTo>
                    <a:pt x="43739" y="654685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D1F4F9C0-261F-004D-DF66-9A3318C3F7F5}"/>
                </a:ext>
              </a:extLst>
            </p:cNvPr>
            <p:cNvSpPr/>
            <p:nvPr/>
          </p:nvSpPr>
          <p:spPr>
            <a:xfrm>
              <a:off x="5991009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3B274E1B-0B27-1C2B-E389-954030D62CA7}"/>
                </a:ext>
              </a:extLst>
            </p:cNvPr>
            <p:cNvSpPr/>
            <p:nvPr/>
          </p:nvSpPr>
          <p:spPr>
            <a:xfrm>
              <a:off x="5991009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CD2D06C-E99F-DA93-A36A-19FD6E9A8DF2}"/>
                </a:ext>
              </a:extLst>
            </p:cNvPr>
            <p:cNvSpPr/>
            <p:nvPr/>
          </p:nvSpPr>
          <p:spPr>
            <a:xfrm>
              <a:off x="6045673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5190A23-AB9A-15B8-BEDA-1FE3D01E00C1}"/>
                </a:ext>
              </a:extLst>
            </p:cNvPr>
            <p:cNvSpPr/>
            <p:nvPr/>
          </p:nvSpPr>
          <p:spPr>
            <a:xfrm>
              <a:off x="6045673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EA2EC877-FB49-5020-638E-61530DF97C21}"/>
                </a:ext>
              </a:extLst>
            </p:cNvPr>
            <p:cNvSpPr/>
            <p:nvPr/>
          </p:nvSpPr>
          <p:spPr>
            <a:xfrm>
              <a:off x="6100336" y="2389203"/>
              <a:ext cx="43730" cy="1047496"/>
            </a:xfrm>
            <a:custGeom>
              <a:avLst/>
              <a:gdLst>
                <a:gd name="connsiteX0" fmla="*/ 0 w 43730"/>
                <a:gd name="connsiteY0" fmla="*/ 0 h 1047496"/>
                <a:gd name="connsiteX1" fmla="*/ 0 w 43730"/>
                <a:gd name="connsiteY1" fmla="*/ 1047496 h 1047496"/>
                <a:gd name="connsiteX2" fmla="*/ 43731 w 43730"/>
                <a:gd name="connsiteY2" fmla="*/ 1047496 h 1047496"/>
                <a:gd name="connsiteX3" fmla="*/ 43731 w 43730"/>
                <a:gd name="connsiteY3" fmla="*/ 0 h 1047496"/>
                <a:gd name="connsiteX4" fmla="*/ 0 w 43730"/>
                <a:gd name="connsiteY4" fmla="*/ 0 h 1047496"/>
                <a:gd name="connsiteX5" fmla="*/ 0 w 43730"/>
                <a:gd name="connsiteY5" fmla="*/ 0 h 10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047496">
                  <a:moveTo>
                    <a:pt x="0" y="0"/>
                  </a:moveTo>
                  <a:lnTo>
                    <a:pt x="0" y="1047496"/>
                  </a:lnTo>
                  <a:lnTo>
                    <a:pt x="43731" y="1047496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3B611626-35C6-80A8-526C-FEA151650D96}"/>
                </a:ext>
              </a:extLst>
            </p:cNvPr>
            <p:cNvSpPr/>
            <p:nvPr/>
          </p:nvSpPr>
          <p:spPr>
            <a:xfrm>
              <a:off x="6100336" y="2389203"/>
              <a:ext cx="43730" cy="1047496"/>
            </a:xfrm>
            <a:custGeom>
              <a:avLst/>
              <a:gdLst>
                <a:gd name="connsiteX0" fmla="*/ 0 w 43730"/>
                <a:gd name="connsiteY0" fmla="*/ 0 h 1047496"/>
                <a:gd name="connsiteX1" fmla="*/ 0 w 43730"/>
                <a:gd name="connsiteY1" fmla="*/ 1047496 h 1047496"/>
                <a:gd name="connsiteX2" fmla="*/ 43731 w 43730"/>
                <a:gd name="connsiteY2" fmla="*/ 1047496 h 1047496"/>
                <a:gd name="connsiteX3" fmla="*/ 43731 w 43730"/>
                <a:gd name="connsiteY3" fmla="*/ 0 h 1047496"/>
                <a:gd name="connsiteX4" fmla="*/ 0 w 43730"/>
                <a:gd name="connsiteY4" fmla="*/ 0 h 104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047496">
                  <a:moveTo>
                    <a:pt x="0" y="0"/>
                  </a:moveTo>
                  <a:lnTo>
                    <a:pt x="0" y="1047496"/>
                  </a:lnTo>
                  <a:lnTo>
                    <a:pt x="43731" y="1047496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574FA524-252F-585C-C8AA-6154D86CB770}"/>
                </a:ext>
              </a:extLst>
            </p:cNvPr>
            <p:cNvSpPr/>
            <p:nvPr/>
          </p:nvSpPr>
          <p:spPr>
            <a:xfrm>
              <a:off x="6155000" y="2520140"/>
              <a:ext cx="43739" cy="916559"/>
            </a:xfrm>
            <a:custGeom>
              <a:avLst/>
              <a:gdLst>
                <a:gd name="connsiteX0" fmla="*/ 0 w 43739"/>
                <a:gd name="connsiteY0" fmla="*/ 0 h 916559"/>
                <a:gd name="connsiteX1" fmla="*/ 0 w 43739"/>
                <a:gd name="connsiteY1" fmla="*/ 916559 h 916559"/>
                <a:gd name="connsiteX2" fmla="*/ 43739 w 43739"/>
                <a:gd name="connsiteY2" fmla="*/ 916559 h 916559"/>
                <a:gd name="connsiteX3" fmla="*/ 43739 w 43739"/>
                <a:gd name="connsiteY3" fmla="*/ 0 h 916559"/>
                <a:gd name="connsiteX4" fmla="*/ 0 w 43739"/>
                <a:gd name="connsiteY4" fmla="*/ 0 h 916559"/>
                <a:gd name="connsiteX5" fmla="*/ 0 w 43739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916559">
                  <a:moveTo>
                    <a:pt x="0" y="0"/>
                  </a:moveTo>
                  <a:lnTo>
                    <a:pt x="0" y="916559"/>
                  </a:lnTo>
                  <a:lnTo>
                    <a:pt x="43739" y="916559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5B80CA60-FEA2-1B72-CA47-4AF2CE4F246A}"/>
                </a:ext>
              </a:extLst>
            </p:cNvPr>
            <p:cNvSpPr/>
            <p:nvPr/>
          </p:nvSpPr>
          <p:spPr>
            <a:xfrm>
              <a:off x="6155000" y="2520140"/>
              <a:ext cx="43739" cy="916559"/>
            </a:xfrm>
            <a:custGeom>
              <a:avLst/>
              <a:gdLst>
                <a:gd name="connsiteX0" fmla="*/ 0 w 43739"/>
                <a:gd name="connsiteY0" fmla="*/ 0 h 916559"/>
                <a:gd name="connsiteX1" fmla="*/ 0 w 43739"/>
                <a:gd name="connsiteY1" fmla="*/ 916559 h 916559"/>
                <a:gd name="connsiteX2" fmla="*/ 43739 w 43739"/>
                <a:gd name="connsiteY2" fmla="*/ 916559 h 916559"/>
                <a:gd name="connsiteX3" fmla="*/ 43739 w 43739"/>
                <a:gd name="connsiteY3" fmla="*/ 0 h 916559"/>
                <a:gd name="connsiteX4" fmla="*/ 0 w 43739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916559">
                  <a:moveTo>
                    <a:pt x="0" y="0"/>
                  </a:moveTo>
                  <a:lnTo>
                    <a:pt x="0" y="916559"/>
                  </a:lnTo>
                  <a:lnTo>
                    <a:pt x="43739" y="916559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F6F4E3D1-704C-297C-55DF-46AD2DB72C02}"/>
                </a:ext>
              </a:extLst>
            </p:cNvPr>
            <p:cNvSpPr/>
            <p:nvPr/>
          </p:nvSpPr>
          <p:spPr>
            <a:xfrm>
              <a:off x="6209672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  <a:gd name="connsiteX5" fmla="*/ 0 w 43730"/>
                <a:gd name="connsiteY5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816D8D9B-999C-EE7A-A0B1-6F074BEE38B2}"/>
                </a:ext>
              </a:extLst>
            </p:cNvPr>
            <p:cNvSpPr/>
            <p:nvPr/>
          </p:nvSpPr>
          <p:spPr>
            <a:xfrm>
              <a:off x="6209672" y="2520140"/>
              <a:ext cx="43730" cy="916559"/>
            </a:xfrm>
            <a:custGeom>
              <a:avLst/>
              <a:gdLst>
                <a:gd name="connsiteX0" fmla="*/ 0 w 43730"/>
                <a:gd name="connsiteY0" fmla="*/ 0 h 916559"/>
                <a:gd name="connsiteX1" fmla="*/ 0 w 43730"/>
                <a:gd name="connsiteY1" fmla="*/ 916559 h 916559"/>
                <a:gd name="connsiteX2" fmla="*/ 43731 w 43730"/>
                <a:gd name="connsiteY2" fmla="*/ 916559 h 916559"/>
                <a:gd name="connsiteX3" fmla="*/ 43731 w 43730"/>
                <a:gd name="connsiteY3" fmla="*/ 0 h 916559"/>
                <a:gd name="connsiteX4" fmla="*/ 0 w 43730"/>
                <a:gd name="connsiteY4" fmla="*/ 0 h 9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916559">
                  <a:moveTo>
                    <a:pt x="0" y="0"/>
                  </a:moveTo>
                  <a:lnTo>
                    <a:pt x="0" y="916559"/>
                  </a:lnTo>
                  <a:lnTo>
                    <a:pt x="43731" y="916559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B0A5E842-A048-14D9-C0B8-E9B3A7992585}"/>
                </a:ext>
              </a:extLst>
            </p:cNvPr>
            <p:cNvSpPr/>
            <p:nvPr/>
          </p:nvSpPr>
          <p:spPr>
            <a:xfrm>
              <a:off x="6264335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6886210-CC7C-7092-E05C-81EEAB00531B}"/>
                </a:ext>
              </a:extLst>
            </p:cNvPr>
            <p:cNvSpPr/>
            <p:nvPr/>
          </p:nvSpPr>
          <p:spPr>
            <a:xfrm>
              <a:off x="6264335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7D4A5BA-F4D8-E976-2B85-F1295C4AFFE8}"/>
                </a:ext>
              </a:extLst>
            </p:cNvPr>
            <p:cNvSpPr/>
            <p:nvPr/>
          </p:nvSpPr>
          <p:spPr>
            <a:xfrm>
              <a:off x="6318999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  <a:gd name="connsiteX5" fmla="*/ 0 w 43730"/>
                <a:gd name="connsiteY5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A9F966AB-0D4C-F0D4-A36B-97603F6C7E60}"/>
                </a:ext>
              </a:extLst>
            </p:cNvPr>
            <p:cNvSpPr/>
            <p:nvPr/>
          </p:nvSpPr>
          <p:spPr>
            <a:xfrm>
              <a:off x="6318999" y="2782015"/>
              <a:ext cx="43730" cy="654684"/>
            </a:xfrm>
            <a:custGeom>
              <a:avLst/>
              <a:gdLst>
                <a:gd name="connsiteX0" fmla="*/ 0 w 43730"/>
                <a:gd name="connsiteY0" fmla="*/ 0 h 654684"/>
                <a:gd name="connsiteX1" fmla="*/ 0 w 43730"/>
                <a:gd name="connsiteY1" fmla="*/ 654685 h 654684"/>
                <a:gd name="connsiteX2" fmla="*/ 43731 w 43730"/>
                <a:gd name="connsiteY2" fmla="*/ 654685 h 654684"/>
                <a:gd name="connsiteX3" fmla="*/ 43731 w 43730"/>
                <a:gd name="connsiteY3" fmla="*/ 0 h 654684"/>
                <a:gd name="connsiteX4" fmla="*/ 0 w 43730"/>
                <a:gd name="connsiteY4" fmla="*/ 0 h 6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654684">
                  <a:moveTo>
                    <a:pt x="0" y="0"/>
                  </a:moveTo>
                  <a:lnTo>
                    <a:pt x="0" y="654685"/>
                  </a:lnTo>
                  <a:lnTo>
                    <a:pt x="43731" y="654685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C9FA7D7-6831-9068-FBB8-6AFA0B93F23D}"/>
                </a:ext>
              </a:extLst>
            </p:cNvPr>
            <p:cNvSpPr/>
            <p:nvPr/>
          </p:nvSpPr>
          <p:spPr>
            <a:xfrm>
              <a:off x="6373662" y="3043890"/>
              <a:ext cx="43739" cy="392809"/>
            </a:xfrm>
            <a:custGeom>
              <a:avLst/>
              <a:gdLst>
                <a:gd name="connsiteX0" fmla="*/ 0 w 43739"/>
                <a:gd name="connsiteY0" fmla="*/ 0 h 392809"/>
                <a:gd name="connsiteX1" fmla="*/ 0 w 43739"/>
                <a:gd name="connsiteY1" fmla="*/ 392809 h 392809"/>
                <a:gd name="connsiteX2" fmla="*/ 43739 w 43739"/>
                <a:gd name="connsiteY2" fmla="*/ 392809 h 392809"/>
                <a:gd name="connsiteX3" fmla="*/ 43739 w 43739"/>
                <a:gd name="connsiteY3" fmla="*/ 0 h 392809"/>
                <a:gd name="connsiteX4" fmla="*/ 0 w 43739"/>
                <a:gd name="connsiteY4" fmla="*/ 0 h 392809"/>
                <a:gd name="connsiteX5" fmla="*/ 0 w 43739"/>
                <a:gd name="connsiteY5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9" h="392809">
                  <a:moveTo>
                    <a:pt x="0" y="0"/>
                  </a:moveTo>
                  <a:lnTo>
                    <a:pt x="0" y="392809"/>
                  </a:lnTo>
                  <a:lnTo>
                    <a:pt x="43739" y="392809"/>
                  </a:lnTo>
                  <a:lnTo>
                    <a:pt x="43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2E33607D-87AE-F44C-489C-1A2099EAE88D}"/>
                </a:ext>
              </a:extLst>
            </p:cNvPr>
            <p:cNvSpPr/>
            <p:nvPr/>
          </p:nvSpPr>
          <p:spPr>
            <a:xfrm>
              <a:off x="6373662" y="3043890"/>
              <a:ext cx="43739" cy="392809"/>
            </a:xfrm>
            <a:custGeom>
              <a:avLst/>
              <a:gdLst>
                <a:gd name="connsiteX0" fmla="*/ 0 w 43739"/>
                <a:gd name="connsiteY0" fmla="*/ 0 h 392809"/>
                <a:gd name="connsiteX1" fmla="*/ 0 w 43739"/>
                <a:gd name="connsiteY1" fmla="*/ 392809 h 392809"/>
                <a:gd name="connsiteX2" fmla="*/ 43739 w 43739"/>
                <a:gd name="connsiteY2" fmla="*/ 392809 h 392809"/>
                <a:gd name="connsiteX3" fmla="*/ 43739 w 43739"/>
                <a:gd name="connsiteY3" fmla="*/ 0 h 392809"/>
                <a:gd name="connsiteX4" fmla="*/ 0 w 43739"/>
                <a:gd name="connsiteY4" fmla="*/ 0 h 39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9" h="392809">
                  <a:moveTo>
                    <a:pt x="0" y="0"/>
                  </a:moveTo>
                  <a:lnTo>
                    <a:pt x="0" y="392809"/>
                  </a:lnTo>
                  <a:lnTo>
                    <a:pt x="43739" y="392809"/>
                  </a:lnTo>
                  <a:lnTo>
                    <a:pt x="43739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E5B54BFD-26E7-E0AB-E3B9-4F4C7EA62E66}"/>
                </a:ext>
              </a:extLst>
            </p:cNvPr>
            <p:cNvSpPr/>
            <p:nvPr/>
          </p:nvSpPr>
          <p:spPr>
            <a:xfrm>
              <a:off x="6428334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  <a:gd name="connsiteX5" fmla="*/ 0 w 43730"/>
                <a:gd name="connsiteY5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0695ADB-2CA3-AB3C-3788-8347DD9CC8D9}"/>
                </a:ext>
              </a:extLst>
            </p:cNvPr>
            <p:cNvSpPr/>
            <p:nvPr/>
          </p:nvSpPr>
          <p:spPr>
            <a:xfrm>
              <a:off x="6428334" y="3174828"/>
              <a:ext cx="43730" cy="261871"/>
            </a:xfrm>
            <a:custGeom>
              <a:avLst/>
              <a:gdLst>
                <a:gd name="connsiteX0" fmla="*/ 0 w 43730"/>
                <a:gd name="connsiteY0" fmla="*/ 0 h 261871"/>
                <a:gd name="connsiteX1" fmla="*/ 0 w 43730"/>
                <a:gd name="connsiteY1" fmla="*/ 261871 h 261871"/>
                <a:gd name="connsiteX2" fmla="*/ 43731 w 43730"/>
                <a:gd name="connsiteY2" fmla="*/ 261871 h 261871"/>
                <a:gd name="connsiteX3" fmla="*/ 43731 w 43730"/>
                <a:gd name="connsiteY3" fmla="*/ 0 h 261871"/>
                <a:gd name="connsiteX4" fmla="*/ 0 w 43730"/>
                <a:gd name="connsiteY4" fmla="*/ 0 h 26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261871">
                  <a:moveTo>
                    <a:pt x="0" y="0"/>
                  </a:moveTo>
                  <a:lnTo>
                    <a:pt x="0" y="261871"/>
                  </a:lnTo>
                  <a:lnTo>
                    <a:pt x="43731" y="26187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4A97DBC-BD9A-B450-0309-F4EB40BEF571}"/>
                </a:ext>
              </a:extLst>
            </p:cNvPr>
            <p:cNvSpPr/>
            <p:nvPr/>
          </p:nvSpPr>
          <p:spPr>
            <a:xfrm>
              <a:off x="6482998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BADCE91-2E6B-A08F-F5A4-BF470CE8BCC5}"/>
                </a:ext>
              </a:extLst>
            </p:cNvPr>
            <p:cNvSpPr/>
            <p:nvPr/>
          </p:nvSpPr>
          <p:spPr>
            <a:xfrm>
              <a:off x="6482998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346ADBF3-B08A-BE07-11A0-D46104F45AD1}"/>
                </a:ext>
              </a:extLst>
            </p:cNvPr>
            <p:cNvSpPr/>
            <p:nvPr/>
          </p:nvSpPr>
          <p:spPr>
            <a:xfrm>
              <a:off x="6537661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  <a:gd name="connsiteX5" fmla="*/ 0 w 43730"/>
                <a:gd name="connsiteY5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01DEB50-9AE3-B2F6-2AAD-B0F7398ED35C}"/>
                </a:ext>
              </a:extLst>
            </p:cNvPr>
            <p:cNvSpPr/>
            <p:nvPr/>
          </p:nvSpPr>
          <p:spPr>
            <a:xfrm>
              <a:off x="6537661" y="3305768"/>
              <a:ext cx="43730" cy="130931"/>
            </a:xfrm>
            <a:custGeom>
              <a:avLst/>
              <a:gdLst>
                <a:gd name="connsiteX0" fmla="*/ 0 w 43730"/>
                <a:gd name="connsiteY0" fmla="*/ 0 h 130931"/>
                <a:gd name="connsiteX1" fmla="*/ 0 w 43730"/>
                <a:gd name="connsiteY1" fmla="*/ 130931 h 130931"/>
                <a:gd name="connsiteX2" fmla="*/ 43731 w 43730"/>
                <a:gd name="connsiteY2" fmla="*/ 130931 h 130931"/>
                <a:gd name="connsiteX3" fmla="*/ 43731 w 43730"/>
                <a:gd name="connsiteY3" fmla="*/ 0 h 130931"/>
                <a:gd name="connsiteX4" fmla="*/ 0 w 43730"/>
                <a:gd name="connsiteY4" fmla="*/ 0 h 13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30" h="130931">
                  <a:moveTo>
                    <a:pt x="0" y="0"/>
                  </a:moveTo>
                  <a:lnTo>
                    <a:pt x="0" y="130931"/>
                  </a:lnTo>
                  <a:lnTo>
                    <a:pt x="43731" y="130931"/>
                  </a:lnTo>
                  <a:lnTo>
                    <a:pt x="43731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D7FBD5C5-7805-2AC0-022D-E772999093D9}"/>
                </a:ext>
              </a:extLst>
            </p:cNvPr>
            <p:cNvSpPr/>
            <p:nvPr/>
          </p:nvSpPr>
          <p:spPr>
            <a:xfrm>
              <a:off x="513654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638F584-E969-51FA-A267-C33096C13562}"/>
                </a:ext>
              </a:extLst>
            </p:cNvPr>
            <p:cNvSpPr/>
            <p:nvPr/>
          </p:nvSpPr>
          <p:spPr>
            <a:xfrm>
              <a:off x="519120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F400F57B-6C13-B777-BA40-410D90753936}"/>
                </a:ext>
              </a:extLst>
            </p:cNvPr>
            <p:cNvSpPr/>
            <p:nvPr/>
          </p:nvSpPr>
          <p:spPr>
            <a:xfrm>
              <a:off x="524587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65C26226-E0B3-C010-239B-5A83165993BF}"/>
                </a:ext>
              </a:extLst>
            </p:cNvPr>
            <p:cNvSpPr/>
            <p:nvPr/>
          </p:nvSpPr>
          <p:spPr>
            <a:xfrm>
              <a:off x="530053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C9A9D4BF-7848-DF15-781A-5879C7396D67}"/>
                </a:ext>
              </a:extLst>
            </p:cNvPr>
            <p:cNvSpPr/>
            <p:nvPr/>
          </p:nvSpPr>
          <p:spPr>
            <a:xfrm>
              <a:off x="535520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1CC544B-B3F3-42F6-18F5-42E8A9E522A0}"/>
                </a:ext>
              </a:extLst>
            </p:cNvPr>
            <p:cNvSpPr/>
            <p:nvPr/>
          </p:nvSpPr>
          <p:spPr>
            <a:xfrm>
              <a:off x="540986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775D8D2-6D38-F7ED-3D0A-BE29B03E7FA7}"/>
                </a:ext>
              </a:extLst>
            </p:cNvPr>
            <p:cNvSpPr/>
            <p:nvPr/>
          </p:nvSpPr>
          <p:spPr>
            <a:xfrm>
              <a:off x="546453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FDE3B3E-8996-5BC5-AB23-2C4AA352E765}"/>
                </a:ext>
              </a:extLst>
            </p:cNvPr>
            <p:cNvSpPr/>
            <p:nvPr/>
          </p:nvSpPr>
          <p:spPr>
            <a:xfrm>
              <a:off x="551920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FD52561-9F8A-D3D7-3CC4-B8D70704A8A5}"/>
                </a:ext>
              </a:extLst>
            </p:cNvPr>
            <p:cNvSpPr/>
            <p:nvPr/>
          </p:nvSpPr>
          <p:spPr>
            <a:xfrm>
              <a:off x="557386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BC7EF58-67A1-7B7C-BEDC-BAEF53DDFE84}"/>
                </a:ext>
              </a:extLst>
            </p:cNvPr>
            <p:cNvSpPr/>
            <p:nvPr/>
          </p:nvSpPr>
          <p:spPr>
            <a:xfrm>
              <a:off x="562852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9CDA796E-CC8B-E1E9-A6DE-5FFE322086E7}"/>
                </a:ext>
              </a:extLst>
            </p:cNvPr>
            <p:cNvSpPr/>
            <p:nvPr/>
          </p:nvSpPr>
          <p:spPr>
            <a:xfrm>
              <a:off x="5683192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14B6E263-16E9-3340-C265-4C67B8EF90B8}"/>
                </a:ext>
              </a:extLst>
            </p:cNvPr>
            <p:cNvSpPr/>
            <p:nvPr/>
          </p:nvSpPr>
          <p:spPr>
            <a:xfrm>
              <a:off x="5737864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D258F7E9-A3D8-F391-BE35-197EAE056AB3}"/>
                </a:ext>
              </a:extLst>
            </p:cNvPr>
            <p:cNvSpPr/>
            <p:nvPr/>
          </p:nvSpPr>
          <p:spPr>
            <a:xfrm>
              <a:off x="5792527" y="3173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C049A71B-2C36-92DE-8E90-5A44AF2BE355}"/>
                </a:ext>
              </a:extLst>
            </p:cNvPr>
            <p:cNvSpPr/>
            <p:nvPr/>
          </p:nvSpPr>
          <p:spPr>
            <a:xfrm>
              <a:off x="5847191" y="304220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4392101C-69FC-8422-35A5-CC47FAD708C2}"/>
                </a:ext>
              </a:extLst>
            </p:cNvPr>
            <p:cNvSpPr/>
            <p:nvPr/>
          </p:nvSpPr>
          <p:spPr>
            <a:xfrm>
              <a:off x="5901854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49CFFA91-BAE9-426F-94E2-1FDB9CE3E115}"/>
                </a:ext>
              </a:extLst>
            </p:cNvPr>
            <p:cNvSpPr/>
            <p:nvPr/>
          </p:nvSpPr>
          <p:spPr>
            <a:xfrm>
              <a:off x="5956526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1FA3E72A-046A-6984-9343-C5FC2498EF62}"/>
                </a:ext>
              </a:extLst>
            </p:cNvPr>
            <p:cNvSpPr/>
            <p:nvPr/>
          </p:nvSpPr>
          <p:spPr>
            <a:xfrm>
              <a:off x="6011190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574A85F-738C-7EB5-A1D2-8E8EB03C7F4F}"/>
                </a:ext>
              </a:extLst>
            </p:cNvPr>
            <p:cNvSpPr/>
            <p:nvPr/>
          </p:nvSpPr>
          <p:spPr>
            <a:xfrm>
              <a:off x="6065853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B411CF02-CF50-467F-7610-763F86BE0AB5}"/>
                </a:ext>
              </a:extLst>
            </p:cNvPr>
            <p:cNvSpPr/>
            <p:nvPr/>
          </p:nvSpPr>
          <p:spPr>
            <a:xfrm>
              <a:off x="6120517" y="238751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4DD22686-25A0-B810-325A-B6ECFFCCE61C}"/>
                </a:ext>
              </a:extLst>
            </p:cNvPr>
            <p:cNvSpPr/>
            <p:nvPr/>
          </p:nvSpPr>
          <p:spPr>
            <a:xfrm>
              <a:off x="6175189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F6E277-1542-884C-0D4F-D1CB052FCF88}"/>
                </a:ext>
              </a:extLst>
            </p:cNvPr>
            <p:cNvSpPr/>
            <p:nvPr/>
          </p:nvSpPr>
          <p:spPr>
            <a:xfrm>
              <a:off x="6229853" y="251845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8DA6729B-DFD7-DBF0-CFEC-73C0B688E235}"/>
                </a:ext>
              </a:extLst>
            </p:cNvPr>
            <p:cNvSpPr/>
            <p:nvPr/>
          </p:nvSpPr>
          <p:spPr>
            <a:xfrm>
              <a:off x="6284516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ACF79364-CD9E-E0AE-0296-CADA86EC80FF}"/>
                </a:ext>
              </a:extLst>
            </p:cNvPr>
            <p:cNvSpPr/>
            <p:nvPr/>
          </p:nvSpPr>
          <p:spPr>
            <a:xfrm>
              <a:off x="6339180" y="278033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52B60514-849C-BE73-BFBD-D4EB928415B7}"/>
                </a:ext>
              </a:extLst>
            </p:cNvPr>
            <p:cNvSpPr/>
            <p:nvPr/>
          </p:nvSpPr>
          <p:spPr>
            <a:xfrm>
              <a:off x="6393843" y="304220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11F55B39-A3B9-BD91-9EAA-B01616DA959D}"/>
                </a:ext>
              </a:extLst>
            </p:cNvPr>
            <p:cNvSpPr/>
            <p:nvPr/>
          </p:nvSpPr>
          <p:spPr>
            <a:xfrm>
              <a:off x="6448515" y="3173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B364456D-8537-D23D-D223-90A98D9D7F0A}"/>
                </a:ext>
              </a:extLst>
            </p:cNvPr>
            <p:cNvSpPr/>
            <p:nvPr/>
          </p:nvSpPr>
          <p:spPr>
            <a:xfrm>
              <a:off x="6503179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3A41EFD2-0FBC-8B86-63B2-7FB06FB30705}"/>
                </a:ext>
              </a:extLst>
            </p:cNvPr>
            <p:cNvSpPr/>
            <p:nvPr/>
          </p:nvSpPr>
          <p:spPr>
            <a:xfrm>
              <a:off x="6557842" y="33040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45" name="Freeform 344">
            <a:extLst>
              <a:ext uri="{FF2B5EF4-FFF2-40B4-BE49-F238E27FC236}">
                <a16:creationId xmlns:a16="http://schemas.microsoft.com/office/drawing/2014/main" id="{987121D9-0EFF-C9F7-58D0-1F93E1B96207}"/>
              </a:ext>
            </a:extLst>
          </p:cNvPr>
          <p:cNvSpPr/>
          <p:nvPr/>
        </p:nvSpPr>
        <p:spPr>
          <a:xfrm>
            <a:off x="5138225" y="2159668"/>
            <a:ext cx="1421301" cy="1055552"/>
          </a:xfrm>
          <a:custGeom>
            <a:avLst/>
            <a:gdLst>
              <a:gd name="connsiteX0" fmla="*/ 0 w 1421301"/>
              <a:gd name="connsiteY0" fmla="*/ 1055553 h 1055552"/>
              <a:gd name="connsiteX1" fmla="*/ 54666 w 1421301"/>
              <a:gd name="connsiteY1" fmla="*/ 1055553 h 1055552"/>
              <a:gd name="connsiteX2" fmla="*/ 109331 w 1421301"/>
              <a:gd name="connsiteY2" fmla="*/ 1055528 h 1055552"/>
              <a:gd name="connsiteX3" fmla="*/ 163996 w 1421301"/>
              <a:gd name="connsiteY3" fmla="*/ 1055469 h 1055552"/>
              <a:gd name="connsiteX4" fmla="*/ 218663 w 1421301"/>
              <a:gd name="connsiteY4" fmla="*/ 1055258 h 1055552"/>
              <a:gd name="connsiteX5" fmla="*/ 273328 w 1421301"/>
              <a:gd name="connsiteY5" fmla="*/ 1054635 h 1055552"/>
              <a:gd name="connsiteX6" fmla="*/ 327993 w 1421301"/>
              <a:gd name="connsiteY6" fmla="*/ 1052942 h 1055552"/>
              <a:gd name="connsiteX7" fmla="*/ 382659 w 1421301"/>
              <a:gd name="connsiteY7" fmla="*/ 1048730 h 1055552"/>
              <a:gd name="connsiteX8" fmla="*/ 437324 w 1421301"/>
              <a:gd name="connsiteY8" fmla="*/ 1039188 h 1055552"/>
              <a:gd name="connsiteX9" fmla="*/ 491988 w 1421301"/>
              <a:gd name="connsiteY9" fmla="*/ 1019436 h 1055552"/>
              <a:gd name="connsiteX10" fmla="*/ 546651 w 1421301"/>
              <a:gd name="connsiteY10" fmla="*/ 982208 h 1055552"/>
              <a:gd name="connsiteX11" fmla="*/ 601323 w 1421301"/>
              <a:gd name="connsiteY11" fmla="*/ 918532 h 1055552"/>
              <a:gd name="connsiteX12" fmla="*/ 655987 w 1421301"/>
              <a:gd name="connsiteY12" fmla="*/ 820028 h 1055552"/>
              <a:gd name="connsiteX13" fmla="*/ 710650 w 1421301"/>
              <a:gd name="connsiteY13" fmla="*/ 683085 h 1055552"/>
              <a:gd name="connsiteX14" fmla="*/ 765314 w 1421301"/>
              <a:gd name="connsiteY14" fmla="*/ 513615 h 1055552"/>
              <a:gd name="connsiteX15" fmla="*/ 819986 w 1421301"/>
              <a:gd name="connsiteY15" fmla="*/ 330084 h 1055552"/>
              <a:gd name="connsiteX16" fmla="*/ 874650 w 1421301"/>
              <a:gd name="connsiteY16" fmla="*/ 162047 h 1055552"/>
              <a:gd name="connsiteX17" fmla="*/ 929313 w 1421301"/>
              <a:gd name="connsiteY17" fmla="*/ 43077 h 1055552"/>
              <a:gd name="connsiteX18" fmla="*/ 983977 w 1421301"/>
              <a:gd name="connsiteY18" fmla="*/ 0 h 1055552"/>
              <a:gd name="connsiteX19" fmla="*/ 1038649 w 1421301"/>
              <a:gd name="connsiteY19" fmla="*/ 43077 h 1055552"/>
              <a:gd name="connsiteX20" fmla="*/ 1093312 w 1421301"/>
              <a:gd name="connsiteY20" fmla="*/ 162047 h 1055552"/>
              <a:gd name="connsiteX21" fmla="*/ 1147976 w 1421301"/>
              <a:gd name="connsiteY21" fmla="*/ 330084 h 1055552"/>
              <a:gd name="connsiteX22" fmla="*/ 1202639 w 1421301"/>
              <a:gd name="connsiteY22" fmla="*/ 513615 h 1055552"/>
              <a:gd name="connsiteX23" fmla="*/ 1257303 w 1421301"/>
              <a:gd name="connsiteY23" fmla="*/ 683085 h 1055552"/>
              <a:gd name="connsiteX24" fmla="*/ 1311975 w 1421301"/>
              <a:gd name="connsiteY24" fmla="*/ 820028 h 1055552"/>
              <a:gd name="connsiteX25" fmla="*/ 1366638 w 1421301"/>
              <a:gd name="connsiteY25" fmla="*/ 918532 h 1055552"/>
              <a:gd name="connsiteX26" fmla="*/ 1421302 w 1421301"/>
              <a:gd name="connsiteY26" fmla="*/ 982208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21301" h="1055552">
                <a:moveTo>
                  <a:pt x="0" y="1055553"/>
                </a:moveTo>
                <a:lnTo>
                  <a:pt x="54666" y="1055553"/>
                </a:lnTo>
                <a:lnTo>
                  <a:pt x="109331" y="1055528"/>
                </a:lnTo>
                <a:lnTo>
                  <a:pt x="163996" y="1055469"/>
                </a:lnTo>
                <a:lnTo>
                  <a:pt x="218663" y="1055258"/>
                </a:lnTo>
                <a:lnTo>
                  <a:pt x="273328" y="1054635"/>
                </a:lnTo>
                <a:lnTo>
                  <a:pt x="327993" y="1052942"/>
                </a:lnTo>
                <a:lnTo>
                  <a:pt x="382659" y="1048730"/>
                </a:lnTo>
                <a:lnTo>
                  <a:pt x="437324" y="1039188"/>
                </a:lnTo>
                <a:lnTo>
                  <a:pt x="491988" y="1019436"/>
                </a:lnTo>
                <a:lnTo>
                  <a:pt x="546651" y="982208"/>
                </a:lnTo>
                <a:lnTo>
                  <a:pt x="601323" y="918532"/>
                </a:lnTo>
                <a:lnTo>
                  <a:pt x="655987" y="820028"/>
                </a:lnTo>
                <a:lnTo>
                  <a:pt x="710650" y="683085"/>
                </a:lnTo>
                <a:lnTo>
                  <a:pt x="765314" y="513615"/>
                </a:lnTo>
                <a:lnTo>
                  <a:pt x="819986" y="330084"/>
                </a:lnTo>
                <a:lnTo>
                  <a:pt x="874650" y="162047"/>
                </a:lnTo>
                <a:lnTo>
                  <a:pt x="929313" y="43077"/>
                </a:lnTo>
                <a:lnTo>
                  <a:pt x="983977" y="0"/>
                </a:lnTo>
                <a:lnTo>
                  <a:pt x="1038649" y="43077"/>
                </a:lnTo>
                <a:lnTo>
                  <a:pt x="1093312" y="162047"/>
                </a:lnTo>
                <a:lnTo>
                  <a:pt x="1147976" y="330084"/>
                </a:lnTo>
                <a:lnTo>
                  <a:pt x="1202639" y="513615"/>
                </a:lnTo>
                <a:lnTo>
                  <a:pt x="1257303" y="683085"/>
                </a:lnTo>
                <a:lnTo>
                  <a:pt x="1311975" y="820028"/>
                </a:lnTo>
                <a:lnTo>
                  <a:pt x="1366638" y="918532"/>
                </a:lnTo>
                <a:lnTo>
                  <a:pt x="1421302" y="982208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49" name="Freeform 348">
            <a:extLst>
              <a:ext uri="{FF2B5EF4-FFF2-40B4-BE49-F238E27FC236}">
                <a16:creationId xmlns:a16="http://schemas.microsoft.com/office/drawing/2014/main" id="{39C28F9E-C9BB-6AC6-4FF9-3E54B4381578}"/>
              </a:ext>
            </a:extLst>
          </p:cNvPr>
          <p:cNvSpPr/>
          <p:nvPr/>
        </p:nvSpPr>
        <p:spPr>
          <a:xfrm>
            <a:off x="6948264" y="2088209"/>
            <a:ext cx="2021456" cy="1347637"/>
          </a:xfrm>
          <a:custGeom>
            <a:avLst/>
            <a:gdLst>
              <a:gd name="connsiteX0" fmla="*/ 0 w 2021456"/>
              <a:gd name="connsiteY0" fmla="*/ 1347637 h 1347637"/>
              <a:gd name="connsiteX1" fmla="*/ 2021456 w 2021456"/>
              <a:gd name="connsiteY1" fmla="*/ 1347637 h 1347637"/>
              <a:gd name="connsiteX2" fmla="*/ 2021456 w 2021456"/>
              <a:gd name="connsiteY2" fmla="*/ 0 h 1347637"/>
              <a:gd name="connsiteX3" fmla="*/ 0 w 2021456"/>
              <a:gd name="connsiteY3" fmla="*/ 0 h 13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456" h="1347637">
                <a:moveTo>
                  <a:pt x="0" y="1347637"/>
                </a:moveTo>
                <a:lnTo>
                  <a:pt x="2021456" y="1347637"/>
                </a:lnTo>
                <a:lnTo>
                  <a:pt x="20214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84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7799C880-99BF-B87E-0112-C4D70ECCF32E}"/>
              </a:ext>
            </a:extLst>
          </p:cNvPr>
          <p:cNvGrpSpPr/>
          <p:nvPr/>
        </p:nvGrpSpPr>
        <p:grpSpPr>
          <a:xfrm>
            <a:off x="6956848" y="2128001"/>
            <a:ext cx="1973082" cy="1288783"/>
            <a:chOff x="6956848" y="2349480"/>
            <a:chExt cx="1973082" cy="1288783"/>
          </a:xfrm>
        </p:grpSpPr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DAEE131-AC3E-D17F-CB28-35A78F7CF269}"/>
                </a:ext>
              </a:extLst>
            </p:cNvPr>
            <p:cNvSpPr/>
            <p:nvPr/>
          </p:nvSpPr>
          <p:spPr>
            <a:xfrm>
              <a:off x="7240072" y="2349480"/>
              <a:ext cx="1689858" cy="1118889"/>
            </a:xfrm>
            <a:custGeom>
              <a:avLst/>
              <a:gdLst>
                <a:gd name="connsiteX0" fmla="*/ 0 w 1689858"/>
                <a:gd name="connsiteY0" fmla="*/ 1118889 h 1118889"/>
                <a:gd name="connsiteX1" fmla="*/ 1689858 w 1689858"/>
                <a:gd name="connsiteY1" fmla="*/ 1118889 h 1118889"/>
                <a:gd name="connsiteX2" fmla="*/ 1689858 w 1689858"/>
                <a:gd name="connsiteY2" fmla="*/ 0 h 1118889"/>
                <a:gd name="connsiteX3" fmla="*/ 0 w 1689858"/>
                <a:gd name="connsiteY3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9858" h="1118889">
                  <a:moveTo>
                    <a:pt x="0" y="1118889"/>
                  </a:moveTo>
                  <a:lnTo>
                    <a:pt x="1689858" y="1118889"/>
                  </a:lnTo>
                  <a:lnTo>
                    <a:pt x="16898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401C29B4-F547-E523-5D25-3FC4D807C5F2}"/>
                </a:ext>
              </a:extLst>
            </p:cNvPr>
            <p:cNvSpPr/>
            <p:nvPr/>
          </p:nvSpPr>
          <p:spPr>
            <a:xfrm>
              <a:off x="7338986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E8C98CCB-E460-4FEF-AB6C-5ECCB05BD13A}"/>
                </a:ext>
              </a:extLst>
            </p:cNvPr>
            <p:cNvSpPr/>
            <p:nvPr/>
          </p:nvSpPr>
          <p:spPr>
            <a:xfrm>
              <a:off x="7711993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C50EAC8-B0B2-2A9A-85D5-107CF35CF262}"/>
                </a:ext>
              </a:extLst>
            </p:cNvPr>
            <p:cNvSpPr/>
            <p:nvPr/>
          </p:nvSpPr>
          <p:spPr>
            <a:xfrm>
              <a:off x="808500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CA70184B-2858-2F01-0BC6-E9E45479CD93}"/>
                </a:ext>
              </a:extLst>
            </p:cNvPr>
            <p:cNvSpPr/>
            <p:nvPr/>
          </p:nvSpPr>
          <p:spPr>
            <a:xfrm>
              <a:off x="8458005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1AE2B82-6BDE-FBA2-81BC-88E924D47A45}"/>
                </a:ext>
              </a:extLst>
            </p:cNvPr>
            <p:cNvSpPr/>
            <p:nvPr/>
          </p:nvSpPr>
          <p:spPr>
            <a:xfrm>
              <a:off x="8831014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8BF763C-4DBE-2D9D-2720-E35A06139962}"/>
                </a:ext>
              </a:extLst>
            </p:cNvPr>
            <p:cNvSpPr/>
            <p:nvPr/>
          </p:nvSpPr>
          <p:spPr>
            <a:xfrm>
              <a:off x="7240072" y="3468369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9E0F4702-BC06-378F-D25C-A770F769E615}"/>
                </a:ext>
              </a:extLst>
            </p:cNvPr>
            <p:cNvSpPr/>
            <p:nvPr/>
          </p:nvSpPr>
          <p:spPr>
            <a:xfrm>
              <a:off x="7338986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883E989E-0070-BFE1-0697-FB862CAC1588}"/>
                </a:ext>
              </a:extLst>
            </p:cNvPr>
            <p:cNvSpPr/>
            <p:nvPr/>
          </p:nvSpPr>
          <p:spPr>
            <a:xfrm>
              <a:off x="7711993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DFA1554-D352-736D-151F-3A7D952386B7}"/>
                </a:ext>
              </a:extLst>
            </p:cNvPr>
            <p:cNvSpPr/>
            <p:nvPr/>
          </p:nvSpPr>
          <p:spPr>
            <a:xfrm>
              <a:off x="808500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1A33032-045A-BBAF-5C0A-720E6464BCFF}"/>
                </a:ext>
              </a:extLst>
            </p:cNvPr>
            <p:cNvSpPr/>
            <p:nvPr/>
          </p:nvSpPr>
          <p:spPr>
            <a:xfrm>
              <a:off x="8458005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DA8A2327-D031-8A38-77A1-92C2C29DC690}"/>
                </a:ext>
              </a:extLst>
            </p:cNvPr>
            <p:cNvSpPr/>
            <p:nvPr/>
          </p:nvSpPr>
          <p:spPr>
            <a:xfrm>
              <a:off x="8831014" y="3452450"/>
              <a:ext cx="842" cy="15918"/>
            </a:xfrm>
            <a:custGeom>
              <a:avLst/>
              <a:gdLst>
                <a:gd name="connsiteX0" fmla="*/ 0 w 842"/>
                <a:gd name="connsiteY0" fmla="*/ 15919 h 15918"/>
                <a:gd name="connsiteX1" fmla="*/ 0 w 842"/>
                <a:gd name="connsiteY1" fmla="*/ 0 h 15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5918">
                  <a:moveTo>
                    <a:pt x="0" y="1591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2268E886-A7AC-D9EA-333A-0CF1AFA6CAFE}"/>
                </a:ext>
              </a:extLst>
            </p:cNvPr>
            <p:cNvSpPr/>
            <p:nvPr/>
          </p:nvSpPr>
          <p:spPr>
            <a:xfrm>
              <a:off x="7321380" y="3496358"/>
              <a:ext cx="35212" cy="52844"/>
            </a:xfrm>
            <a:custGeom>
              <a:avLst/>
              <a:gdLst>
                <a:gd name="connsiteX0" fmla="*/ 17606 w 35212"/>
                <a:gd name="connsiteY0" fmla="*/ 5458 h 52844"/>
                <a:gd name="connsiteX1" fmla="*/ 9588 w 35212"/>
                <a:gd name="connsiteY1" fmla="*/ 10714 h 52844"/>
                <a:gd name="connsiteX2" fmla="*/ 6927 w 35212"/>
                <a:gd name="connsiteY2" fmla="*/ 26439 h 52844"/>
                <a:gd name="connsiteX3" fmla="*/ 9588 w 35212"/>
                <a:gd name="connsiteY3" fmla="*/ 42173 h 52844"/>
                <a:gd name="connsiteX4" fmla="*/ 17606 w 35212"/>
                <a:gd name="connsiteY4" fmla="*/ 47386 h 52844"/>
                <a:gd name="connsiteX5" fmla="*/ 25624 w 35212"/>
                <a:gd name="connsiteY5" fmla="*/ 42173 h 52844"/>
                <a:gd name="connsiteX6" fmla="*/ 28320 w 35212"/>
                <a:gd name="connsiteY6" fmla="*/ 26439 h 52844"/>
                <a:gd name="connsiteX7" fmla="*/ 25624 w 35212"/>
                <a:gd name="connsiteY7" fmla="*/ 10714 h 52844"/>
                <a:gd name="connsiteX8" fmla="*/ 17606 w 35212"/>
                <a:gd name="connsiteY8" fmla="*/ 5458 h 52844"/>
                <a:gd name="connsiteX9" fmla="*/ 17606 w 35212"/>
                <a:gd name="connsiteY9" fmla="*/ 0 h 52844"/>
                <a:gd name="connsiteX10" fmla="*/ 30674 w 35212"/>
                <a:gd name="connsiteY10" fmla="*/ 6789 h 52844"/>
                <a:gd name="connsiteX11" fmla="*/ 35212 w 35212"/>
                <a:gd name="connsiteY11" fmla="*/ 26439 h 52844"/>
                <a:gd name="connsiteX12" fmla="*/ 30674 w 35212"/>
                <a:gd name="connsiteY12" fmla="*/ 46089 h 52844"/>
                <a:gd name="connsiteX13" fmla="*/ 17606 w 35212"/>
                <a:gd name="connsiteY13" fmla="*/ 52844 h 52844"/>
                <a:gd name="connsiteX14" fmla="*/ 4504 w 35212"/>
                <a:gd name="connsiteY14" fmla="*/ 46089 h 52844"/>
                <a:gd name="connsiteX15" fmla="*/ 0 w 35212"/>
                <a:gd name="connsiteY15" fmla="*/ 26439 h 52844"/>
                <a:gd name="connsiteX16" fmla="*/ 4504 w 35212"/>
                <a:gd name="connsiteY16" fmla="*/ 6789 h 52844"/>
                <a:gd name="connsiteX17" fmla="*/ 17606 w 35212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44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31"/>
                    <a:pt x="6927" y="26439"/>
                  </a:cubicBezTo>
                  <a:cubicBezTo>
                    <a:pt x="6927" y="33421"/>
                    <a:pt x="7814" y="38669"/>
                    <a:pt x="9588" y="42173"/>
                  </a:cubicBezTo>
                  <a:cubicBezTo>
                    <a:pt x="11385" y="45651"/>
                    <a:pt x="14058" y="47386"/>
                    <a:pt x="17606" y="47386"/>
                  </a:cubicBezTo>
                  <a:cubicBezTo>
                    <a:pt x="21177" y="47386"/>
                    <a:pt x="23850" y="45651"/>
                    <a:pt x="25624" y="42173"/>
                  </a:cubicBezTo>
                  <a:cubicBezTo>
                    <a:pt x="27421" y="38669"/>
                    <a:pt x="28320" y="33421"/>
                    <a:pt x="28320" y="26439"/>
                  </a:cubicBezTo>
                  <a:cubicBezTo>
                    <a:pt x="28320" y="19431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39"/>
                    <a:pt x="35212" y="26439"/>
                  </a:cubicBezTo>
                  <a:cubicBezTo>
                    <a:pt x="35212" y="35013"/>
                    <a:pt x="33699" y="41566"/>
                    <a:pt x="30674" y="46089"/>
                  </a:cubicBezTo>
                  <a:cubicBezTo>
                    <a:pt x="27671" y="50595"/>
                    <a:pt x="23316" y="52844"/>
                    <a:pt x="17606" y="52844"/>
                  </a:cubicBezTo>
                  <a:cubicBezTo>
                    <a:pt x="11896" y="52844"/>
                    <a:pt x="7529" y="50595"/>
                    <a:pt x="4504" y="46089"/>
                  </a:cubicBezTo>
                  <a:cubicBezTo>
                    <a:pt x="1502" y="41566"/>
                    <a:pt x="0" y="35013"/>
                    <a:pt x="0" y="26439"/>
                  </a:cubicBezTo>
                  <a:cubicBezTo>
                    <a:pt x="0" y="17839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DC39B009-54D8-F497-216B-70FE6297C8F6}"/>
                </a:ext>
              </a:extLst>
            </p:cNvPr>
            <p:cNvSpPr/>
            <p:nvPr/>
          </p:nvSpPr>
          <p:spPr>
            <a:xfrm>
              <a:off x="7673148" y="3496358"/>
              <a:ext cx="32345" cy="51858"/>
            </a:xfrm>
            <a:custGeom>
              <a:avLst/>
              <a:gdLst>
                <a:gd name="connsiteX0" fmla="*/ 8291 w 32345"/>
                <a:gd name="connsiteY0" fmla="*/ 46055 h 51858"/>
                <a:gd name="connsiteX1" fmla="*/ 32346 w 32345"/>
                <a:gd name="connsiteY1" fmla="*/ 46055 h 51858"/>
                <a:gd name="connsiteX2" fmla="*/ 32346 w 32345"/>
                <a:gd name="connsiteY2" fmla="*/ 51859 h 51858"/>
                <a:gd name="connsiteX3" fmla="*/ 0 w 32345"/>
                <a:gd name="connsiteY3" fmla="*/ 51859 h 51858"/>
                <a:gd name="connsiteX4" fmla="*/ 0 w 32345"/>
                <a:gd name="connsiteY4" fmla="*/ 46055 h 51858"/>
                <a:gd name="connsiteX5" fmla="*/ 10679 w 32345"/>
                <a:gd name="connsiteY5" fmla="*/ 35173 h 51858"/>
                <a:gd name="connsiteX6" fmla="*/ 19210 w 32345"/>
                <a:gd name="connsiteY6" fmla="*/ 26338 h 51858"/>
                <a:gd name="connsiteX7" fmla="*/ 23815 w 32345"/>
                <a:gd name="connsiteY7" fmla="*/ 20063 h 51858"/>
                <a:gd name="connsiteX8" fmla="*/ 25146 w 32345"/>
                <a:gd name="connsiteY8" fmla="*/ 14976 h 51858"/>
                <a:gd name="connsiteX9" fmla="*/ 22280 w 32345"/>
                <a:gd name="connsiteY9" fmla="*/ 8355 h 51858"/>
                <a:gd name="connsiteX10" fmla="*/ 14876 w 32345"/>
                <a:gd name="connsiteY10" fmla="*/ 5795 h 51858"/>
                <a:gd name="connsiteX11" fmla="*/ 8018 w 32345"/>
                <a:gd name="connsiteY11" fmla="*/ 6923 h 51858"/>
                <a:gd name="connsiteX12" fmla="*/ 341 w 32345"/>
                <a:gd name="connsiteY12" fmla="*/ 10335 h 51858"/>
                <a:gd name="connsiteX13" fmla="*/ 341 w 32345"/>
                <a:gd name="connsiteY13" fmla="*/ 3378 h 51858"/>
                <a:gd name="connsiteX14" fmla="*/ 8120 w 32345"/>
                <a:gd name="connsiteY14" fmla="*/ 851 h 51858"/>
                <a:gd name="connsiteX15" fmla="*/ 14740 w 32345"/>
                <a:gd name="connsiteY15" fmla="*/ 0 h 51858"/>
                <a:gd name="connsiteX16" fmla="*/ 27364 w 32345"/>
                <a:gd name="connsiteY16" fmla="*/ 3959 h 51858"/>
                <a:gd name="connsiteX17" fmla="*/ 32072 w 32345"/>
                <a:gd name="connsiteY17" fmla="*/ 14529 h 51858"/>
                <a:gd name="connsiteX18" fmla="*/ 30879 w 32345"/>
                <a:gd name="connsiteY18" fmla="*/ 20501 h 51858"/>
                <a:gd name="connsiteX19" fmla="*/ 26613 w 32345"/>
                <a:gd name="connsiteY19" fmla="*/ 27121 h 51858"/>
                <a:gd name="connsiteX20" fmla="*/ 21188 w 32345"/>
                <a:gd name="connsiteY20" fmla="*/ 32857 h 51858"/>
                <a:gd name="connsiteX21" fmla="*/ 8291 w 32345"/>
                <a:gd name="connsiteY21" fmla="*/ 46055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5" h="51858">
                  <a:moveTo>
                    <a:pt x="8291" y="46055"/>
                  </a:moveTo>
                  <a:lnTo>
                    <a:pt x="32346" y="46055"/>
                  </a:lnTo>
                  <a:lnTo>
                    <a:pt x="32346" y="51859"/>
                  </a:lnTo>
                  <a:lnTo>
                    <a:pt x="0" y="51859"/>
                  </a:lnTo>
                  <a:lnTo>
                    <a:pt x="0" y="46055"/>
                  </a:lnTo>
                  <a:cubicBezTo>
                    <a:pt x="2616" y="43352"/>
                    <a:pt x="6176" y="39722"/>
                    <a:pt x="10679" y="35173"/>
                  </a:cubicBezTo>
                  <a:cubicBezTo>
                    <a:pt x="15206" y="30600"/>
                    <a:pt x="18050" y="27660"/>
                    <a:pt x="19210" y="26338"/>
                  </a:cubicBezTo>
                  <a:cubicBezTo>
                    <a:pt x="21416" y="23853"/>
                    <a:pt x="22951" y="21764"/>
                    <a:pt x="23815" y="20063"/>
                  </a:cubicBezTo>
                  <a:cubicBezTo>
                    <a:pt x="24702" y="18336"/>
                    <a:pt x="25146" y="16635"/>
                    <a:pt x="25146" y="14976"/>
                  </a:cubicBezTo>
                  <a:cubicBezTo>
                    <a:pt x="25146" y="12272"/>
                    <a:pt x="24191" y="10065"/>
                    <a:pt x="22280" y="8355"/>
                  </a:cubicBezTo>
                  <a:cubicBezTo>
                    <a:pt x="20392" y="6646"/>
                    <a:pt x="17924" y="5795"/>
                    <a:pt x="14876" y="5795"/>
                  </a:cubicBezTo>
                  <a:cubicBezTo>
                    <a:pt x="12716" y="5795"/>
                    <a:pt x="10430" y="6174"/>
                    <a:pt x="8018" y="6923"/>
                  </a:cubicBezTo>
                  <a:cubicBezTo>
                    <a:pt x="5630" y="7673"/>
                    <a:pt x="3071" y="8810"/>
                    <a:pt x="341" y="10335"/>
                  </a:cubicBezTo>
                  <a:lnTo>
                    <a:pt x="341" y="3378"/>
                  </a:lnTo>
                  <a:cubicBezTo>
                    <a:pt x="3116" y="2257"/>
                    <a:pt x="5709" y="1415"/>
                    <a:pt x="8120" y="851"/>
                  </a:cubicBezTo>
                  <a:cubicBezTo>
                    <a:pt x="10532" y="286"/>
                    <a:pt x="12738" y="0"/>
                    <a:pt x="14740" y="0"/>
                  </a:cubicBezTo>
                  <a:cubicBezTo>
                    <a:pt x="20017" y="0"/>
                    <a:pt x="24225" y="1322"/>
                    <a:pt x="27364" y="3959"/>
                  </a:cubicBezTo>
                  <a:cubicBezTo>
                    <a:pt x="30503" y="6595"/>
                    <a:pt x="32072" y="10116"/>
                    <a:pt x="32072" y="14529"/>
                  </a:cubicBezTo>
                  <a:cubicBezTo>
                    <a:pt x="32072" y="16626"/>
                    <a:pt x="31675" y="18614"/>
                    <a:pt x="30879" y="20501"/>
                  </a:cubicBezTo>
                  <a:cubicBezTo>
                    <a:pt x="30105" y="22362"/>
                    <a:pt x="28683" y="24569"/>
                    <a:pt x="26613" y="27121"/>
                  </a:cubicBezTo>
                  <a:cubicBezTo>
                    <a:pt x="26045" y="27787"/>
                    <a:pt x="24236" y="29699"/>
                    <a:pt x="21188" y="32857"/>
                  </a:cubicBezTo>
                  <a:cubicBezTo>
                    <a:pt x="18140" y="35999"/>
                    <a:pt x="13841" y="40395"/>
                    <a:pt x="8291" y="46055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F1F5D30-CC75-D55D-10ED-B9E5E0D1C758}"/>
                </a:ext>
              </a:extLst>
            </p:cNvPr>
            <p:cNvSpPr/>
            <p:nvPr/>
          </p:nvSpPr>
          <p:spPr>
            <a:xfrm>
              <a:off x="7717878" y="3497276"/>
              <a:ext cx="32959" cy="51926"/>
            </a:xfrm>
            <a:custGeom>
              <a:avLst/>
              <a:gdLst>
                <a:gd name="connsiteX0" fmla="*/ 2149 w 32959"/>
                <a:gd name="connsiteY0" fmla="*/ 0 h 51926"/>
                <a:gd name="connsiteX1" fmla="*/ 29207 w 32959"/>
                <a:gd name="connsiteY1" fmla="*/ 0 h 51926"/>
                <a:gd name="connsiteX2" fmla="*/ 29207 w 32959"/>
                <a:gd name="connsiteY2" fmla="*/ 5803 h 51926"/>
                <a:gd name="connsiteX3" fmla="*/ 8462 w 32959"/>
                <a:gd name="connsiteY3" fmla="*/ 5803 h 51926"/>
                <a:gd name="connsiteX4" fmla="*/ 8462 w 32959"/>
                <a:gd name="connsiteY4" fmla="*/ 18286 h 51926"/>
                <a:gd name="connsiteX5" fmla="*/ 11464 w 32959"/>
                <a:gd name="connsiteY5" fmla="*/ 17536 h 51926"/>
                <a:gd name="connsiteX6" fmla="*/ 14467 w 32959"/>
                <a:gd name="connsiteY6" fmla="*/ 17267 h 51926"/>
                <a:gd name="connsiteX7" fmla="*/ 27979 w 32959"/>
                <a:gd name="connsiteY7" fmla="*/ 21941 h 51926"/>
                <a:gd name="connsiteX8" fmla="*/ 32960 w 32959"/>
                <a:gd name="connsiteY8" fmla="*/ 34601 h 51926"/>
                <a:gd name="connsiteX9" fmla="*/ 27842 w 32959"/>
                <a:gd name="connsiteY9" fmla="*/ 47395 h 51926"/>
                <a:gd name="connsiteX10" fmla="*/ 13409 w 32959"/>
                <a:gd name="connsiteY10" fmla="*/ 51926 h 51926"/>
                <a:gd name="connsiteX11" fmla="*/ 6859 w 32959"/>
                <a:gd name="connsiteY11" fmla="*/ 51387 h 51926"/>
                <a:gd name="connsiteX12" fmla="*/ 0 w 32959"/>
                <a:gd name="connsiteY12" fmla="*/ 49745 h 51926"/>
                <a:gd name="connsiteX13" fmla="*/ 0 w 32959"/>
                <a:gd name="connsiteY13" fmla="*/ 42821 h 51926"/>
                <a:gd name="connsiteX14" fmla="*/ 6347 w 32959"/>
                <a:gd name="connsiteY14" fmla="*/ 45314 h 51926"/>
                <a:gd name="connsiteX15" fmla="*/ 13273 w 32959"/>
                <a:gd name="connsiteY15" fmla="*/ 46131 h 51926"/>
                <a:gd name="connsiteX16" fmla="*/ 22622 w 32959"/>
                <a:gd name="connsiteY16" fmla="*/ 43023 h 51926"/>
                <a:gd name="connsiteX17" fmla="*/ 26068 w 32959"/>
                <a:gd name="connsiteY17" fmla="*/ 34601 h 51926"/>
                <a:gd name="connsiteX18" fmla="*/ 22622 w 32959"/>
                <a:gd name="connsiteY18" fmla="*/ 26169 h 51926"/>
                <a:gd name="connsiteX19" fmla="*/ 13273 w 32959"/>
                <a:gd name="connsiteY19" fmla="*/ 23061 h 51926"/>
                <a:gd name="connsiteX20" fmla="*/ 7746 w 32959"/>
                <a:gd name="connsiteY20" fmla="*/ 23676 h 51926"/>
                <a:gd name="connsiteX21" fmla="*/ 2149 w 32959"/>
                <a:gd name="connsiteY21" fmla="*/ 25588 h 51926"/>
                <a:gd name="connsiteX22" fmla="*/ 2149 w 32959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9" h="51926">
                  <a:moveTo>
                    <a:pt x="2149" y="0"/>
                  </a:moveTo>
                  <a:lnTo>
                    <a:pt x="29207" y="0"/>
                  </a:lnTo>
                  <a:lnTo>
                    <a:pt x="29207" y="5803"/>
                  </a:lnTo>
                  <a:lnTo>
                    <a:pt x="8462" y="5803"/>
                  </a:lnTo>
                  <a:lnTo>
                    <a:pt x="8462" y="18286"/>
                  </a:lnTo>
                  <a:cubicBezTo>
                    <a:pt x="9463" y="17949"/>
                    <a:pt x="10464" y="17696"/>
                    <a:pt x="11464" y="17536"/>
                  </a:cubicBezTo>
                  <a:cubicBezTo>
                    <a:pt x="12466" y="17359"/>
                    <a:pt x="13466" y="17267"/>
                    <a:pt x="14467" y="17267"/>
                  </a:cubicBezTo>
                  <a:cubicBezTo>
                    <a:pt x="20153" y="17267"/>
                    <a:pt x="24658" y="18825"/>
                    <a:pt x="27979" y="21941"/>
                  </a:cubicBezTo>
                  <a:cubicBezTo>
                    <a:pt x="31300" y="25058"/>
                    <a:pt x="32960" y="29277"/>
                    <a:pt x="32960" y="34601"/>
                  </a:cubicBezTo>
                  <a:cubicBezTo>
                    <a:pt x="32960" y="40084"/>
                    <a:pt x="31254" y="44346"/>
                    <a:pt x="27842" y="47395"/>
                  </a:cubicBezTo>
                  <a:cubicBezTo>
                    <a:pt x="24430" y="50418"/>
                    <a:pt x="19619" y="51926"/>
                    <a:pt x="13409" y="51926"/>
                  </a:cubicBezTo>
                  <a:cubicBezTo>
                    <a:pt x="11271" y="51926"/>
                    <a:pt x="9088" y="51749"/>
                    <a:pt x="6859" y="51387"/>
                  </a:cubicBezTo>
                  <a:cubicBezTo>
                    <a:pt x="4652" y="51025"/>
                    <a:pt x="2366" y="50477"/>
                    <a:pt x="0" y="49745"/>
                  </a:cubicBezTo>
                  <a:lnTo>
                    <a:pt x="0" y="42821"/>
                  </a:lnTo>
                  <a:cubicBezTo>
                    <a:pt x="2048" y="43933"/>
                    <a:pt x="4163" y="44767"/>
                    <a:pt x="6347" y="45314"/>
                  </a:cubicBezTo>
                  <a:cubicBezTo>
                    <a:pt x="8531" y="45862"/>
                    <a:pt x="10839" y="46131"/>
                    <a:pt x="13273" y="46131"/>
                  </a:cubicBezTo>
                  <a:cubicBezTo>
                    <a:pt x="17208" y="46131"/>
                    <a:pt x="20324" y="45095"/>
                    <a:pt x="22622" y="43023"/>
                  </a:cubicBezTo>
                  <a:cubicBezTo>
                    <a:pt x="24919" y="40960"/>
                    <a:pt x="26068" y="38147"/>
                    <a:pt x="26068" y="34601"/>
                  </a:cubicBezTo>
                  <a:cubicBezTo>
                    <a:pt x="26068" y="31055"/>
                    <a:pt x="24919" y="28241"/>
                    <a:pt x="22622" y="26169"/>
                  </a:cubicBezTo>
                  <a:cubicBezTo>
                    <a:pt x="20324" y="24097"/>
                    <a:pt x="17208" y="23061"/>
                    <a:pt x="13273" y="23061"/>
                  </a:cubicBezTo>
                  <a:cubicBezTo>
                    <a:pt x="11431" y="23061"/>
                    <a:pt x="9588" y="23264"/>
                    <a:pt x="7746" y="23676"/>
                  </a:cubicBezTo>
                  <a:cubicBezTo>
                    <a:pt x="5925" y="24089"/>
                    <a:pt x="4061" y="24721"/>
                    <a:pt x="2149" y="25588"/>
                  </a:cubicBezTo>
                  <a:lnTo>
                    <a:pt x="2149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58D46F9-6DA7-6F21-66D6-C155A290BF18}"/>
                </a:ext>
              </a:extLst>
            </p:cNvPr>
            <p:cNvSpPr/>
            <p:nvPr/>
          </p:nvSpPr>
          <p:spPr>
            <a:xfrm>
              <a:off x="8045560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8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0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6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4" y="40960"/>
                    <a:pt x="26068" y="38147"/>
                    <a:pt x="26068" y="34601"/>
                  </a:cubicBezTo>
                  <a:cubicBezTo>
                    <a:pt x="26068" y="31055"/>
                    <a:pt x="24914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0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DC5167DC-5EFA-D07D-65AB-100BAF4F11CF}"/>
                </a:ext>
              </a:extLst>
            </p:cNvPr>
            <p:cNvSpPr/>
            <p:nvPr/>
          </p:nvSpPr>
          <p:spPr>
            <a:xfrm>
              <a:off x="8089232" y="3496358"/>
              <a:ext cx="35207" cy="52844"/>
            </a:xfrm>
            <a:custGeom>
              <a:avLst/>
              <a:gdLst>
                <a:gd name="connsiteX0" fmla="*/ 17604 w 35207"/>
                <a:gd name="connsiteY0" fmla="*/ 5458 h 52844"/>
                <a:gd name="connsiteX1" fmla="*/ 9585 w 35207"/>
                <a:gd name="connsiteY1" fmla="*/ 10714 h 52844"/>
                <a:gd name="connsiteX2" fmla="*/ 6923 w 35207"/>
                <a:gd name="connsiteY2" fmla="*/ 26439 h 52844"/>
                <a:gd name="connsiteX3" fmla="*/ 9585 w 35207"/>
                <a:gd name="connsiteY3" fmla="*/ 42173 h 52844"/>
                <a:gd name="connsiteX4" fmla="*/ 17604 w 35207"/>
                <a:gd name="connsiteY4" fmla="*/ 47386 h 52844"/>
                <a:gd name="connsiteX5" fmla="*/ 25622 w 35207"/>
                <a:gd name="connsiteY5" fmla="*/ 42173 h 52844"/>
                <a:gd name="connsiteX6" fmla="*/ 28317 w 35207"/>
                <a:gd name="connsiteY6" fmla="*/ 26439 h 52844"/>
                <a:gd name="connsiteX7" fmla="*/ 25622 w 35207"/>
                <a:gd name="connsiteY7" fmla="*/ 10714 h 52844"/>
                <a:gd name="connsiteX8" fmla="*/ 17604 w 35207"/>
                <a:gd name="connsiteY8" fmla="*/ 5458 h 52844"/>
                <a:gd name="connsiteX9" fmla="*/ 17604 w 35207"/>
                <a:gd name="connsiteY9" fmla="*/ 0 h 52844"/>
                <a:gd name="connsiteX10" fmla="*/ 30676 w 35207"/>
                <a:gd name="connsiteY10" fmla="*/ 6789 h 52844"/>
                <a:gd name="connsiteX11" fmla="*/ 35207 w 35207"/>
                <a:gd name="connsiteY11" fmla="*/ 26439 h 52844"/>
                <a:gd name="connsiteX12" fmla="*/ 30676 w 35207"/>
                <a:gd name="connsiteY12" fmla="*/ 46089 h 52844"/>
                <a:gd name="connsiteX13" fmla="*/ 17604 w 35207"/>
                <a:gd name="connsiteY13" fmla="*/ 52844 h 52844"/>
                <a:gd name="connsiteX14" fmla="*/ 4506 w 35207"/>
                <a:gd name="connsiteY14" fmla="*/ 46089 h 52844"/>
                <a:gd name="connsiteX15" fmla="*/ 0 w 35207"/>
                <a:gd name="connsiteY15" fmla="*/ 26439 h 52844"/>
                <a:gd name="connsiteX16" fmla="*/ 4506 w 35207"/>
                <a:gd name="connsiteY16" fmla="*/ 6789 h 52844"/>
                <a:gd name="connsiteX17" fmla="*/ 17604 w 35207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7" h="52844">
                  <a:moveTo>
                    <a:pt x="17604" y="5458"/>
                  </a:moveTo>
                  <a:cubicBezTo>
                    <a:pt x="14057" y="5458"/>
                    <a:pt x="11379" y="7210"/>
                    <a:pt x="9585" y="10714"/>
                  </a:cubicBezTo>
                  <a:cubicBezTo>
                    <a:pt x="7808" y="14192"/>
                    <a:pt x="6923" y="19431"/>
                    <a:pt x="6923" y="26439"/>
                  </a:cubicBezTo>
                  <a:cubicBezTo>
                    <a:pt x="6923" y="33421"/>
                    <a:pt x="7808" y="38669"/>
                    <a:pt x="9585" y="42173"/>
                  </a:cubicBezTo>
                  <a:cubicBezTo>
                    <a:pt x="11379" y="45651"/>
                    <a:pt x="14057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07" y="17839"/>
                    <a:pt x="35207" y="26439"/>
                  </a:cubicBezTo>
                  <a:cubicBezTo>
                    <a:pt x="35207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893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893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48E35DF-94E1-12DC-52CF-F80DAF081009}"/>
                </a:ext>
              </a:extLst>
            </p:cNvPr>
            <p:cNvSpPr/>
            <p:nvPr/>
          </p:nvSpPr>
          <p:spPr>
            <a:xfrm>
              <a:off x="8419471" y="3497276"/>
              <a:ext cx="32756" cy="50940"/>
            </a:xfrm>
            <a:custGeom>
              <a:avLst/>
              <a:gdLst>
                <a:gd name="connsiteX0" fmla="*/ 0 w 32756"/>
                <a:gd name="connsiteY0" fmla="*/ 0 h 50940"/>
                <a:gd name="connsiteX1" fmla="*/ 32756 w 32756"/>
                <a:gd name="connsiteY1" fmla="*/ 0 h 50940"/>
                <a:gd name="connsiteX2" fmla="*/ 32756 w 32756"/>
                <a:gd name="connsiteY2" fmla="*/ 2931 h 50940"/>
                <a:gd name="connsiteX3" fmla="*/ 14260 w 32756"/>
                <a:gd name="connsiteY3" fmla="*/ 50941 h 50940"/>
                <a:gd name="connsiteX4" fmla="*/ 7058 w 32756"/>
                <a:gd name="connsiteY4" fmla="*/ 50941 h 50940"/>
                <a:gd name="connsiteX5" fmla="*/ 24460 w 32756"/>
                <a:gd name="connsiteY5" fmla="*/ 5803 h 50940"/>
                <a:gd name="connsiteX6" fmla="*/ 0 w 32756"/>
                <a:gd name="connsiteY6" fmla="*/ 5803 h 50940"/>
                <a:gd name="connsiteX7" fmla="*/ 0 w 32756"/>
                <a:gd name="connsiteY7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56" h="50940">
                  <a:moveTo>
                    <a:pt x="0" y="0"/>
                  </a:moveTo>
                  <a:lnTo>
                    <a:pt x="32756" y="0"/>
                  </a:lnTo>
                  <a:lnTo>
                    <a:pt x="32756" y="2931"/>
                  </a:lnTo>
                  <a:lnTo>
                    <a:pt x="14260" y="50941"/>
                  </a:lnTo>
                  <a:lnTo>
                    <a:pt x="7058" y="50941"/>
                  </a:lnTo>
                  <a:lnTo>
                    <a:pt x="24460" y="5803"/>
                  </a:lnTo>
                  <a:lnTo>
                    <a:pt x="0" y="5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9B8F92CE-D954-E94F-AF05-892E3F9AD378}"/>
                </a:ext>
              </a:extLst>
            </p:cNvPr>
            <p:cNvSpPr/>
            <p:nvPr/>
          </p:nvSpPr>
          <p:spPr>
            <a:xfrm>
              <a:off x="8463589" y="3497276"/>
              <a:ext cx="32958" cy="51926"/>
            </a:xfrm>
            <a:custGeom>
              <a:avLst/>
              <a:gdLst>
                <a:gd name="connsiteX0" fmla="*/ 2148 w 32958"/>
                <a:gd name="connsiteY0" fmla="*/ 0 h 51926"/>
                <a:gd name="connsiteX1" fmla="*/ 29202 w 32958"/>
                <a:gd name="connsiteY1" fmla="*/ 0 h 51926"/>
                <a:gd name="connsiteX2" fmla="*/ 29202 w 32958"/>
                <a:gd name="connsiteY2" fmla="*/ 5803 h 51926"/>
                <a:gd name="connsiteX3" fmla="*/ 8456 w 32958"/>
                <a:gd name="connsiteY3" fmla="*/ 5803 h 51926"/>
                <a:gd name="connsiteX4" fmla="*/ 8456 w 32958"/>
                <a:gd name="connsiteY4" fmla="*/ 18286 h 51926"/>
                <a:gd name="connsiteX5" fmla="*/ 11463 w 32958"/>
                <a:gd name="connsiteY5" fmla="*/ 17536 h 51926"/>
                <a:gd name="connsiteX6" fmla="*/ 14462 w 32958"/>
                <a:gd name="connsiteY6" fmla="*/ 17267 h 51926"/>
                <a:gd name="connsiteX7" fmla="*/ 27972 w 32958"/>
                <a:gd name="connsiteY7" fmla="*/ 21941 h 51926"/>
                <a:gd name="connsiteX8" fmla="*/ 32958 w 32958"/>
                <a:gd name="connsiteY8" fmla="*/ 34601 h 51926"/>
                <a:gd name="connsiteX9" fmla="*/ 27837 w 32958"/>
                <a:gd name="connsiteY9" fmla="*/ 47395 h 51926"/>
                <a:gd name="connsiteX10" fmla="*/ 13409 w 32958"/>
                <a:gd name="connsiteY10" fmla="*/ 51926 h 51926"/>
                <a:gd name="connsiteX11" fmla="*/ 6856 w 32958"/>
                <a:gd name="connsiteY11" fmla="*/ 51387 h 51926"/>
                <a:gd name="connsiteX12" fmla="*/ 0 w 32958"/>
                <a:gd name="connsiteY12" fmla="*/ 49745 h 51926"/>
                <a:gd name="connsiteX13" fmla="*/ 0 w 32958"/>
                <a:gd name="connsiteY13" fmla="*/ 42821 h 51926"/>
                <a:gd name="connsiteX14" fmla="*/ 6342 w 32958"/>
                <a:gd name="connsiteY14" fmla="*/ 45314 h 51926"/>
                <a:gd name="connsiteX15" fmla="*/ 13266 w 32958"/>
                <a:gd name="connsiteY15" fmla="*/ 46131 h 51926"/>
                <a:gd name="connsiteX16" fmla="*/ 22615 w 32958"/>
                <a:gd name="connsiteY16" fmla="*/ 43023 h 51926"/>
                <a:gd name="connsiteX17" fmla="*/ 26060 w 32958"/>
                <a:gd name="connsiteY17" fmla="*/ 34601 h 51926"/>
                <a:gd name="connsiteX18" fmla="*/ 22615 w 32958"/>
                <a:gd name="connsiteY18" fmla="*/ 26169 h 51926"/>
                <a:gd name="connsiteX19" fmla="*/ 13266 w 32958"/>
                <a:gd name="connsiteY19" fmla="*/ 23061 h 51926"/>
                <a:gd name="connsiteX20" fmla="*/ 7741 w 32958"/>
                <a:gd name="connsiteY20" fmla="*/ 23676 h 51926"/>
                <a:gd name="connsiteX21" fmla="*/ 2148 w 32958"/>
                <a:gd name="connsiteY21" fmla="*/ 25588 h 51926"/>
                <a:gd name="connsiteX22" fmla="*/ 2148 w 32958"/>
                <a:gd name="connsiteY22" fmla="*/ 0 h 5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958" h="51926">
                  <a:moveTo>
                    <a:pt x="2148" y="0"/>
                  </a:moveTo>
                  <a:lnTo>
                    <a:pt x="29202" y="0"/>
                  </a:lnTo>
                  <a:lnTo>
                    <a:pt x="29202" y="5803"/>
                  </a:lnTo>
                  <a:lnTo>
                    <a:pt x="8456" y="5803"/>
                  </a:lnTo>
                  <a:lnTo>
                    <a:pt x="8456" y="18286"/>
                  </a:lnTo>
                  <a:cubicBezTo>
                    <a:pt x="9459" y="17949"/>
                    <a:pt x="10461" y="17696"/>
                    <a:pt x="11463" y="17536"/>
                  </a:cubicBezTo>
                  <a:cubicBezTo>
                    <a:pt x="12466" y="17359"/>
                    <a:pt x="13460" y="17267"/>
                    <a:pt x="14462" y="17267"/>
                  </a:cubicBezTo>
                  <a:cubicBezTo>
                    <a:pt x="20147" y="17267"/>
                    <a:pt x="24653" y="18825"/>
                    <a:pt x="27972" y="21941"/>
                  </a:cubicBezTo>
                  <a:cubicBezTo>
                    <a:pt x="31299" y="25058"/>
                    <a:pt x="32958" y="29277"/>
                    <a:pt x="32958" y="34601"/>
                  </a:cubicBezTo>
                  <a:cubicBezTo>
                    <a:pt x="32958" y="40084"/>
                    <a:pt x="31248" y="44346"/>
                    <a:pt x="27837" y="47395"/>
                  </a:cubicBezTo>
                  <a:cubicBezTo>
                    <a:pt x="24426" y="50418"/>
                    <a:pt x="19617" y="51926"/>
                    <a:pt x="13409" y="51926"/>
                  </a:cubicBezTo>
                  <a:cubicBezTo>
                    <a:pt x="11270" y="51926"/>
                    <a:pt x="9088" y="51749"/>
                    <a:pt x="6856" y="51387"/>
                  </a:cubicBezTo>
                  <a:cubicBezTo>
                    <a:pt x="4649" y="51025"/>
                    <a:pt x="2367" y="50477"/>
                    <a:pt x="0" y="49745"/>
                  </a:cubicBezTo>
                  <a:lnTo>
                    <a:pt x="0" y="42821"/>
                  </a:lnTo>
                  <a:cubicBezTo>
                    <a:pt x="2047" y="43933"/>
                    <a:pt x="4161" y="44767"/>
                    <a:pt x="6342" y="45314"/>
                  </a:cubicBezTo>
                  <a:cubicBezTo>
                    <a:pt x="8524" y="45862"/>
                    <a:pt x="10832" y="46131"/>
                    <a:pt x="13266" y="46131"/>
                  </a:cubicBezTo>
                  <a:cubicBezTo>
                    <a:pt x="17199" y="46131"/>
                    <a:pt x="20316" y="45095"/>
                    <a:pt x="22615" y="43023"/>
                  </a:cubicBezTo>
                  <a:cubicBezTo>
                    <a:pt x="24915" y="40960"/>
                    <a:pt x="26060" y="38147"/>
                    <a:pt x="26060" y="34601"/>
                  </a:cubicBezTo>
                  <a:cubicBezTo>
                    <a:pt x="26060" y="31055"/>
                    <a:pt x="24915" y="28241"/>
                    <a:pt x="22615" y="26169"/>
                  </a:cubicBezTo>
                  <a:cubicBezTo>
                    <a:pt x="20316" y="24097"/>
                    <a:pt x="17199" y="23061"/>
                    <a:pt x="13266" y="23061"/>
                  </a:cubicBezTo>
                  <a:cubicBezTo>
                    <a:pt x="11421" y="23061"/>
                    <a:pt x="9585" y="23264"/>
                    <a:pt x="7741" y="23676"/>
                  </a:cubicBezTo>
                  <a:cubicBezTo>
                    <a:pt x="5921" y="24089"/>
                    <a:pt x="4060" y="24721"/>
                    <a:pt x="2148" y="25588"/>
                  </a:cubicBezTo>
                  <a:lnTo>
                    <a:pt x="214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F5FFFE3E-B819-2291-E406-93D67601ED19}"/>
                </a:ext>
              </a:extLst>
            </p:cNvPr>
            <p:cNvSpPr/>
            <p:nvPr/>
          </p:nvSpPr>
          <p:spPr>
            <a:xfrm>
              <a:off x="8770488" y="3497276"/>
              <a:ext cx="30330" cy="50940"/>
            </a:xfrm>
            <a:custGeom>
              <a:avLst/>
              <a:gdLst>
                <a:gd name="connsiteX0" fmla="*/ 985 w 30330"/>
                <a:gd name="connsiteY0" fmla="*/ 45137 h 50940"/>
                <a:gd name="connsiteX1" fmla="*/ 12247 w 30330"/>
                <a:gd name="connsiteY1" fmla="*/ 45137 h 50940"/>
                <a:gd name="connsiteX2" fmla="*/ 12247 w 30330"/>
                <a:gd name="connsiteY2" fmla="*/ 6275 h 50940"/>
                <a:gd name="connsiteX3" fmla="*/ 0 w 30330"/>
                <a:gd name="connsiteY3" fmla="*/ 8734 h 50940"/>
                <a:gd name="connsiteX4" fmla="*/ 0 w 30330"/>
                <a:gd name="connsiteY4" fmla="*/ 2459 h 50940"/>
                <a:gd name="connsiteX5" fmla="*/ 12179 w 30330"/>
                <a:gd name="connsiteY5" fmla="*/ 0 h 50940"/>
                <a:gd name="connsiteX6" fmla="*/ 19069 w 30330"/>
                <a:gd name="connsiteY6" fmla="*/ 0 h 50940"/>
                <a:gd name="connsiteX7" fmla="*/ 19069 w 30330"/>
                <a:gd name="connsiteY7" fmla="*/ 45137 h 50940"/>
                <a:gd name="connsiteX8" fmla="*/ 30330 w 30330"/>
                <a:gd name="connsiteY8" fmla="*/ 45137 h 50940"/>
                <a:gd name="connsiteX9" fmla="*/ 30330 w 30330"/>
                <a:gd name="connsiteY9" fmla="*/ 50941 h 50940"/>
                <a:gd name="connsiteX10" fmla="*/ 985 w 30330"/>
                <a:gd name="connsiteY10" fmla="*/ 50941 h 50940"/>
                <a:gd name="connsiteX11" fmla="*/ 985 w 30330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0" h="50940">
                  <a:moveTo>
                    <a:pt x="985" y="45137"/>
                  </a:moveTo>
                  <a:lnTo>
                    <a:pt x="12247" y="45137"/>
                  </a:lnTo>
                  <a:lnTo>
                    <a:pt x="12247" y="6275"/>
                  </a:lnTo>
                  <a:lnTo>
                    <a:pt x="0" y="8734"/>
                  </a:lnTo>
                  <a:lnTo>
                    <a:pt x="0" y="2459"/>
                  </a:lnTo>
                  <a:lnTo>
                    <a:pt x="12179" y="0"/>
                  </a:lnTo>
                  <a:lnTo>
                    <a:pt x="19069" y="0"/>
                  </a:lnTo>
                  <a:lnTo>
                    <a:pt x="19069" y="45137"/>
                  </a:lnTo>
                  <a:lnTo>
                    <a:pt x="30330" y="45137"/>
                  </a:lnTo>
                  <a:lnTo>
                    <a:pt x="30330" y="50941"/>
                  </a:lnTo>
                  <a:lnTo>
                    <a:pt x="985" y="50941"/>
                  </a:lnTo>
                  <a:lnTo>
                    <a:pt x="985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AF3A09D-0621-2954-0C5C-C1CAD78A76AB}"/>
                </a:ext>
              </a:extLst>
            </p:cNvPr>
            <p:cNvSpPr/>
            <p:nvPr/>
          </p:nvSpPr>
          <p:spPr>
            <a:xfrm>
              <a:off x="8811869" y="3496358"/>
              <a:ext cx="35215" cy="52844"/>
            </a:xfrm>
            <a:custGeom>
              <a:avLst/>
              <a:gdLst>
                <a:gd name="connsiteX0" fmla="*/ 17612 w 35215"/>
                <a:gd name="connsiteY0" fmla="*/ 5458 h 52844"/>
                <a:gd name="connsiteX1" fmla="*/ 9593 w 35215"/>
                <a:gd name="connsiteY1" fmla="*/ 10714 h 52844"/>
                <a:gd name="connsiteX2" fmla="*/ 6932 w 35215"/>
                <a:gd name="connsiteY2" fmla="*/ 26439 h 52844"/>
                <a:gd name="connsiteX3" fmla="*/ 9593 w 35215"/>
                <a:gd name="connsiteY3" fmla="*/ 42173 h 52844"/>
                <a:gd name="connsiteX4" fmla="*/ 17612 w 35215"/>
                <a:gd name="connsiteY4" fmla="*/ 47386 h 52844"/>
                <a:gd name="connsiteX5" fmla="*/ 25630 w 35215"/>
                <a:gd name="connsiteY5" fmla="*/ 42173 h 52844"/>
                <a:gd name="connsiteX6" fmla="*/ 28326 w 35215"/>
                <a:gd name="connsiteY6" fmla="*/ 26439 h 52844"/>
                <a:gd name="connsiteX7" fmla="*/ 25630 w 35215"/>
                <a:gd name="connsiteY7" fmla="*/ 10714 h 52844"/>
                <a:gd name="connsiteX8" fmla="*/ 17612 w 35215"/>
                <a:gd name="connsiteY8" fmla="*/ 5458 h 52844"/>
                <a:gd name="connsiteX9" fmla="*/ 17612 w 35215"/>
                <a:gd name="connsiteY9" fmla="*/ 0 h 52844"/>
                <a:gd name="connsiteX10" fmla="*/ 30676 w 35215"/>
                <a:gd name="connsiteY10" fmla="*/ 6789 h 52844"/>
                <a:gd name="connsiteX11" fmla="*/ 35215 w 35215"/>
                <a:gd name="connsiteY11" fmla="*/ 26439 h 52844"/>
                <a:gd name="connsiteX12" fmla="*/ 30676 w 35215"/>
                <a:gd name="connsiteY12" fmla="*/ 46089 h 52844"/>
                <a:gd name="connsiteX13" fmla="*/ 17612 w 35215"/>
                <a:gd name="connsiteY13" fmla="*/ 52844 h 52844"/>
                <a:gd name="connsiteX14" fmla="*/ 4506 w 35215"/>
                <a:gd name="connsiteY14" fmla="*/ 46089 h 52844"/>
                <a:gd name="connsiteX15" fmla="*/ 0 w 35215"/>
                <a:gd name="connsiteY15" fmla="*/ 26439 h 52844"/>
                <a:gd name="connsiteX16" fmla="*/ 4506 w 35215"/>
                <a:gd name="connsiteY16" fmla="*/ 6789 h 52844"/>
                <a:gd name="connsiteX17" fmla="*/ 17612 w 35215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5" h="52844">
                  <a:moveTo>
                    <a:pt x="17612" y="5458"/>
                  </a:moveTo>
                  <a:cubicBezTo>
                    <a:pt x="14066" y="5458"/>
                    <a:pt x="11388" y="7210"/>
                    <a:pt x="9593" y="10714"/>
                  </a:cubicBezTo>
                  <a:cubicBezTo>
                    <a:pt x="7816" y="14192"/>
                    <a:pt x="6932" y="19431"/>
                    <a:pt x="6932" y="26439"/>
                  </a:cubicBezTo>
                  <a:cubicBezTo>
                    <a:pt x="6932" y="33421"/>
                    <a:pt x="7816" y="38669"/>
                    <a:pt x="9593" y="42173"/>
                  </a:cubicBezTo>
                  <a:cubicBezTo>
                    <a:pt x="11388" y="45651"/>
                    <a:pt x="14066" y="47386"/>
                    <a:pt x="17612" y="47386"/>
                  </a:cubicBezTo>
                  <a:cubicBezTo>
                    <a:pt x="21183" y="47386"/>
                    <a:pt x="23853" y="45651"/>
                    <a:pt x="25630" y="42173"/>
                  </a:cubicBezTo>
                  <a:cubicBezTo>
                    <a:pt x="27424" y="38669"/>
                    <a:pt x="28326" y="33421"/>
                    <a:pt x="28326" y="26439"/>
                  </a:cubicBezTo>
                  <a:cubicBezTo>
                    <a:pt x="28326" y="19431"/>
                    <a:pt x="27424" y="14192"/>
                    <a:pt x="25630" y="10714"/>
                  </a:cubicBezTo>
                  <a:cubicBezTo>
                    <a:pt x="23853" y="7210"/>
                    <a:pt x="21183" y="5458"/>
                    <a:pt x="17612" y="5458"/>
                  </a:cubicBezTo>
                  <a:moveTo>
                    <a:pt x="17612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15" y="17839"/>
                    <a:pt x="35215" y="26439"/>
                  </a:cubicBezTo>
                  <a:cubicBezTo>
                    <a:pt x="35215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12" y="52844"/>
                  </a:cubicBezTo>
                  <a:cubicBezTo>
                    <a:pt x="11901" y="52844"/>
                    <a:pt x="7530" y="50595"/>
                    <a:pt x="4506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506" y="6789"/>
                  </a:cubicBezTo>
                  <a:cubicBezTo>
                    <a:pt x="7530" y="2266"/>
                    <a:pt x="11901" y="0"/>
                    <a:pt x="17612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0C85E5C-08AA-E2C9-A71B-FD940B4B492E}"/>
                </a:ext>
              </a:extLst>
            </p:cNvPr>
            <p:cNvSpPr/>
            <p:nvPr/>
          </p:nvSpPr>
          <p:spPr>
            <a:xfrm>
              <a:off x="8856333" y="3496358"/>
              <a:ext cx="35207" cy="52844"/>
            </a:xfrm>
            <a:custGeom>
              <a:avLst/>
              <a:gdLst>
                <a:gd name="connsiteX0" fmla="*/ 17604 w 35207"/>
                <a:gd name="connsiteY0" fmla="*/ 5458 h 52844"/>
                <a:gd name="connsiteX1" fmla="*/ 9585 w 35207"/>
                <a:gd name="connsiteY1" fmla="*/ 10714 h 52844"/>
                <a:gd name="connsiteX2" fmla="*/ 6924 w 35207"/>
                <a:gd name="connsiteY2" fmla="*/ 26439 h 52844"/>
                <a:gd name="connsiteX3" fmla="*/ 9585 w 35207"/>
                <a:gd name="connsiteY3" fmla="*/ 42173 h 52844"/>
                <a:gd name="connsiteX4" fmla="*/ 17604 w 35207"/>
                <a:gd name="connsiteY4" fmla="*/ 47386 h 52844"/>
                <a:gd name="connsiteX5" fmla="*/ 25622 w 35207"/>
                <a:gd name="connsiteY5" fmla="*/ 42173 h 52844"/>
                <a:gd name="connsiteX6" fmla="*/ 28317 w 35207"/>
                <a:gd name="connsiteY6" fmla="*/ 26439 h 52844"/>
                <a:gd name="connsiteX7" fmla="*/ 25622 w 35207"/>
                <a:gd name="connsiteY7" fmla="*/ 10714 h 52844"/>
                <a:gd name="connsiteX8" fmla="*/ 17604 w 35207"/>
                <a:gd name="connsiteY8" fmla="*/ 5458 h 52844"/>
                <a:gd name="connsiteX9" fmla="*/ 17604 w 35207"/>
                <a:gd name="connsiteY9" fmla="*/ 0 h 52844"/>
                <a:gd name="connsiteX10" fmla="*/ 30676 w 35207"/>
                <a:gd name="connsiteY10" fmla="*/ 6789 h 52844"/>
                <a:gd name="connsiteX11" fmla="*/ 35207 w 35207"/>
                <a:gd name="connsiteY11" fmla="*/ 26439 h 52844"/>
                <a:gd name="connsiteX12" fmla="*/ 30676 w 35207"/>
                <a:gd name="connsiteY12" fmla="*/ 46089 h 52844"/>
                <a:gd name="connsiteX13" fmla="*/ 17604 w 35207"/>
                <a:gd name="connsiteY13" fmla="*/ 52844 h 52844"/>
                <a:gd name="connsiteX14" fmla="*/ 4498 w 35207"/>
                <a:gd name="connsiteY14" fmla="*/ 46089 h 52844"/>
                <a:gd name="connsiteX15" fmla="*/ 0 w 35207"/>
                <a:gd name="connsiteY15" fmla="*/ 26439 h 52844"/>
                <a:gd name="connsiteX16" fmla="*/ 4498 w 35207"/>
                <a:gd name="connsiteY16" fmla="*/ 6789 h 52844"/>
                <a:gd name="connsiteX17" fmla="*/ 17604 w 35207"/>
                <a:gd name="connsiteY17" fmla="*/ 0 h 5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07" h="52844">
                  <a:moveTo>
                    <a:pt x="17604" y="5458"/>
                  </a:moveTo>
                  <a:cubicBezTo>
                    <a:pt x="14058" y="5458"/>
                    <a:pt x="11379" y="7210"/>
                    <a:pt x="9585" y="10714"/>
                  </a:cubicBezTo>
                  <a:cubicBezTo>
                    <a:pt x="7808" y="14192"/>
                    <a:pt x="6924" y="19431"/>
                    <a:pt x="6924" y="26439"/>
                  </a:cubicBezTo>
                  <a:cubicBezTo>
                    <a:pt x="6924" y="33421"/>
                    <a:pt x="7808" y="38669"/>
                    <a:pt x="9585" y="42173"/>
                  </a:cubicBezTo>
                  <a:cubicBezTo>
                    <a:pt x="11379" y="45651"/>
                    <a:pt x="14058" y="47386"/>
                    <a:pt x="17604" y="47386"/>
                  </a:cubicBezTo>
                  <a:cubicBezTo>
                    <a:pt x="21175" y="47386"/>
                    <a:pt x="23845" y="45651"/>
                    <a:pt x="25622" y="42173"/>
                  </a:cubicBezTo>
                  <a:cubicBezTo>
                    <a:pt x="27416" y="38669"/>
                    <a:pt x="28317" y="33421"/>
                    <a:pt x="28317" y="26439"/>
                  </a:cubicBezTo>
                  <a:cubicBezTo>
                    <a:pt x="28317" y="19431"/>
                    <a:pt x="27416" y="14192"/>
                    <a:pt x="25622" y="10714"/>
                  </a:cubicBezTo>
                  <a:cubicBezTo>
                    <a:pt x="23845" y="7210"/>
                    <a:pt x="21175" y="5458"/>
                    <a:pt x="17604" y="5458"/>
                  </a:cubicBezTo>
                  <a:moveTo>
                    <a:pt x="17604" y="0"/>
                  </a:moveTo>
                  <a:cubicBezTo>
                    <a:pt x="23314" y="0"/>
                    <a:pt x="27669" y="2266"/>
                    <a:pt x="30676" y="6789"/>
                  </a:cubicBezTo>
                  <a:cubicBezTo>
                    <a:pt x="33699" y="11295"/>
                    <a:pt x="35207" y="17839"/>
                    <a:pt x="35207" y="26439"/>
                  </a:cubicBezTo>
                  <a:cubicBezTo>
                    <a:pt x="35207" y="35013"/>
                    <a:pt x="33699" y="41566"/>
                    <a:pt x="30676" y="46089"/>
                  </a:cubicBezTo>
                  <a:cubicBezTo>
                    <a:pt x="27669" y="50595"/>
                    <a:pt x="23314" y="52844"/>
                    <a:pt x="17604" y="52844"/>
                  </a:cubicBezTo>
                  <a:cubicBezTo>
                    <a:pt x="11893" y="52844"/>
                    <a:pt x="7522" y="50595"/>
                    <a:pt x="4498" y="46089"/>
                  </a:cubicBezTo>
                  <a:cubicBezTo>
                    <a:pt x="1499" y="41566"/>
                    <a:pt x="0" y="35013"/>
                    <a:pt x="0" y="26439"/>
                  </a:cubicBezTo>
                  <a:cubicBezTo>
                    <a:pt x="0" y="17839"/>
                    <a:pt x="1499" y="11295"/>
                    <a:pt x="4498" y="6789"/>
                  </a:cubicBezTo>
                  <a:cubicBezTo>
                    <a:pt x="7522" y="2266"/>
                    <a:pt x="11893" y="0"/>
                    <a:pt x="17604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D75033C9-AA6D-A923-7DCC-F5B89B2F0851}"/>
                </a:ext>
              </a:extLst>
            </p:cNvPr>
            <p:cNvSpPr/>
            <p:nvPr/>
          </p:nvSpPr>
          <p:spPr>
            <a:xfrm>
              <a:off x="8047228" y="3581284"/>
              <a:ext cx="80218" cy="56979"/>
            </a:xfrm>
            <a:custGeom>
              <a:avLst/>
              <a:gdLst>
                <a:gd name="connsiteX0" fmla="*/ 80218 w 80218"/>
                <a:gd name="connsiteY0" fmla="*/ 910 h 56979"/>
                <a:gd name="connsiteX1" fmla="*/ 79940 w 80218"/>
                <a:gd name="connsiteY1" fmla="*/ 2013 h 56979"/>
                <a:gd name="connsiteX2" fmla="*/ 79426 w 80218"/>
                <a:gd name="connsiteY2" fmla="*/ 2409 h 56979"/>
                <a:gd name="connsiteX3" fmla="*/ 78677 w 80218"/>
                <a:gd name="connsiteY3" fmla="*/ 2527 h 56979"/>
                <a:gd name="connsiteX4" fmla="*/ 75442 w 80218"/>
                <a:gd name="connsiteY4" fmla="*/ 3234 h 56979"/>
                <a:gd name="connsiteX5" fmla="*/ 72958 w 80218"/>
                <a:gd name="connsiteY5" fmla="*/ 4852 h 56979"/>
                <a:gd name="connsiteX6" fmla="*/ 71223 w 80218"/>
                <a:gd name="connsiteY6" fmla="*/ 6831 h 56979"/>
                <a:gd name="connsiteX7" fmla="*/ 69648 w 80218"/>
                <a:gd name="connsiteY7" fmla="*/ 9391 h 56979"/>
                <a:gd name="connsiteX8" fmla="*/ 43133 w 80218"/>
                <a:gd name="connsiteY8" fmla="*/ 55438 h 56979"/>
                <a:gd name="connsiteX9" fmla="*/ 42653 w 80218"/>
                <a:gd name="connsiteY9" fmla="*/ 56146 h 56979"/>
                <a:gd name="connsiteX10" fmla="*/ 42105 w 80218"/>
                <a:gd name="connsiteY10" fmla="*/ 56702 h 56979"/>
                <a:gd name="connsiteX11" fmla="*/ 41196 w 80218"/>
                <a:gd name="connsiteY11" fmla="*/ 56980 h 56979"/>
                <a:gd name="connsiteX12" fmla="*/ 40252 w 80218"/>
                <a:gd name="connsiteY12" fmla="*/ 56584 h 56979"/>
                <a:gd name="connsiteX13" fmla="*/ 39898 w 80218"/>
                <a:gd name="connsiteY13" fmla="*/ 54883 h 56979"/>
                <a:gd name="connsiteX14" fmla="*/ 36934 w 80218"/>
                <a:gd name="connsiteY14" fmla="*/ 14091 h 56979"/>
                <a:gd name="connsiteX15" fmla="*/ 13139 w 80218"/>
                <a:gd name="connsiteY15" fmla="*/ 55278 h 56979"/>
                <a:gd name="connsiteX16" fmla="*/ 12508 w 80218"/>
                <a:gd name="connsiteY16" fmla="*/ 56264 h 56979"/>
                <a:gd name="connsiteX17" fmla="*/ 12002 w 80218"/>
                <a:gd name="connsiteY17" fmla="*/ 56744 h 56979"/>
                <a:gd name="connsiteX18" fmla="*/ 11211 w 80218"/>
                <a:gd name="connsiteY18" fmla="*/ 56980 h 56979"/>
                <a:gd name="connsiteX19" fmla="*/ 10385 w 80218"/>
                <a:gd name="connsiteY19" fmla="*/ 56702 h 56979"/>
                <a:gd name="connsiteX20" fmla="*/ 10023 w 80218"/>
                <a:gd name="connsiteY20" fmla="*/ 56112 h 56979"/>
                <a:gd name="connsiteX21" fmla="*/ 9947 w 80218"/>
                <a:gd name="connsiteY21" fmla="*/ 54883 h 56979"/>
                <a:gd name="connsiteX22" fmla="*/ 6275 w 80218"/>
                <a:gd name="connsiteY22" fmla="*/ 5483 h 56979"/>
                <a:gd name="connsiteX23" fmla="*/ 5492 w 80218"/>
                <a:gd name="connsiteY23" fmla="*/ 3083 h 56979"/>
                <a:gd name="connsiteX24" fmla="*/ 2013 w 80218"/>
                <a:gd name="connsiteY24" fmla="*/ 2527 h 56979"/>
                <a:gd name="connsiteX25" fmla="*/ 876 w 80218"/>
                <a:gd name="connsiteY25" fmla="*/ 2485 h 56979"/>
                <a:gd name="connsiteX26" fmla="*/ 278 w 80218"/>
                <a:gd name="connsiteY26" fmla="*/ 2249 h 56979"/>
                <a:gd name="connsiteX27" fmla="*/ 0 w 80218"/>
                <a:gd name="connsiteY27" fmla="*/ 1541 h 56979"/>
                <a:gd name="connsiteX28" fmla="*/ 1466 w 80218"/>
                <a:gd name="connsiteY28" fmla="*/ 0 h 56979"/>
                <a:gd name="connsiteX29" fmla="*/ 5685 w 80218"/>
                <a:gd name="connsiteY29" fmla="*/ 118 h 56979"/>
                <a:gd name="connsiteX30" fmla="*/ 9947 w 80218"/>
                <a:gd name="connsiteY30" fmla="*/ 236 h 56979"/>
                <a:gd name="connsiteX31" fmla="*/ 14917 w 80218"/>
                <a:gd name="connsiteY31" fmla="*/ 118 h 56979"/>
                <a:gd name="connsiteX32" fmla="*/ 19852 w 80218"/>
                <a:gd name="connsiteY32" fmla="*/ 0 h 56979"/>
                <a:gd name="connsiteX33" fmla="*/ 20998 w 80218"/>
                <a:gd name="connsiteY33" fmla="*/ 910 h 56979"/>
                <a:gd name="connsiteX34" fmla="*/ 20678 w 80218"/>
                <a:gd name="connsiteY34" fmla="*/ 2055 h 56979"/>
                <a:gd name="connsiteX35" fmla="*/ 20130 w 80218"/>
                <a:gd name="connsiteY35" fmla="*/ 2485 h 56979"/>
                <a:gd name="connsiteX36" fmla="*/ 19297 w 80218"/>
                <a:gd name="connsiteY36" fmla="*/ 2527 h 56979"/>
                <a:gd name="connsiteX37" fmla="*/ 15750 w 80218"/>
                <a:gd name="connsiteY37" fmla="*/ 2838 h 56979"/>
                <a:gd name="connsiteX38" fmla="*/ 13889 w 80218"/>
                <a:gd name="connsiteY38" fmla="*/ 3672 h 56979"/>
                <a:gd name="connsiteX39" fmla="*/ 13257 w 80218"/>
                <a:gd name="connsiteY39" fmla="*/ 4540 h 56979"/>
                <a:gd name="connsiteX40" fmla="*/ 13139 w 80218"/>
                <a:gd name="connsiteY40" fmla="*/ 5407 h 56979"/>
                <a:gd name="connsiteX41" fmla="*/ 16222 w 80218"/>
                <a:gd name="connsiteY41" fmla="*/ 46401 h 56979"/>
                <a:gd name="connsiteX42" fmla="*/ 36656 w 80218"/>
                <a:gd name="connsiteY42" fmla="*/ 10773 h 56979"/>
                <a:gd name="connsiteX43" fmla="*/ 36184 w 80218"/>
                <a:gd name="connsiteY43" fmla="*/ 4540 h 56979"/>
                <a:gd name="connsiteX44" fmla="*/ 35274 w 80218"/>
                <a:gd name="connsiteY44" fmla="*/ 2923 h 56979"/>
                <a:gd name="connsiteX45" fmla="*/ 31922 w 80218"/>
                <a:gd name="connsiteY45" fmla="*/ 2527 h 56979"/>
                <a:gd name="connsiteX46" fmla="*/ 30861 w 80218"/>
                <a:gd name="connsiteY46" fmla="*/ 2485 h 56979"/>
                <a:gd name="connsiteX47" fmla="*/ 30229 w 80218"/>
                <a:gd name="connsiteY47" fmla="*/ 2249 h 56979"/>
                <a:gd name="connsiteX48" fmla="*/ 29951 w 80218"/>
                <a:gd name="connsiteY48" fmla="*/ 1617 h 56979"/>
                <a:gd name="connsiteX49" fmla="*/ 30263 w 80218"/>
                <a:gd name="connsiteY49" fmla="*/ 514 h 56979"/>
                <a:gd name="connsiteX50" fmla="*/ 30819 w 80218"/>
                <a:gd name="connsiteY50" fmla="*/ 84 h 56979"/>
                <a:gd name="connsiteX51" fmla="*/ 31493 w 80218"/>
                <a:gd name="connsiteY51" fmla="*/ 0 h 56979"/>
                <a:gd name="connsiteX52" fmla="*/ 35712 w 80218"/>
                <a:gd name="connsiteY52" fmla="*/ 118 h 56979"/>
                <a:gd name="connsiteX53" fmla="*/ 39974 w 80218"/>
                <a:gd name="connsiteY53" fmla="*/ 236 h 56979"/>
                <a:gd name="connsiteX54" fmla="*/ 44902 w 80218"/>
                <a:gd name="connsiteY54" fmla="*/ 118 h 56979"/>
                <a:gd name="connsiteX55" fmla="*/ 49837 w 80218"/>
                <a:gd name="connsiteY55" fmla="*/ 0 h 56979"/>
                <a:gd name="connsiteX56" fmla="*/ 51059 w 80218"/>
                <a:gd name="connsiteY56" fmla="*/ 910 h 56979"/>
                <a:gd name="connsiteX57" fmla="*/ 50587 w 80218"/>
                <a:gd name="connsiteY57" fmla="*/ 2291 h 56979"/>
                <a:gd name="connsiteX58" fmla="*/ 48894 w 80218"/>
                <a:gd name="connsiteY58" fmla="*/ 2527 h 56979"/>
                <a:gd name="connsiteX59" fmla="*/ 45500 w 80218"/>
                <a:gd name="connsiteY59" fmla="*/ 2881 h 56979"/>
                <a:gd name="connsiteX60" fmla="*/ 43764 w 80218"/>
                <a:gd name="connsiteY60" fmla="*/ 3908 h 56979"/>
                <a:gd name="connsiteX61" fmla="*/ 43251 w 80218"/>
                <a:gd name="connsiteY61" fmla="*/ 5012 h 56979"/>
                <a:gd name="connsiteX62" fmla="*/ 43209 w 80218"/>
                <a:gd name="connsiteY62" fmla="*/ 6317 h 56979"/>
                <a:gd name="connsiteX63" fmla="*/ 46207 w 80218"/>
                <a:gd name="connsiteY63" fmla="*/ 46401 h 56979"/>
                <a:gd name="connsiteX64" fmla="*/ 68030 w 80218"/>
                <a:gd name="connsiteY64" fmla="*/ 8330 h 56979"/>
                <a:gd name="connsiteX65" fmla="*/ 68342 w 80218"/>
                <a:gd name="connsiteY65" fmla="*/ 7732 h 56979"/>
                <a:gd name="connsiteX66" fmla="*/ 68654 w 80218"/>
                <a:gd name="connsiteY66" fmla="*/ 7142 h 56979"/>
                <a:gd name="connsiteX67" fmla="*/ 68856 w 80218"/>
                <a:gd name="connsiteY67" fmla="*/ 6713 h 56979"/>
                <a:gd name="connsiteX68" fmla="*/ 69050 w 80218"/>
                <a:gd name="connsiteY68" fmla="*/ 6199 h 56979"/>
                <a:gd name="connsiteX69" fmla="*/ 69092 w 80218"/>
                <a:gd name="connsiteY69" fmla="*/ 5685 h 56979"/>
                <a:gd name="connsiteX70" fmla="*/ 67635 w 80218"/>
                <a:gd name="connsiteY70" fmla="*/ 3352 h 56979"/>
                <a:gd name="connsiteX71" fmla="*/ 64316 w 80218"/>
                <a:gd name="connsiteY71" fmla="*/ 2527 h 56979"/>
                <a:gd name="connsiteX72" fmla="*/ 63095 w 80218"/>
                <a:gd name="connsiteY72" fmla="*/ 1541 h 56979"/>
                <a:gd name="connsiteX73" fmla="*/ 63406 w 80218"/>
                <a:gd name="connsiteY73" fmla="*/ 472 h 56979"/>
                <a:gd name="connsiteX74" fmla="*/ 63962 w 80218"/>
                <a:gd name="connsiteY74" fmla="*/ 42 h 56979"/>
                <a:gd name="connsiteX75" fmla="*/ 64636 w 80218"/>
                <a:gd name="connsiteY75" fmla="*/ 0 h 56979"/>
                <a:gd name="connsiteX76" fmla="*/ 68814 w 80218"/>
                <a:gd name="connsiteY76" fmla="*/ 118 h 56979"/>
                <a:gd name="connsiteX77" fmla="*/ 73033 w 80218"/>
                <a:gd name="connsiteY77" fmla="*/ 236 h 56979"/>
                <a:gd name="connsiteX78" fmla="*/ 76192 w 80218"/>
                <a:gd name="connsiteY78" fmla="*/ 118 h 56979"/>
                <a:gd name="connsiteX79" fmla="*/ 79275 w 80218"/>
                <a:gd name="connsiteY79" fmla="*/ 0 h 56979"/>
                <a:gd name="connsiteX80" fmla="*/ 79940 w 80218"/>
                <a:gd name="connsiteY80" fmla="*/ 320 h 56979"/>
                <a:gd name="connsiteX81" fmla="*/ 80218 w 80218"/>
                <a:gd name="connsiteY81" fmla="*/ 910 h 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80218" h="56979">
                  <a:moveTo>
                    <a:pt x="80218" y="910"/>
                  </a:moveTo>
                  <a:cubicBezTo>
                    <a:pt x="80218" y="1381"/>
                    <a:pt x="80125" y="1752"/>
                    <a:pt x="79940" y="2013"/>
                  </a:cubicBezTo>
                  <a:cubicBezTo>
                    <a:pt x="79755" y="2249"/>
                    <a:pt x="79586" y="2384"/>
                    <a:pt x="79426" y="2409"/>
                  </a:cubicBezTo>
                  <a:cubicBezTo>
                    <a:pt x="79300" y="2434"/>
                    <a:pt x="79047" y="2476"/>
                    <a:pt x="78677" y="2527"/>
                  </a:cubicBezTo>
                  <a:cubicBezTo>
                    <a:pt x="77472" y="2636"/>
                    <a:pt x="76394" y="2872"/>
                    <a:pt x="75442" y="3234"/>
                  </a:cubicBezTo>
                  <a:cubicBezTo>
                    <a:pt x="74499" y="3605"/>
                    <a:pt x="73674" y="4144"/>
                    <a:pt x="72958" y="4852"/>
                  </a:cubicBezTo>
                  <a:cubicBezTo>
                    <a:pt x="72250" y="5534"/>
                    <a:pt x="71669" y="6199"/>
                    <a:pt x="71223" y="6831"/>
                  </a:cubicBezTo>
                  <a:cubicBezTo>
                    <a:pt x="70776" y="7463"/>
                    <a:pt x="70246" y="8313"/>
                    <a:pt x="69648" y="9391"/>
                  </a:cubicBezTo>
                  <a:lnTo>
                    <a:pt x="43133" y="55438"/>
                  </a:lnTo>
                  <a:cubicBezTo>
                    <a:pt x="42948" y="55750"/>
                    <a:pt x="42788" y="55986"/>
                    <a:pt x="42653" y="56146"/>
                  </a:cubicBezTo>
                  <a:cubicBezTo>
                    <a:pt x="42552" y="56331"/>
                    <a:pt x="42366" y="56517"/>
                    <a:pt x="42105" y="56702"/>
                  </a:cubicBezTo>
                  <a:cubicBezTo>
                    <a:pt x="41844" y="56887"/>
                    <a:pt x="41541" y="56980"/>
                    <a:pt x="41196" y="56980"/>
                  </a:cubicBezTo>
                  <a:cubicBezTo>
                    <a:pt x="40724" y="56980"/>
                    <a:pt x="40412" y="56845"/>
                    <a:pt x="40252" y="56584"/>
                  </a:cubicBezTo>
                  <a:cubicBezTo>
                    <a:pt x="40092" y="56323"/>
                    <a:pt x="39974" y="55750"/>
                    <a:pt x="39898" y="54883"/>
                  </a:cubicBezTo>
                  <a:lnTo>
                    <a:pt x="36934" y="14091"/>
                  </a:lnTo>
                  <a:lnTo>
                    <a:pt x="13139" y="55278"/>
                  </a:lnTo>
                  <a:cubicBezTo>
                    <a:pt x="12853" y="55775"/>
                    <a:pt x="12643" y="56104"/>
                    <a:pt x="12508" y="56264"/>
                  </a:cubicBezTo>
                  <a:cubicBezTo>
                    <a:pt x="12407" y="56449"/>
                    <a:pt x="12238" y="56609"/>
                    <a:pt x="12002" y="56744"/>
                  </a:cubicBezTo>
                  <a:cubicBezTo>
                    <a:pt x="11792" y="56904"/>
                    <a:pt x="11522" y="56980"/>
                    <a:pt x="11211" y="56980"/>
                  </a:cubicBezTo>
                  <a:cubicBezTo>
                    <a:pt x="10840" y="56980"/>
                    <a:pt x="10562" y="56887"/>
                    <a:pt x="10385" y="56702"/>
                  </a:cubicBezTo>
                  <a:cubicBezTo>
                    <a:pt x="10200" y="56542"/>
                    <a:pt x="10082" y="56348"/>
                    <a:pt x="10023" y="56112"/>
                  </a:cubicBezTo>
                  <a:cubicBezTo>
                    <a:pt x="9998" y="55868"/>
                    <a:pt x="9972" y="55464"/>
                    <a:pt x="9947" y="54883"/>
                  </a:cubicBezTo>
                  <a:lnTo>
                    <a:pt x="6275" y="5483"/>
                  </a:lnTo>
                  <a:cubicBezTo>
                    <a:pt x="6199" y="4245"/>
                    <a:pt x="5938" y="3445"/>
                    <a:pt x="5492" y="3083"/>
                  </a:cubicBezTo>
                  <a:cubicBezTo>
                    <a:pt x="5071" y="2712"/>
                    <a:pt x="3908" y="2527"/>
                    <a:pt x="2013" y="2527"/>
                  </a:cubicBezTo>
                  <a:cubicBezTo>
                    <a:pt x="1491" y="2527"/>
                    <a:pt x="1112" y="2510"/>
                    <a:pt x="876" y="2485"/>
                  </a:cubicBezTo>
                  <a:cubicBezTo>
                    <a:pt x="665" y="2459"/>
                    <a:pt x="463" y="2384"/>
                    <a:pt x="278" y="2249"/>
                  </a:cubicBezTo>
                  <a:cubicBezTo>
                    <a:pt x="93" y="2089"/>
                    <a:pt x="0" y="1853"/>
                    <a:pt x="0" y="1541"/>
                  </a:cubicBezTo>
                  <a:cubicBezTo>
                    <a:pt x="0" y="514"/>
                    <a:pt x="488" y="0"/>
                    <a:pt x="1466" y="0"/>
                  </a:cubicBezTo>
                  <a:cubicBezTo>
                    <a:pt x="2384" y="0"/>
                    <a:pt x="3790" y="42"/>
                    <a:pt x="5685" y="118"/>
                  </a:cubicBezTo>
                  <a:cubicBezTo>
                    <a:pt x="7580" y="194"/>
                    <a:pt x="8995" y="236"/>
                    <a:pt x="9947" y="236"/>
                  </a:cubicBezTo>
                  <a:cubicBezTo>
                    <a:pt x="11051" y="236"/>
                    <a:pt x="12710" y="194"/>
                    <a:pt x="14917" y="118"/>
                  </a:cubicBezTo>
                  <a:cubicBezTo>
                    <a:pt x="17132" y="42"/>
                    <a:pt x="18774" y="0"/>
                    <a:pt x="19852" y="0"/>
                  </a:cubicBezTo>
                  <a:cubicBezTo>
                    <a:pt x="20619" y="0"/>
                    <a:pt x="20998" y="303"/>
                    <a:pt x="20998" y="910"/>
                  </a:cubicBezTo>
                  <a:cubicBezTo>
                    <a:pt x="20998" y="1407"/>
                    <a:pt x="20888" y="1794"/>
                    <a:pt x="20678" y="2055"/>
                  </a:cubicBezTo>
                  <a:cubicBezTo>
                    <a:pt x="20492" y="2291"/>
                    <a:pt x="20307" y="2434"/>
                    <a:pt x="20130" y="2485"/>
                  </a:cubicBezTo>
                  <a:cubicBezTo>
                    <a:pt x="19945" y="2510"/>
                    <a:pt x="19667" y="2527"/>
                    <a:pt x="19297" y="2527"/>
                  </a:cubicBezTo>
                  <a:cubicBezTo>
                    <a:pt x="17856" y="2552"/>
                    <a:pt x="16669" y="2662"/>
                    <a:pt x="15750" y="2838"/>
                  </a:cubicBezTo>
                  <a:cubicBezTo>
                    <a:pt x="14849" y="3024"/>
                    <a:pt x="14234" y="3302"/>
                    <a:pt x="13889" y="3672"/>
                  </a:cubicBezTo>
                  <a:cubicBezTo>
                    <a:pt x="13552" y="4018"/>
                    <a:pt x="13342" y="4304"/>
                    <a:pt x="13257" y="4540"/>
                  </a:cubicBezTo>
                  <a:cubicBezTo>
                    <a:pt x="13182" y="4750"/>
                    <a:pt x="13139" y="5037"/>
                    <a:pt x="13139" y="5407"/>
                  </a:cubicBezTo>
                  <a:lnTo>
                    <a:pt x="16222" y="46401"/>
                  </a:lnTo>
                  <a:lnTo>
                    <a:pt x="36656" y="10773"/>
                  </a:lnTo>
                  <a:lnTo>
                    <a:pt x="36184" y="4540"/>
                  </a:lnTo>
                  <a:cubicBezTo>
                    <a:pt x="36108" y="3723"/>
                    <a:pt x="35805" y="3184"/>
                    <a:pt x="35274" y="2923"/>
                  </a:cubicBezTo>
                  <a:cubicBezTo>
                    <a:pt x="34752" y="2662"/>
                    <a:pt x="33632" y="2527"/>
                    <a:pt x="31922" y="2527"/>
                  </a:cubicBezTo>
                  <a:cubicBezTo>
                    <a:pt x="31450" y="2527"/>
                    <a:pt x="31097" y="2510"/>
                    <a:pt x="30861" y="2485"/>
                  </a:cubicBezTo>
                  <a:cubicBezTo>
                    <a:pt x="30650" y="2459"/>
                    <a:pt x="30440" y="2384"/>
                    <a:pt x="30229" y="2249"/>
                  </a:cubicBezTo>
                  <a:cubicBezTo>
                    <a:pt x="30044" y="2123"/>
                    <a:pt x="29951" y="1912"/>
                    <a:pt x="29951" y="1617"/>
                  </a:cubicBezTo>
                  <a:cubicBezTo>
                    <a:pt x="29951" y="1120"/>
                    <a:pt x="30052" y="750"/>
                    <a:pt x="30263" y="514"/>
                  </a:cubicBezTo>
                  <a:cubicBezTo>
                    <a:pt x="30473" y="253"/>
                    <a:pt x="30659" y="109"/>
                    <a:pt x="30819" y="84"/>
                  </a:cubicBezTo>
                  <a:cubicBezTo>
                    <a:pt x="31004" y="25"/>
                    <a:pt x="31231" y="0"/>
                    <a:pt x="31493" y="0"/>
                  </a:cubicBezTo>
                  <a:cubicBezTo>
                    <a:pt x="32091" y="0"/>
                    <a:pt x="33497" y="42"/>
                    <a:pt x="35712" y="118"/>
                  </a:cubicBezTo>
                  <a:cubicBezTo>
                    <a:pt x="37919" y="194"/>
                    <a:pt x="39343" y="236"/>
                    <a:pt x="39974" y="236"/>
                  </a:cubicBezTo>
                  <a:cubicBezTo>
                    <a:pt x="41052" y="236"/>
                    <a:pt x="42695" y="194"/>
                    <a:pt x="44902" y="118"/>
                  </a:cubicBezTo>
                  <a:cubicBezTo>
                    <a:pt x="47117" y="42"/>
                    <a:pt x="48759" y="0"/>
                    <a:pt x="49837" y="0"/>
                  </a:cubicBezTo>
                  <a:cubicBezTo>
                    <a:pt x="50654" y="0"/>
                    <a:pt x="51059" y="303"/>
                    <a:pt x="51059" y="910"/>
                  </a:cubicBezTo>
                  <a:cubicBezTo>
                    <a:pt x="51059" y="1642"/>
                    <a:pt x="50899" y="2106"/>
                    <a:pt x="50587" y="2291"/>
                  </a:cubicBezTo>
                  <a:cubicBezTo>
                    <a:pt x="50275" y="2451"/>
                    <a:pt x="49711" y="2527"/>
                    <a:pt x="48894" y="2527"/>
                  </a:cubicBezTo>
                  <a:cubicBezTo>
                    <a:pt x="47496" y="2552"/>
                    <a:pt x="46367" y="2670"/>
                    <a:pt x="45500" y="2881"/>
                  </a:cubicBezTo>
                  <a:cubicBezTo>
                    <a:pt x="44657" y="3091"/>
                    <a:pt x="44076" y="3437"/>
                    <a:pt x="43764" y="3908"/>
                  </a:cubicBezTo>
                  <a:cubicBezTo>
                    <a:pt x="43470" y="4355"/>
                    <a:pt x="43301" y="4725"/>
                    <a:pt x="43251" y="5012"/>
                  </a:cubicBezTo>
                  <a:cubicBezTo>
                    <a:pt x="43192" y="5306"/>
                    <a:pt x="43183" y="5736"/>
                    <a:pt x="43209" y="6317"/>
                  </a:cubicBezTo>
                  <a:lnTo>
                    <a:pt x="46207" y="46401"/>
                  </a:lnTo>
                  <a:lnTo>
                    <a:pt x="68030" y="8330"/>
                  </a:lnTo>
                  <a:cubicBezTo>
                    <a:pt x="68081" y="8221"/>
                    <a:pt x="68182" y="8027"/>
                    <a:pt x="68342" y="7732"/>
                  </a:cubicBezTo>
                  <a:cubicBezTo>
                    <a:pt x="68527" y="7420"/>
                    <a:pt x="68628" y="7218"/>
                    <a:pt x="68654" y="7142"/>
                  </a:cubicBezTo>
                  <a:cubicBezTo>
                    <a:pt x="68713" y="7067"/>
                    <a:pt x="68780" y="6923"/>
                    <a:pt x="68856" y="6713"/>
                  </a:cubicBezTo>
                  <a:cubicBezTo>
                    <a:pt x="68965" y="6502"/>
                    <a:pt x="69024" y="6325"/>
                    <a:pt x="69050" y="6199"/>
                  </a:cubicBezTo>
                  <a:cubicBezTo>
                    <a:pt x="69075" y="6039"/>
                    <a:pt x="69092" y="5871"/>
                    <a:pt x="69092" y="5685"/>
                  </a:cubicBezTo>
                  <a:cubicBezTo>
                    <a:pt x="69092" y="4607"/>
                    <a:pt x="68603" y="3832"/>
                    <a:pt x="67635" y="3352"/>
                  </a:cubicBezTo>
                  <a:cubicBezTo>
                    <a:pt x="66658" y="2855"/>
                    <a:pt x="65554" y="2577"/>
                    <a:pt x="64316" y="2527"/>
                  </a:cubicBezTo>
                  <a:cubicBezTo>
                    <a:pt x="63499" y="2527"/>
                    <a:pt x="63095" y="2198"/>
                    <a:pt x="63095" y="1541"/>
                  </a:cubicBezTo>
                  <a:cubicBezTo>
                    <a:pt x="63095" y="1070"/>
                    <a:pt x="63196" y="716"/>
                    <a:pt x="63406" y="472"/>
                  </a:cubicBezTo>
                  <a:cubicBezTo>
                    <a:pt x="63617" y="211"/>
                    <a:pt x="63802" y="67"/>
                    <a:pt x="63962" y="42"/>
                  </a:cubicBezTo>
                  <a:cubicBezTo>
                    <a:pt x="64148" y="17"/>
                    <a:pt x="64375" y="0"/>
                    <a:pt x="64636" y="0"/>
                  </a:cubicBezTo>
                  <a:cubicBezTo>
                    <a:pt x="65529" y="0"/>
                    <a:pt x="66919" y="42"/>
                    <a:pt x="68814" y="118"/>
                  </a:cubicBezTo>
                  <a:cubicBezTo>
                    <a:pt x="70709" y="194"/>
                    <a:pt x="72115" y="236"/>
                    <a:pt x="73033" y="236"/>
                  </a:cubicBezTo>
                  <a:cubicBezTo>
                    <a:pt x="73716" y="236"/>
                    <a:pt x="74769" y="194"/>
                    <a:pt x="76192" y="118"/>
                  </a:cubicBezTo>
                  <a:cubicBezTo>
                    <a:pt x="77616" y="42"/>
                    <a:pt x="78643" y="0"/>
                    <a:pt x="79275" y="0"/>
                  </a:cubicBezTo>
                  <a:cubicBezTo>
                    <a:pt x="79561" y="0"/>
                    <a:pt x="79780" y="109"/>
                    <a:pt x="79940" y="320"/>
                  </a:cubicBezTo>
                  <a:cubicBezTo>
                    <a:pt x="80125" y="531"/>
                    <a:pt x="80218" y="724"/>
                    <a:pt x="80218" y="91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3E43B096-76D6-F610-92F7-A99D53F09234}"/>
                </a:ext>
              </a:extLst>
            </p:cNvPr>
            <p:cNvSpPr/>
            <p:nvPr/>
          </p:nvSpPr>
          <p:spPr>
            <a:xfrm>
              <a:off x="7240072" y="3436700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39581C56-5FF3-15D7-0806-4BEB82195933}"/>
                </a:ext>
              </a:extLst>
            </p:cNvPr>
            <p:cNvSpPr/>
            <p:nvPr/>
          </p:nvSpPr>
          <p:spPr>
            <a:xfrm>
              <a:off x="7240072" y="3184767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750DFF7-10E2-0089-DB05-EAE209933973}"/>
                </a:ext>
              </a:extLst>
            </p:cNvPr>
            <p:cNvSpPr/>
            <p:nvPr/>
          </p:nvSpPr>
          <p:spPr>
            <a:xfrm>
              <a:off x="7240072" y="2932825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4EEAA8C-4DE6-FAC2-92AA-E4217850138D}"/>
                </a:ext>
              </a:extLst>
            </p:cNvPr>
            <p:cNvSpPr/>
            <p:nvPr/>
          </p:nvSpPr>
          <p:spPr>
            <a:xfrm>
              <a:off x="7240072" y="2680886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27A3F416-0239-5EA6-30E5-2B6691B6C725}"/>
                </a:ext>
              </a:extLst>
            </p:cNvPr>
            <p:cNvSpPr/>
            <p:nvPr/>
          </p:nvSpPr>
          <p:spPr>
            <a:xfrm>
              <a:off x="7240072" y="2428947"/>
              <a:ext cx="1689858" cy="842"/>
            </a:xfrm>
            <a:custGeom>
              <a:avLst/>
              <a:gdLst>
                <a:gd name="connsiteX0" fmla="*/ 0 w 1689858"/>
                <a:gd name="connsiteY0" fmla="*/ 0 h 842"/>
                <a:gd name="connsiteX1" fmla="*/ 1689858 w 1689858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58" h="842">
                  <a:moveTo>
                    <a:pt x="0" y="0"/>
                  </a:moveTo>
                  <a:lnTo>
                    <a:pt x="1689858" y="0"/>
                  </a:lnTo>
                </a:path>
              </a:pathLst>
            </a:custGeom>
            <a:noFill/>
            <a:ln w="168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8C2A537C-5B5C-E32F-CF54-02D76DF8B697}"/>
                </a:ext>
              </a:extLst>
            </p:cNvPr>
            <p:cNvSpPr/>
            <p:nvPr/>
          </p:nvSpPr>
          <p:spPr>
            <a:xfrm>
              <a:off x="7240072" y="2349480"/>
              <a:ext cx="842" cy="1118889"/>
            </a:xfrm>
            <a:custGeom>
              <a:avLst/>
              <a:gdLst>
                <a:gd name="connsiteX0" fmla="*/ 0 w 842"/>
                <a:gd name="connsiteY0" fmla="*/ 1118889 h 1118889"/>
                <a:gd name="connsiteX1" fmla="*/ 0 w 842"/>
                <a:gd name="connsiteY1" fmla="*/ 0 h 111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" h="1118889">
                  <a:moveTo>
                    <a:pt x="0" y="1118889"/>
                  </a:move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A69BB476-A8E7-0282-3810-6A3C8C12B69E}"/>
                </a:ext>
              </a:extLst>
            </p:cNvPr>
            <p:cNvSpPr/>
            <p:nvPr/>
          </p:nvSpPr>
          <p:spPr>
            <a:xfrm>
              <a:off x="7240072" y="3436700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6722FE1-7D88-26BC-5879-055B02DDAD35}"/>
                </a:ext>
              </a:extLst>
            </p:cNvPr>
            <p:cNvSpPr/>
            <p:nvPr/>
          </p:nvSpPr>
          <p:spPr>
            <a:xfrm>
              <a:off x="7240072" y="3184767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0E00C68-89B4-7F08-CF34-5D9F843818A5}"/>
                </a:ext>
              </a:extLst>
            </p:cNvPr>
            <p:cNvSpPr/>
            <p:nvPr/>
          </p:nvSpPr>
          <p:spPr>
            <a:xfrm>
              <a:off x="7240072" y="2932825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ECC4A93-8E72-CBEC-58C9-BB6679DCAAE3}"/>
                </a:ext>
              </a:extLst>
            </p:cNvPr>
            <p:cNvSpPr/>
            <p:nvPr/>
          </p:nvSpPr>
          <p:spPr>
            <a:xfrm>
              <a:off x="7240072" y="2680886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5024C473-CF9C-8EE0-269C-E87CE4306027}"/>
                </a:ext>
              </a:extLst>
            </p:cNvPr>
            <p:cNvSpPr/>
            <p:nvPr/>
          </p:nvSpPr>
          <p:spPr>
            <a:xfrm>
              <a:off x="7240072" y="2428947"/>
              <a:ext cx="15917" cy="842"/>
            </a:xfrm>
            <a:custGeom>
              <a:avLst/>
              <a:gdLst>
                <a:gd name="connsiteX0" fmla="*/ 0 w 15917"/>
                <a:gd name="connsiteY0" fmla="*/ 0 h 842"/>
                <a:gd name="connsiteX1" fmla="*/ 15917 w 15917"/>
                <a:gd name="connsiteY1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17" h="842">
                  <a:moveTo>
                    <a:pt x="0" y="0"/>
                  </a:moveTo>
                  <a:lnTo>
                    <a:pt x="15917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89E5EE2D-4147-3788-BCB7-85AC35EF8F72}"/>
                </a:ext>
              </a:extLst>
            </p:cNvPr>
            <p:cNvSpPr/>
            <p:nvPr/>
          </p:nvSpPr>
          <p:spPr>
            <a:xfrm>
              <a:off x="7063412" y="3410311"/>
              <a:ext cx="35211" cy="52852"/>
            </a:xfrm>
            <a:custGeom>
              <a:avLst/>
              <a:gdLst>
                <a:gd name="connsiteX0" fmla="*/ 17606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6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6 w 35211"/>
                <a:gd name="connsiteY8" fmla="*/ 5458 h 52852"/>
                <a:gd name="connsiteX9" fmla="*/ 17606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6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6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6" y="5458"/>
                  </a:moveTo>
                  <a:cubicBezTo>
                    <a:pt x="14058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8" y="47395"/>
                    <a:pt x="17606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6" y="5458"/>
                  </a:cubicBezTo>
                  <a:moveTo>
                    <a:pt x="17606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6578400-9EEF-8F1B-E29F-92C8DAF340BD}"/>
                </a:ext>
              </a:extLst>
            </p:cNvPr>
            <p:cNvSpPr/>
            <p:nvPr/>
          </p:nvSpPr>
          <p:spPr>
            <a:xfrm>
              <a:off x="7110736" y="3453503"/>
              <a:ext cx="7198" cy="8667"/>
            </a:xfrm>
            <a:custGeom>
              <a:avLst/>
              <a:gdLst>
                <a:gd name="connsiteX0" fmla="*/ 0 w 7198"/>
                <a:gd name="connsiteY0" fmla="*/ 0 h 8667"/>
                <a:gd name="connsiteX1" fmla="*/ 7199 w 7198"/>
                <a:gd name="connsiteY1" fmla="*/ 0 h 8667"/>
                <a:gd name="connsiteX2" fmla="*/ 7199 w 7198"/>
                <a:gd name="connsiteY2" fmla="*/ 8667 h 8667"/>
                <a:gd name="connsiteX3" fmla="*/ 0 w 7198"/>
                <a:gd name="connsiteY3" fmla="*/ 8667 h 8667"/>
                <a:gd name="connsiteX4" fmla="*/ 0 w 7198"/>
                <a:gd name="connsiteY4" fmla="*/ 0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7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70BFC1AC-4307-3AA3-05E1-8B50C71E4FA5}"/>
                </a:ext>
              </a:extLst>
            </p:cNvPr>
            <p:cNvSpPr/>
            <p:nvPr/>
          </p:nvSpPr>
          <p:spPr>
            <a:xfrm>
              <a:off x="7130082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5" y="52853"/>
                    <a:pt x="7528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8" y="2266"/>
                    <a:pt x="11895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66D479AF-49C8-3382-58E8-A356F1FA8F55}"/>
                </a:ext>
              </a:extLst>
            </p:cNvPr>
            <p:cNvSpPr/>
            <p:nvPr/>
          </p:nvSpPr>
          <p:spPr>
            <a:xfrm>
              <a:off x="7174539" y="3410311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39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39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39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39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39"/>
                  </a:cubicBezTo>
                  <a:cubicBezTo>
                    <a:pt x="6926" y="33421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21"/>
                    <a:pt x="28319" y="26439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39"/>
                    <a:pt x="35211" y="26439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39"/>
                  </a:cubicBezTo>
                  <a:cubicBezTo>
                    <a:pt x="0" y="17839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1DFF94C1-10A7-D906-1734-3B6A6275E06A}"/>
                </a:ext>
              </a:extLst>
            </p:cNvPr>
            <p:cNvSpPr/>
            <p:nvPr/>
          </p:nvSpPr>
          <p:spPr>
            <a:xfrm>
              <a:off x="7065220" y="3158370"/>
              <a:ext cx="35211" cy="52852"/>
            </a:xfrm>
            <a:custGeom>
              <a:avLst/>
              <a:gdLst>
                <a:gd name="connsiteX0" fmla="*/ 17605 w 35211"/>
                <a:gd name="connsiteY0" fmla="*/ 5458 h 52852"/>
                <a:gd name="connsiteX1" fmla="*/ 9588 w 35211"/>
                <a:gd name="connsiteY1" fmla="*/ 10714 h 52852"/>
                <a:gd name="connsiteX2" fmla="*/ 6926 w 35211"/>
                <a:gd name="connsiteY2" fmla="*/ 26447 h 52852"/>
                <a:gd name="connsiteX3" fmla="*/ 9588 w 35211"/>
                <a:gd name="connsiteY3" fmla="*/ 42173 h 52852"/>
                <a:gd name="connsiteX4" fmla="*/ 17605 w 35211"/>
                <a:gd name="connsiteY4" fmla="*/ 47395 h 52852"/>
                <a:gd name="connsiteX5" fmla="*/ 25624 w 35211"/>
                <a:gd name="connsiteY5" fmla="*/ 42173 h 52852"/>
                <a:gd name="connsiteX6" fmla="*/ 28319 w 35211"/>
                <a:gd name="connsiteY6" fmla="*/ 26447 h 52852"/>
                <a:gd name="connsiteX7" fmla="*/ 25624 w 35211"/>
                <a:gd name="connsiteY7" fmla="*/ 10714 h 52852"/>
                <a:gd name="connsiteX8" fmla="*/ 17605 w 35211"/>
                <a:gd name="connsiteY8" fmla="*/ 5458 h 52852"/>
                <a:gd name="connsiteX9" fmla="*/ 17605 w 35211"/>
                <a:gd name="connsiteY9" fmla="*/ 0 h 52852"/>
                <a:gd name="connsiteX10" fmla="*/ 30673 w 35211"/>
                <a:gd name="connsiteY10" fmla="*/ 6789 h 52852"/>
                <a:gd name="connsiteX11" fmla="*/ 35211 w 35211"/>
                <a:gd name="connsiteY11" fmla="*/ 26447 h 52852"/>
                <a:gd name="connsiteX12" fmla="*/ 30673 w 35211"/>
                <a:gd name="connsiteY12" fmla="*/ 46098 h 52852"/>
                <a:gd name="connsiteX13" fmla="*/ 17605 w 35211"/>
                <a:gd name="connsiteY13" fmla="*/ 52853 h 52852"/>
                <a:gd name="connsiteX14" fmla="*/ 4504 w 35211"/>
                <a:gd name="connsiteY14" fmla="*/ 46098 h 52852"/>
                <a:gd name="connsiteX15" fmla="*/ 0 w 35211"/>
                <a:gd name="connsiteY15" fmla="*/ 26447 h 52852"/>
                <a:gd name="connsiteX16" fmla="*/ 4504 w 35211"/>
                <a:gd name="connsiteY16" fmla="*/ 6789 h 52852"/>
                <a:gd name="connsiteX17" fmla="*/ 17605 w 35211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2">
                  <a:moveTo>
                    <a:pt x="17605" y="5458"/>
                  </a:moveTo>
                  <a:cubicBezTo>
                    <a:pt x="14057" y="5458"/>
                    <a:pt x="11384" y="7210"/>
                    <a:pt x="9588" y="10714"/>
                  </a:cubicBezTo>
                  <a:cubicBezTo>
                    <a:pt x="7813" y="14192"/>
                    <a:pt x="6926" y="19440"/>
                    <a:pt x="6926" y="26447"/>
                  </a:cubicBezTo>
                  <a:cubicBezTo>
                    <a:pt x="6926" y="33430"/>
                    <a:pt x="7813" y="38669"/>
                    <a:pt x="9588" y="42173"/>
                  </a:cubicBezTo>
                  <a:cubicBezTo>
                    <a:pt x="11384" y="45651"/>
                    <a:pt x="14057" y="47395"/>
                    <a:pt x="17605" y="47395"/>
                  </a:cubicBezTo>
                  <a:cubicBezTo>
                    <a:pt x="21176" y="47395"/>
                    <a:pt x="23849" y="45651"/>
                    <a:pt x="25624" y="42173"/>
                  </a:cubicBezTo>
                  <a:cubicBezTo>
                    <a:pt x="27420" y="38669"/>
                    <a:pt x="28319" y="33430"/>
                    <a:pt x="28319" y="26447"/>
                  </a:cubicBezTo>
                  <a:cubicBezTo>
                    <a:pt x="28319" y="19440"/>
                    <a:pt x="27420" y="14192"/>
                    <a:pt x="25624" y="10714"/>
                  </a:cubicBezTo>
                  <a:cubicBezTo>
                    <a:pt x="23849" y="7210"/>
                    <a:pt x="21176" y="5458"/>
                    <a:pt x="17605" y="5458"/>
                  </a:cubicBezTo>
                  <a:moveTo>
                    <a:pt x="17605" y="0"/>
                  </a:moveTo>
                  <a:cubicBezTo>
                    <a:pt x="23315" y="0"/>
                    <a:pt x="27670" y="2266"/>
                    <a:pt x="30673" y="6789"/>
                  </a:cubicBezTo>
                  <a:cubicBezTo>
                    <a:pt x="33699" y="11295"/>
                    <a:pt x="35211" y="17848"/>
                    <a:pt x="35211" y="26447"/>
                  </a:cubicBezTo>
                  <a:cubicBezTo>
                    <a:pt x="35211" y="35022"/>
                    <a:pt x="33699" y="41575"/>
                    <a:pt x="30673" y="46098"/>
                  </a:cubicBezTo>
                  <a:cubicBezTo>
                    <a:pt x="27670" y="50604"/>
                    <a:pt x="23315" y="52853"/>
                    <a:pt x="17605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1" y="41575"/>
                    <a:pt x="0" y="35022"/>
                    <a:pt x="0" y="26447"/>
                  </a:cubicBezTo>
                  <a:cubicBezTo>
                    <a:pt x="0" y="17848"/>
                    <a:pt x="1501" y="11295"/>
                    <a:pt x="4504" y="6789"/>
                  </a:cubicBezTo>
                  <a:cubicBezTo>
                    <a:pt x="7529" y="2266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B910E9F-B79E-F1D0-ADFE-E5662B1CB5C6}"/>
                </a:ext>
              </a:extLst>
            </p:cNvPr>
            <p:cNvSpPr/>
            <p:nvPr/>
          </p:nvSpPr>
          <p:spPr>
            <a:xfrm>
              <a:off x="7112544" y="3201571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7 h 8666"/>
                <a:gd name="connsiteX3" fmla="*/ 0 w 7198"/>
                <a:gd name="connsiteY3" fmla="*/ 8667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7"/>
                  </a:lnTo>
                  <a:lnTo>
                    <a:pt x="0" y="8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83F412AB-AF9B-5396-DCAD-2869D36BBB9D}"/>
                </a:ext>
              </a:extLst>
            </p:cNvPr>
            <p:cNvSpPr/>
            <p:nvPr/>
          </p:nvSpPr>
          <p:spPr>
            <a:xfrm>
              <a:off x="7131889" y="3158370"/>
              <a:ext cx="35212" cy="52852"/>
            </a:xfrm>
            <a:custGeom>
              <a:avLst/>
              <a:gdLst>
                <a:gd name="connsiteX0" fmla="*/ 17606 w 35212"/>
                <a:gd name="connsiteY0" fmla="*/ 5458 h 52852"/>
                <a:gd name="connsiteX1" fmla="*/ 9588 w 35212"/>
                <a:gd name="connsiteY1" fmla="*/ 10714 h 52852"/>
                <a:gd name="connsiteX2" fmla="*/ 6927 w 35212"/>
                <a:gd name="connsiteY2" fmla="*/ 26447 h 52852"/>
                <a:gd name="connsiteX3" fmla="*/ 9588 w 35212"/>
                <a:gd name="connsiteY3" fmla="*/ 42173 h 52852"/>
                <a:gd name="connsiteX4" fmla="*/ 17606 w 35212"/>
                <a:gd name="connsiteY4" fmla="*/ 47395 h 52852"/>
                <a:gd name="connsiteX5" fmla="*/ 25624 w 35212"/>
                <a:gd name="connsiteY5" fmla="*/ 42173 h 52852"/>
                <a:gd name="connsiteX6" fmla="*/ 28320 w 35212"/>
                <a:gd name="connsiteY6" fmla="*/ 26447 h 52852"/>
                <a:gd name="connsiteX7" fmla="*/ 25624 w 35212"/>
                <a:gd name="connsiteY7" fmla="*/ 10714 h 52852"/>
                <a:gd name="connsiteX8" fmla="*/ 17606 w 35212"/>
                <a:gd name="connsiteY8" fmla="*/ 5458 h 52852"/>
                <a:gd name="connsiteX9" fmla="*/ 17606 w 35212"/>
                <a:gd name="connsiteY9" fmla="*/ 0 h 52852"/>
                <a:gd name="connsiteX10" fmla="*/ 30674 w 35212"/>
                <a:gd name="connsiteY10" fmla="*/ 6789 h 52852"/>
                <a:gd name="connsiteX11" fmla="*/ 35212 w 35212"/>
                <a:gd name="connsiteY11" fmla="*/ 26447 h 52852"/>
                <a:gd name="connsiteX12" fmla="*/ 30674 w 35212"/>
                <a:gd name="connsiteY12" fmla="*/ 46098 h 52852"/>
                <a:gd name="connsiteX13" fmla="*/ 17606 w 35212"/>
                <a:gd name="connsiteY13" fmla="*/ 52853 h 52852"/>
                <a:gd name="connsiteX14" fmla="*/ 4504 w 35212"/>
                <a:gd name="connsiteY14" fmla="*/ 46098 h 52852"/>
                <a:gd name="connsiteX15" fmla="*/ 0 w 35212"/>
                <a:gd name="connsiteY15" fmla="*/ 26447 h 52852"/>
                <a:gd name="connsiteX16" fmla="*/ 4504 w 35212"/>
                <a:gd name="connsiteY16" fmla="*/ 6789 h 52852"/>
                <a:gd name="connsiteX17" fmla="*/ 17606 w 35212"/>
                <a:gd name="connsiteY17" fmla="*/ 0 h 5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2" h="52852">
                  <a:moveTo>
                    <a:pt x="17606" y="5458"/>
                  </a:moveTo>
                  <a:cubicBezTo>
                    <a:pt x="14058" y="5458"/>
                    <a:pt x="11385" y="7210"/>
                    <a:pt x="9588" y="10714"/>
                  </a:cubicBezTo>
                  <a:cubicBezTo>
                    <a:pt x="7814" y="14192"/>
                    <a:pt x="6927" y="19440"/>
                    <a:pt x="6927" y="26447"/>
                  </a:cubicBezTo>
                  <a:cubicBezTo>
                    <a:pt x="6927" y="33430"/>
                    <a:pt x="7814" y="38669"/>
                    <a:pt x="9588" y="42173"/>
                  </a:cubicBezTo>
                  <a:cubicBezTo>
                    <a:pt x="11385" y="45651"/>
                    <a:pt x="14058" y="47395"/>
                    <a:pt x="17606" y="47395"/>
                  </a:cubicBezTo>
                  <a:cubicBezTo>
                    <a:pt x="21177" y="47395"/>
                    <a:pt x="23850" y="45651"/>
                    <a:pt x="25624" y="42173"/>
                  </a:cubicBezTo>
                  <a:cubicBezTo>
                    <a:pt x="27421" y="38669"/>
                    <a:pt x="28320" y="33430"/>
                    <a:pt x="28320" y="26447"/>
                  </a:cubicBezTo>
                  <a:cubicBezTo>
                    <a:pt x="28320" y="19440"/>
                    <a:pt x="27421" y="14192"/>
                    <a:pt x="25624" y="10714"/>
                  </a:cubicBezTo>
                  <a:cubicBezTo>
                    <a:pt x="23850" y="7210"/>
                    <a:pt x="21177" y="5458"/>
                    <a:pt x="17606" y="5458"/>
                  </a:cubicBezTo>
                  <a:moveTo>
                    <a:pt x="17606" y="0"/>
                  </a:moveTo>
                  <a:cubicBezTo>
                    <a:pt x="23316" y="0"/>
                    <a:pt x="27671" y="2266"/>
                    <a:pt x="30674" y="6789"/>
                  </a:cubicBezTo>
                  <a:cubicBezTo>
                    <a:pt x="33699" y="11295"/>
                    <a:pt x="35212" y="17848"/>
                    <a:pt x="35212" y="26447"/>
                  </a:cubicBezTo>
                  <a:cubicBezTo>
                    <a:pt x="35212" y="35022"/>
                    <a:pt x="33699" y="41575"/>
                    <a:pt x="30674" y="46098"/>
                  </a:cubicBezTo>
                  <a:cubicBezTo>
                    <a:pt x="27671" y="50604"/>
                    <a:pt x="23316" y="52853"/>
                    <a:pt x="17606" y="52853"/>
                  </a:cubicBezTo>
                  <a:cubicBezTo>
                    <a:pt x="11896" y="52853"/>
                    <a:pt x="7529" y="50604"/>
                    <a:pt x="4504" y="46098"/>
                  </a:cubicBezTo>
                  <a:cubicBezTo>
                    <a:pt x="1502" y="41575"/>
                    <a:pt x="0" y="35022"/>
                    <a:pt x="0" y="26447"/>
                  </a:cubicBezTo>
                  <a:cubicBezTo>
                    <a:pt x="0" y="17848"/>
                    <a:pt x="1502" y="11295"/>
                    <a:pt x="4504" y="6789"/>
                  </a:cubicBezTo>
                  <a:cubicBezTo>
                    <a:pt x="7529" y="2266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6C7182C2-766D-1149-53DD-E31A3AD0CC2B}"/>
                </a:ext>
              </a:extLst>
            </p:cNvPr>
            <p:cNvSpPr/>
            <p:nvPr/>
          </p:nvSpPr>
          <p:spPr>
            <a:xfrm>
              <a:off x="7179419" y="3159297"/>
              <a:ext cx="30331" cy="50940"/>
            </a:xfrm>
            <a:custGeom>
              <a:avLst/>
              <a:gdLst>
                <a:gd name="connsiteX0" fmla="*/ 989 w 30331"/>
                <a:gd name="connsiteY0" fmla="*/ 45137 h 50940"/>
                <a:gd name="connsiteX1" fmla="*/ 12248 w 30331"/>
                <a:gd name="connsiteY1" fmla="*/ 45137 h 50940"/>
                <a:gd name="connsiteX2" fmla="*/ 12248 w 30331"/>
                <a:gd name="connsiteY2" fmla="*/ 6275 h 50940"/>
                <a:gd name="connsiteX3" fmla="*/ 0 w 30331"/>
                <a:gd name="connsiteY3" fmla="*/ 8734 h 50940"/>
                <a:gd name="connsiteX4" fmla="*/ 0 w 30331"/>
                <a:gd name="connsiteY4" fmla="*/ 2451 h 50940"/>
                <a:gd name="connsiteX5" fmla="*/ 12180 w 30331"/>
                <a:gd name="connsiteY5" fmla="*/ 0 h 50940"/>
                <a:gd name="connsiteX6" fmla="*/ 19072 w 30331"/>
                <a:gd name="connsiteY6" fmla="*/ 0 h 50940"/>
                <a:gd name="connsiteX7" fmla="*/ 19072 w 30331"/>
                <a:gd name="connsiteY7" fmla="*/ 45137 h 50940"/>
                <a:gd name="connsiteX8" fmla="*/ 30332 w 30331"/>
                <a:gd name="connsiteY8" fmla="*/ 45137 h 50940"/>
                <a:gd name="connsiteX9" fmla="*/ 30332 w 30331"/>
                <a:gd name="connsiteY9" fmla="*/ 50941 h 50940"/>
                <a:gd name="connsiteX10" fmla="*/ 989 w 30331"/>
                <a:gd name="connsiteY10" fmla="*/ 50941 h 50940"/>
                <a:gd name="connsiteX11" fmla="*/ 989 w 30331"/>
                <a:gd name="connsiteY11" fmla="*/ 45137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31" h="50940">
                  <a:moveTo>
                    <a:pt x="989" y="45137"/>
                  </a:moveTo>
                  <a:lnTo>
                    <a:pt x="12248" y="45137"/>
                  </a:lnTo>
                  <a:lnTo>
                    <a:pt x="12248" y="6275"/>
                  </a:lnTo>
                  <a:lnTo>
                    <a:pt x="0" y="8734"/>
                  </a:lnTo>
                  <a:lnTo>
                    <a:pt x="0" y="2451"/>
                  </a:lnTo>
                  <a:lnTo>
                    <a:pt x="12180" y="0"/>
                  </a:lnTo>
                  <a:lnTo>
                    <a:pt x="19072" y="0"/>
                  </a:lnTo>
                  <a:lnTo>
                    <a:pt x="19072" y="45137"/>
                  </a:lnTo>
                  <a:lnTo>
                    <a:pt x="30332" y="45137"/>
                  </a:lnTo>
                  <a:lnTo>
                    <a:pt x="30332" y="50941"/>
                  </a:lnTo>
                  <a:lnTo>
                    <a:pt x="989" y="50941"/>
                  </a:lnTo>
                  <a:lnTo>
                    <a:pt x="989" y="45137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C6674E9-94CA-9E5E-9DC9-01FD47129C1D}"/>
                </a:ext>
              </a:extLst>
            </p:cNvPr>
            <p:cNvSpPr/>
            <p:nvPr/>
          </p:nvSpPr>
          <p:spPr>
            <a:xfrm>
              <a:off x="7065766" y="2906433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5" y="0"/>
                    <a:pt x="27671" y="2263"/>
                    <a:pt x="30674" y="6790"/>
                  </a:cubicBezTo>
                  <a:cubicBezTo>
                    <a:pt x="33699" y="11294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5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30C5AD3-AEB0-FDDA-4A05-039FC0D0992A}"/>
                </a:ext>
              </a:extLst>
            </p:cNvPr>
            <p:cNvSpPr/>
            <p:nvPr/>
          </p:nvSpPr>
          <p:spPr>
            <a:xfrm>
              <a:off x="7113090" y="2949629"/>
              <a:ext cx="7198" cy="8666"/>
            </a:xfrm>
            <a:custGeom>
              <a:avLst/>
              <a:gdLst>
                <a:gd name="connsiteX0" fmla="*/ 0 w 7198"/>
                <a:gd name="connsiteY0" fmla="*/ 0 h 8666"/>
                <a:gd name="connsiteX1" fmla="*/ 7199 w 7198"/>
                <a:gd name="connsiteY1" fmla="*/ 0 h 8666"/>
                <a:gd name="connsiteX2" fmla="*/ 7199 w 7198"/>
                <a:gd name="connsiteY2" fmla="*/ 8666 h 8666"/>
                <a:gd name="connsiteX3" fmla="*/ 0 w 7198"/>
                <a:gd name="connsiteY3" fmla="*/ 8666 h 8666"/>
                <a:gd name="connsiteX4" fmla="*/ 0 w 7198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8" h="8666">
                  <a:moveTo>
                    <a:pt x="0" y="0"/>
                  </a:moveTo>
                  <a:lnTo>
                    <a:pt x="7199" y="0"/>
                  </a:lnTo>
                  <a:lnTo>
                    <a:pt x="7199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5B37906F-D7AF-5512-99FE-B2C48E83595F}"/>
                </a:ext>
              </a:extLst>
            </p:cNvPr>
            <p:cNvSpPr/>
            <p:nvPr/>
          </p:nvSpPr>
          <p:spPr>
            <a:xfrm>
              <a:off x="7132436" y="2906433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4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4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ECC98676-7B01-9801-78E4-F36D3C4F3D12}"/>
                </a:ext>
              </a:extLst>
            </p:cNvPr>
            <p:cNvSpPr/>
            <p:nvPr/>
          </p:nvSpPr>
          <p:spPr>
            <a:xfrm>
              <a:off x="7177406" y="2906433"/>
              <a:ext cx="32344" cy="51862"/>
            </a:xfrm>
            <a:custGeom>
              <a:avLst/>
              <a:gdLst>
                <a:gd name="connsiteX0" fmla="*/ 8290 w 32344"/>
                <a:gd name="connsiteY0" fmla="*/ 46062 h 51862"/>
                <a:gd name="connsiteX1" fmla="*/ 32345 w 32344"/>
                <a:gd name="connsiteY1" fmla="*/ 46062 h 51862"/>
                <a:gd name="connsiteX2" fmla="*/ 32345 w 32344"/>
                <a:gd name="connsiteY2" fmla="*/ 51862 h 51862"/>
                <a:gd name="connsiteX3" fmla="*/ 0 w 32344"/>
                <a:gd name="connsiteY3" fmla="*/ 51862 h 51862"/>
                <a:gd name="connsiteX4" fmla="*/ 0 w 32344"/>
                <a:gd name="connsiteY4" fmla="*/ 46062 h 51862"/>
                <a:gd name="connsiteX5" fmla="*/ 10679 w 32344"/>
                <a:gd name="connsiteY5" fmla="*/ 35177 h 51862"/>
                <a:gd name="connsiteX6" fmla="*/ 19209 w 32344"/>
                <a:gd name="connsiteY6" fmla="*/ 26340 h 51862"/>
                <a:gd name="connsiteX7" fmla="*/ 23815 w 32344"/>
                <a:gd name="connsiteY7" fmla="*/ 20063 h 51862"/>
                <a:gd name="connsiteX8" fmla="*/ 25146 w 32344"/>
                <a:gd name="connsiteY8" fmla="*/ 14979 h 51862"/>
                <a:gd name="connsiteX9" fmla="*/ 22280 w 32344"/>
                <a:gd name="connsiteY9" fmla="*/ 8360 h 51862"/>
                <a:gd name="connsiteX10" fmla="*/ 14875 w 32344"/>
                <a:gd name="connsiteY10" fmla="*/ 5801 h 51862"/>
                <a:gd name="connsiteX11" fmla="*/ 8018 w 32344"/>
                <a:gd name="connsiteY11" fmla="*/ 6927 h 51862"/>
                <a:gd name="connsiteX12" fmla="*/ 341 w 32344"/>
                <a:gd name="connsiteY12" fmla="*/ 10339 h 51862"/>
                <a:gd name="connsiteX13" fmla="*/ 341 w 32344"/>
                <a:gd name="connsiteY13" fmla="*/ 3378 h 51862"/>
                <a:gd name="connsiteX14" fmla="*/ 8120 w 32344"/>
                <a:gd name="connsiteY14" fmla="*/ 853 h 51862"/>
                <a:gd name="connsiteX15" fmla="*/ 14739 w 32344"/>
                <a:gd name="connsiteY15" fmla="*/ 0 h 51862"/>
                <a:gd name="connsiteX16" fmla="*/ 27364 w 32344"/>
                <a:gd name="connsiteY16" fmla="*/ 3958 h 51862"/>
                <a:gd name="connsiteX17" fmla="*/ 32072 w 32344"/>
                <a:gd name="connsiteY17" fmla="*/ 14535 h 51862"/>
                <a:gd name="connsiteX18" fmla="*/ 30878 w 32344"/>
                <a:gd name="connsiteY18" fmla="*/ 20506 h 51862"/>
                <a:gd name="connsiteX19" fmla="*/ 26613 w 32344"/>
                <a:gd name="connsiteY19" fmla="*/ 27125 h 51862"/>
                <a:gd name="connsiteX20" fmla="*/ 21188 w 32344"/>
                <a:gd name="connsiteY20" fmla="*/ 32858 h 51862"/>
                <a:gd name="connsiteX21" fmla="*/ 8290 w 32344"/>
                <a:gd name="connsiteY21" fmla="*/ 46062 h 5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44" h="51862">
                  <a:moveTo>
                    <a:pt x="8290" y="46062"/>
                  </a:moveTo>
                  <a:lnTo>
                    <a:pt x="32345" y="46062"/>
                  </a:lnTo>
                  <a:lnTo>
                    <a:pt x="32345" y="51862"/>
                  </a:lnTo>
                  <a:lnTo>
                    <a:pt x="0" y="51862"/>
                  </a:lnTo>
                  <a:lnTo>
                    <a:pt x="0" y="46062"/>
                  </a:lnTo>
                  <a:cubicBezTo>
                    <a:pt x="2615" y="43355"/>
                    <a:pt x="6176" y="39727"/>
                    <a:pt x="10679" y="35177"/>
                  </a:cubicBezTo>
                  <a:cubicBezTo>
                    <a:pt x="15206" y="30606"/>
                    <a:pt x="18049" y="27660"/>
                    <a:pt x="19209" y="26340"/>
                  </a:cubicBezTo>
                  <a:cubicBezTo>
                    <a:pt x="21416" y="23862"/>
                    <a:pt x="22951" y="21769"/>
                    <a:pt x="23815" y="20063"/>
                  </a:cubicBezTo>
                  <a:cubicBezTo>
                    <a:pt x="24702" y="18334"/>
                    <a:pt x="25146" y="16639"/>
                    <a:pt x="25146" y="14979"/>
                  </a:cubicBezTo>
                  <a:cubicBezTo>
                    <a:pt x="25146" y="12272"/>
                    <a:pt x="24191" y="10065"/>
                    <a:pt x="22280" y="8360"/>
                  </a:cubicBezTo>
                  <a:cubicBezTo>
                    <a:pt x="20392" y="6654"/>
                    <a:pt x="17924" y="5801"/>
                    <a:pt x="14875" y="5801"/>
                  </a:cubicBezTo>
                  <a:cubicBezTo>
                    <a:pt x="12715" y="5801"/>
                    <a:pt x="10429" y="6176"/>
                    <a:pt x="8018" y="6927"/>
                  </a:cubicBezTo>
                  <a:cubicBezTo>
                    <a:pt x="5630" y="7677"/>
                    <a:pt x="3071" y="8814"/>
                    <a:pt x="341" y="10339"/>
                  </a:cubicBezTo>
                  <a:lnTo>
                    <a:pt x="341" y="3378"/>
                  </a:lnTo>
                  <a:cubicBezTo>
                    <a:pt x="3116" y="2264"/>
                    <a:pt x="5709" y="1422"/>
                    <a:pt x="8120" y="853"/>
                  </a:cubicBezTo>
                  <a:cubicBezTo>
                    <a:pt x="10532" y="285"/>
                    <a:pt x="12738" y="0"/>
                    <a:pt x="14739" y="0"/>
                  </a:cubicBezTo>
                  <a:cubicBezTo>
                    <a:pt x="20017" y="0"/>
                    <a:pt x="24225" y="1319"/>
                    <a:pt x="27364" y="3958"/>
                  </a:cubicBezTo>
                  <a:cubicBezTo>
                    <a:pt x="30503" y="6597"/>
                    <a:pt x="32072" y="10122"/>
                    <a:pt x="32072" y="14535"/>
                  </a:cubicBezTo>
                  <a:cubicBezTo>
                    <a:pt x="32072" y="16628"/>
                    <a:pt x="31674" y="18618"/>
                    <a:pt x="30878" y="20506"/>
                  </a:cubicBezTo>
                  <a:cubicBezTo>
                    <a:pt x="30105" y="22372"/>
                    <a:pt x="28683" y="24578"/>
                    <a:pt x="26613" y="27125"/>
                  </a:cubicBezTo>
                  <a:cubicBezTo>
                    <a:pt x="26045" y="27785"/>
                    <a:pt x="24236" y="29696"/>
                    <a:pt x="21188" y="32858"/>
                  </a:cubicBezTo>
                  <a:cubicBezTo>
                    <a:pt x="18140" y="35997"/>
                    <a:pt x="13840" y="40398"/>
                    <a:pt x="8290" y="4606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2A921F0-1E93-90D1-F096-A5BBCDD33114}"/>
                </a:ext>
              </a:extLst>
            </p:cNvPr>
            <p:cNvSpPr/>
            <p:nvPr/>
          </p:nvSpPr>
          <p:spPr>
            <a:xfrm>
              <a:off x="7064367" y="2654495"/>
              <a:ext cx="35211" cy="52850"/>
            </a:xfrm>
            <a:custGeom>
              <a:avLst/>
              <a:gdLst>
                <a:gd name="connsiteX0" fmla="*/ 17606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6 w 35211"/>
                <a:gd name="connsiteY4" fmla="*/ 47392 h 52850"/>
                <a:gd name="connsiteX5" fmla="*/ 25624 w 35211"/>
                <a:gd name="connsiteY5" fmla="*/ 42172 h 52850"/>
                <a:gd name="connsiteX6" fmla="*/ 28320 w 35211"/>
                <a:gd name="connsiteY6" fmla="*/ 26442 h 52850"/>
                <a:gd name="connsiteX7" fmla="*/ 25624 w 35211"/>
                <a:gd name="connsiteY7" fmla="*/ 10714 h 52850"/>
                <a:gd name="connsiteX8" fmla="*/ 17606 w 35211"/>
                <a:gd name="connsiteY8" fmla="*/ 5459 h 52850"/>
                <a:gd name="connsiteX9" fmla="*/ 17606 w 35211"/>
                <a:gd name="connsiteY9" fmla="*/ 0 h 52850"/>
                <a:gd name="connsiteX10" fmla="*/ 30674 w 35211"/>
                <a:gd name="connsiteY10" fmla="*/ 6790 h 52850"/>
                <a:gd name="connsiteX11" fmla="*/ 35211 w 35211"/>
                <a:gd name="connsiteY11" fmla="*/ 26442 h 52850"/>
                <a:gd name="connsiteX12" fmla="*/ 30674 w 35211"/>
                <a:gd name="connsiteY12" fmla="*/ 46095 h 52850"/>
                <a:gd name="connsiteX13" fmla="*/ 17606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6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6" y="5459"/>
                  </a:moveTo>
                  <a:cubicBezTo>
                    <a:pt x="14058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2"/>
                  </a:cubicBezTo>
                  <a:cubicBezTo>
                    <a:pt x="28320" y="19436"/>
                    <a:pt x="27421" y="14193"/>
                    <a:pt x="25624" y="10714"/>
                  </a:cubicBezTo>
                  <a:cubicBezTo>
                    <a:pt x="23850" y="7211"/>
                    <a:pt x="21177" y="5459"/>
                    <a:pt x="17606" y="5459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4" y="46095"/>
                  </a:cubicBezTo>
                  <a:cubicBezTo>
                    <a:pt x="27671" y="50599"/>
                    <a:pt x="23316" y="52851"/>
                    <a:pt x="17606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A23440AA-7AF5-5108-F181-409679C7304A}"/>
                </a:ext>
              </a:extLst>
            </p:cNvPr>
            <p:cNvSpPr/>
            <p:nvPr/>
          </p:nvSpPr>
          <p:spPr>
            <a:xfrm>
              <a:off x="7111691" y="2697690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1E1ECCE4-CA87-A7B4-8A6C-B7636B63B8F9}"/>
                </a:ext>
              </a:extLst>
            </p:cNvPr>
            <p:cNvSpPr/>
            <p:nvPr/>
          </p:nvSpPr>
          <p:spPr>
            <a:xfrm>
              <a:off x="7131037" y="2654495"/>
              <a:ext cx="35211" cy="52850"/>
            </a:xfrm>
            <a:custGeom>
              <a:avLst/>
              <a:gdLst>
                <a:gd name="connsiteX0" fmla="*/ 17605 w 35211"/>
                <a:gd name="connsiteY0" fmla="*/ 5459 h 52850"/>
                <a:gd name="connsiteX1" fmla="*/ 9588 w 35211"/>
                <a:gd name="connsiteY1" fmla="*/ 10714 h 52850"/>
                <a:gd name="connsiteX2" fmla="*/ 6926 w 35211"/>
                <a:gd name="connsiteY2" fmla="*/ 26442 h 52850"/>
                <a:gd name="connsiteX3" fmla="*/ 9588 w 35211"/>
                <a:gd name="connsiteY3" fmla="*/ 42172 h 52850"/>
                <a:gd name="connsiteX4" fmla="*/ 17605 w 35211"/>
                <a:gd name="connsiteY4" fmla="*/ 47392 h 52850"/>
                <a:gd name="connsiteX5" fmla="*/ 25624 w 35211"/>
                <a:gd name="connsiteY5" fmla="*/ 42172 h 52850"/>
                <a:gd name="connsiteX6" fmla="*/ 28319 w 35211"/>
                <a:gd name="connsiteY6" fmla="*/ 26442 h 52850"/>
                <a:gd name="connsiteX7" fmla="*/ 25624 w 35211"/>
                <a:gd name="connsiteY7" fmla="*/ 10714 h 52850"/>
                <a:gd name="connsiteX8" fmla="*/ 17605 w 35211"/>
                <a:gd name="connsiteY8" fmla="*/ 5459 h 52850"/>
                <a:gd name="connsiteX9" fmla="*/ 17605 w 35211"/>
                <a:gd name="connsiteY9" fmla="*/ 0 h 52850"/>
                <a:gd name="connsiteX10" fmla="*/ 30673 w 35211"/>
                <a:gd name="connsiteY10" fmla="*/ 6790 h 52850"/>
                <a:gd name="connsiteX11" fmla="*/ 35211 w 35211"/>
                <a:gd name="connsiteY11" fmla="*/ 26442 h 52850"/>
                <a:gd name="connsiteX12" fmla="*/ 30673 w 35211"/>
                <a:gd name="connsiteY12" fmla="*/ 46095 h 52850"/>
                <a:gd name="connsiteX13" fmla="*/ 17605 w 35211"/>
                <a:gd name="connsiteY13" fmla="*/ 52851 h 52850"/>
                <a:gd name="connsiteX14" fmla="*/ 4504 w 35211"/>
                <a:gd name="connsiteY14" fmla="*/ 46095 h 52850"/>
                <a:gd name="connsiteX15" fmla="*/ 0 w 35211"/>
                <a:gd name="connsiteY15" fmla="*/ 26442 h 52850"/>
                <a:gd name="connsiteX16" fmla="*/ 4504 w 35211"/>
                <a:gd name="connsiteY16" fmla="*/ 6790 h 52850"/>
                <a:gd name="connsiteX17" fmla="*/ 17605 w 35211"/>
                <a:gd name="connsiteY17" fmla="*/ 0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0">
                  <a:moveTo>
                    <a:pt x="17605" y="5459"/>
                  </a:moveTo>
                  <a:cubicBezTo>
                    <a:pt x="14057" y="5459"/>
                    <a:pt x="11384" y="7211"/>
                    <a:pt x="9588" y="10714"/>
                  </a:cubicBezTo>
                  <a:cubicBezTo>
                    <a:pt x="7813" y="14193"/>
                    <a:pt x="6926" y="19436"/>
                    <a:pt x="6926" y="26442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2"/>
                  </a:cubicBezTo>
                  <a:cubicBezTo>
                    <a:pt x="28319" y="19436"/>
                    <a:pt x="27420" y="14193"/>
                    <a:pt x="25624" y="10714"/>
                  </a:cubicBezTo>
                  <a:cubicBezTo>
                    <a:pt x="23849" y="7211"/>
                    <a:pt x="21176" y="5459"/>
                    <a:pt x="17605" y="5459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3"/>
                    <a:pt x="35211" y="17844"/>
                    <a:pt x="35211" y="26442"/>
                  </a:cubicBezTo>
                  <a:cubicBezTo>
                    <a:pt x="35211" y="35017"/>
                    <a:pt x="33699" y="41569"/>
                    <a:pt x="30673" y="46095"/>
                  </a:cubicBezTo>
                  <a:cubicBezTo>
                    <a:pt x="27670" y="50599"/>
                    <a:pt x="23315" y="52851"/>
                    <a:pt x="17605" y="52851"/>
                  </a:cubicBezTo>
                  <a:cubicBezTo>
                    <a:pt x="11896" y="52851"/>
                    <a:pt x="7529" y="50599"/>
                    <a:pt x="4504" y="46095"/>
                  </a:cubicBezTo>
                  <a:cubicBezTo>
                    <a:pt x="1501" y="41569"/>
                    <a:pt x="0" y="35017"/>
                    <a:pt x="0" y="26442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A760609D-599E-D9C6-9359-3952AECDD3F9}"/>
                </a:ext>
              </a:extLst>
            </p:cNvPr>
            <p:cNvSpPr/>
            <p:nvPr/>
          </p:nvSpPr>
          <p:spPr>
            <a:xfrm>
              <a:off x="7176211" y="2654495"/>
              <a:ext cx="33539" cy="52850"/>
            </a:xfrm>
            <a:custGeom>
              <a:avLst/>
              <a:gdLst>
                <a:gd name="connsiteX0" fmla="*/ 23030 w 33539"/>
                <a:gd name="connsiteY0" fmla="*/ 24396 h 52850"/>
                <a:gd name="connsiteX1" fmla="*/ 30741 w 33539"/>
                <a:gd name="connsiteY1" fmla="*/ 28796 h 52850"/>
                <a:gd name="connsiteX2" fmla="*/ 33539 w 33539"/>
                <a:gd name="connsiteY2" fmla="*/ 37054 h 52850"/>
                <a:gd name="connsiteX3" fmla="*/ 28353 w 33539"/>
                <a:gd name="connsiteY3" fmla="*/ 48723 h 52850"/>
                <a:gd name="connsiteX4" fmla="*/ 13614 w 33539"/>
                <a:gd name="connsiteY4" fmla="*/ 52851 h 52850"/>
                <a:gd name="connsiteX5" fmla="*/ 6994 w 33539"/>
                <a:gd name="connsiteY5" fmla="*/ 52203 h 52850"/>
                <a:gd name="connsiteX6" fmla="*/ 0 w 33539"/>
                <a:gd name="connsiteY6" fmla="*/ 50327 h 52850"/>
                <a:gd name="connsiteX7" fmla="*/ 0 w 33539"/>
                <a:gd name="connsiteY7" fmla="*/ 43673 h 52850"/>
                <a:gd name="connsiteX8" fmla="*/ 6277 w 33539"/>
                <a:gd name="connsiteY8" fmla="*/ 46198 h 52850"/>
                <a:gd name="connsiteX9" fmla="*/ 13409 w 33539"/>
                <a:gd name="connsiteY9" fmla="*/ 47051 h 52850"/>
                <a:gd name="connsiteX10" fmla="*/ 23269 w 33539"/>
                <a:gd name="connsiteY10" fmla="*/ 44492 h 52850"/>
                <a:gd name="connsiteX11" fmla="*/ 26682 w 33539"/>
                <a:gd name="connsiteY11" fmla="*/ 37054 h 52850"/>
                <a:gd name="connsiteX12" fmla="*/ 23508 w 33539"/>
                <a:gd name="connsiteY12" fmla="*/ 30025 h 52850"/>
                <a:gd name="connsiteX13" fmla="*/ 14740 w 33539"/>
                <a:gd name="connsiteY13" fmla="*/ 27467 h 52850"/>
                <a:gd name="connsiteX14" fmla="*/ 8803 w 33539"/>
                <a:gd name="connsiteY14" fmla="*/ 27467 h 52850"/>
                <a:gd name="connsiteX15" fmla="*/ 8803 w 33539"/>
                <a:gd name="connsiteY15" fmla="*/ 21802 h 52850"/>
                <a:gd name="connsiteX16" fmla="*/ 15013 w 33539"/>
                <a:gd name="connsiteY16" fmla="*/ 21802 h 52850"/>
                <a:gd name="connsiteX17" fmla="*/ 22792 w 33539"/>
                <a:gd name="connsiteY17" fmla="*/ 19789 h 52850"/>
                <a:gd name="connsiteX18" fmla="*/ 25487 w 33539"/>
                <a:gd name="connsiteY18" fmla="*/ 13920 h 52850"/>
                <a:gd name="connsiteX19" fmla="*/ 22689 w 33539"/>
                <a:gd name="connsiteY19" fmla="*/ 7916 h 52850"/>
                <a:gd name="connsiteX20" fmla="*/ 14740 w 33539"/>
                <a:gd name="connsiteY20" fmla="*/ 5800 h 52850"/>
                <a:gd name="connsiteX21" fmla="*/ 8666 w 33539"/>
                <a:gd name="connsiteY21" fmla="*/ 6414 h 52850"/>
                <a:gd name="connsiteX22" fmla="*/ 1535 w 33539"/>
                <a:gd name="connsiteY22" fmla="*/ 8325 h 52850"/>
                <a:gd name="connsiteX23" fmla="*/ 1535 w 33539"/>
                <a:gd name="connsiteY23" fmla="*/ 2183 h 52850"/>
                <a:gd name="connsiteX24" fmla="*/ 8871 w 33539"/>
                <a:gd name="connsiteY24" fmla="*/ 546 h 52850"/>
                <a:gd name="connsiteX25" fmla="*/ 15354 w 33539"/>
                <a:gd name="connsiteY25" fmla="*/ 0 h 52850"/>
                <a:gd name="connsiteX26" fmla="*/ 27773 w 33539"/>
                <a:gd name="connsiteY26" fmla="*/ 3582 h 52850"/>
                <a:gd name="connsiteX27" fmla="*/ 32345 w 33539"/>
                <a:gd name="connsiteY27" fmla="*/ 13204 h 52850"/>
                <a:gd name="connsiteX28" fmla="*/ 29923 w 33539"/>
                <a:gd name="connsiteY28" fmla="*/ 20370 h 52850"/>
                <a:gd name="connsiteX29" fmla="*/ 23030 w 33539"/>
                <a:gd name="connsiteY29" fmla="*/ 24396 h 5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539" h="52850">
                  <a:moveTo>
                    <a:pt x="23030" y="24396"/>
                  </a:moveTo>
                  <a:cubicBezTo>
                    <a:pt x="26329" y="25101"/>
                    <a:pt x="28899" y="26567"/>
                    <a:pt x="30741" y="28796"/>
                  </a:cubicBezTo>
                  <a:cubicBezTo>
                    <a:pt x="32607" y="31026"/>
                    <a:pt x="33539" y="33779"/>
                    <a:pt x="33539" y="37054"/>
                  </a:cubicBezTo>
                  <a:cubicBezTo>
                    <a:pt x="33539" y="42081"/>
                    <a:pt x="31811" y="45970"/>
                    <a:pt x="28353" y="48723"/>
                  </a:cubicBezTo>
                  <a:cubicBezTo>
                    <a:pt x="24896" y="51475"/>
                    <a:pt x="19982" y="52851"/>
                    <a:pt x="13614" y="52851"/>
                  </a:cubicBezTo>
                  <a:cubicBezTo>
                    <a:pt x="11475" y="52851"/>
                    <a:pt x="9269" y="52635"/>
                    <a:pt x="6994" y="52203"/>
                  </a:cubicBezTo>
                  <a:cubicBezTo>
                    <a:pt x="4743" y="51793"/>
                    <a:pt x="2411" y="51168"/>
                    <a:pt x="0" y="50327"/>
                  </a:cubicBezTo>
                  <a:lnTo>
                    <a:pt x="0" y="43673"/>
                  </a:lnTo>
                  <a:cubicBezTo>
                    <a:pt x="1911" y="44787"/>
                    <a:pt x="4003" y="45629"/>
                    <a:pt x="6277" y="46198"/>
                  </a:cubicBezTo>
                  <a:cubicBezTo>
                    <a:pt x="8552" y="46766"/>
                    <a:pt x="10929" y="47051"/>
                    <a:pt x="13409" y="47051"/>
                  </a:cubicBezTo>
                  <a:cubicBezTo>
                    <a:pt x="17731" y="47051"/>
                    <a:pt x="21018" y="46198"/>
                    <a:pt x="23269" y="44492"/>
                  </a:cubicBezTo>
                  <a:cubicBezTo>
                    <a:pt x="25544" y="42786"/>
                    <a:pt x="26682" y="40306"/>
                    <a:pt x="26682" y="37054"/>
                  </a:cubicBezTo>
                  <a:cubicBezTo>
                    <a:pt x="26682" y="34051"/>
                    <a:pt x="25624" y="31708"/>
                    <a:pt x="23508" y="30025"/>
                  </a:cubicBezTo>
                  <a:cubicBezTo>
                    <a:pt x="21416" y="28320"/>
                    <a:pt x="18493" y="27467"/>
                    <a:pt x="14740" y="27467"/>
                  </a:cubicBezTo>
                  <a:lnTo>
                    <a:pt x="8803" y="27467"/>
                  </a:lnTo>
                  <a:lnTo>
                    <a:pt x="8803" y="21802"/>
                  </a:lnTo>
                  <a:lnTo>
                    <a:pt x="15013" y="21802"/>
                  </a:lnTo>
                  <a:cubicBezTo>
                    <a:pt x="18402" y="21802"/>
                    <a:pt x="20995" y="21131"/>
                    <a:pt x="22792" y="19789"/>
                  </a:cubicBezTo>
                  <a:cubicBezTo>
                    <a:pt x="24588" y="18424"/>
                    <a:pt x="25487" y="16468"/>
                    <a:pt x="25487" y="13920"/>
                  </a:cubicBezTo>
                  <a:cubicBezTo>
                    <a:pt x="25487" y="11305"/>
                    <a:pt x="24555" y="9303"/>
                    <a:pt x="22689" y="7916"/>
                  </a:cubicBezTo>
                  <a:cubicBezTo>
                    <a:pt x="20847" y="6505"/>
                    <a:pt x="18197" y="5800"/>
                    <a:pt x="14740" y="5800"/>
                  </a:cubicBezTo>
                  <a:cubicBezTo>
                    <a:pt x="12851" y="5800"/>
                    <a:pt x="10827" y="6005"/>
                    <a:pt x="8666" y="6414"/>
                  </a:cubicBezTo>
                  <a:cubicBezTo>
                    <a:pt x="6506" y="6824"/>
                    <a:pt x="4129" y="7461"/>
                    <a:pt x="1535" y="8325"/>
                  </a:cubicBezTo>
                  <a:lnTo>
                    <a:pt x="1535" y="2183"/>
                  </a:lnTo>
                  <a:cubicBezTo>
                    <a:pt x="4151" y="1455"/>
                    <a:pt x="6596" y="910"/>
                    <a:pt x="8871" y="546"/>
                  </a:cubicBezTo>
                  <a:cubicBezTo>
                    <a:pt x="11169" y="182"/>
                    <a:pt x="13330" y="0"/>
                    <a:pt x="15354" y="0"/>
                  </a:cubicBezTo>
                  <a:cubicBezTo>
                    <a:pt x="20585" y="0"/>
                    <a:pt x="24725" y="1194"/>
                    <a:pt x="27773" y="3582"/>
                  </a:cubicBezTo>
                  <a:cubicBezTo>
                    <a:pt x="30821" y="5948"/>
                    <a:pt x="32345" y="9156"/>
                    <a:pt x="32345" y="13204"/>
                  </a:cubicBezTo>
                  <a:cubicBezTo>
                    <a:pt x="32345" y="16025"/>
                    <a:pt x="31537" y="18413"/>
                    <a:pt x="29923" y="20370"/>
                  </a:cubicBezTo>
                  <a:cubicBezTo>
                    <a:pt x="28308" y="22303"/>
                    <a:pt x="26010" y="23645"/>
                    <a:pt x="23030" y="24396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C1BE7F41-D8BA-CBD5-C6DC-73D13574C6B2}"/>
                </a:ext>
              </a:extLst>
            </p:cNvPr>
            <p:cNvSpPr/>
            <p:nvPr/>
          </p:nvSpPr>
          <p:spPr>
            <a:xfrm>
              <a:off x="7062695" y="2402556"/>
              <a:ext cx="35211" cy="52851"/>
            </a:xfrm>
            <a:custGeom>
              <a:avLst/>
              <a:gdLst>
                <a:gd name="connsiteX0" fmla="*/ 17606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6 w 35211"/>
                <a:gd name="connsiteY4" fmla="*/ 47392 h 52851"/>
                <a:gd name="connsiteX5" fmla="*/ 25624 w 35211"/>
                <a:gd name="connsiteY5" fmla="*/ 42172 h 52851"/>
                <a:gd name="connsiteX6" fmla="*/ 28320 w 35211"/>
                <a:gd name="connsiteY6" fmla="*/ 26443 h 52851"/>
                <a:gd name="connsiteX7" fmla="*/ 25624 w 35211"/>
                <a:gd name="connsiteY7" fmla="*/ 10714 h 52851"/>
                <a:gd name="connsiteX8" fmla="*/ 17606 w 35211"/>
                <a:gd name="connsiteY8" fmla="*/ 5460 h 52851"/>
                <a:gd name="connsiteX9" fmla="*/ 17606 w 35211"/>
                <a:gd name="connsiteY9" fmla="*/ 0 h 52851"/>
                <a:gd name="connsiteX10" fmla="*/ 30674 w 35211"/>
                <a:gd name="connsiteY10" fmla="*/ 6790 h 52851"/>
                <a:gd name="connsiteX11" fmla="*/ 35211 w 35211"/>
                <a:gd name="connsiteY11" fmla="*/ 26443 h 52851"/>
                <a:gd name="connsiteX12" fmla="*/ 30674 w 35211"/>
                <a:gd name="connsiteY12" fmla="*/ 46096 h 52851"/>
                <a:gd name="connsiteX13" fmla="*/ 17606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6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6" y="5460"/>
                  </a:moveTo>
                  <a:cubicBezTo>
                    <a:pt x="14058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8" y="47392"/>
                    <a:pt x="17606" y="47392"/>
                  </a:cubicBezTo>
                  <a:cubicBezTo>
                    <a:pt x="21177" y="47392"/>
                    <a:pt x="23850" y="45652"/>
                    <a:pt x="25624" y="42172"/>
                  </a:cubicBezTo>
                  <a:cubicBezTo>
                    <a:pt x="27421" y="38669"/>
                    <a:pt x="28320" y="33426"/>
                    <a:pt x="28320" y="26443"/>
                  </a:cubicBezTo>
                  <a:cubicBezTo>
                    <a:pt x="28320" y="19437"/>
                    <a:pt x="27421" y="14194"/>
                    <a:pt x="25624" y="10714"/>
                  </a:cubicBezTo>
                  <a:cubicBezTo>
                    <a:pt x="23850" y="7211"/>
                    <a:pt x="21177" y="5460"/>
                    <a:pt x="17606" y="5460"/>
                  </a:cubicBezTo>
                  <a:moveTo>
                    <a:pt x="17606" y="0"/>
                  </a:moveTo>
                  <a:cubicBezTo>
                    <a:pt x="23316" y="0"/>
                    <a:pt x="27671" y="2263"/>
                    <a:pt x="30674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4" y="46096"/>
                  </a:cubicBezTo>
                  <a:cubicBezTo>
                    <a:pt x="27671" y="50600"/>
                    <a:pt x="23316" y="52852"/>
                    <a:pt x="17606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6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90E184B-4461-007D-5E68-2C653D8915C7}"/>
                </a:ext>
              </a:extLst>
            </p:cNvPr>
            <p:cNvSpPr/>
            <p:nvPr/>
          </p:nvSpPr>
          <p:spPr>
            <a:xfrm>
              <a:off x="7110019" y="2445752"/>
              <a:ext cx="7199" cy="8666"/>
            </a:xfrm>
            <a:custGeom>
              <a:avLst/>
              <a:gdLst>
                <a:gd name="connsiteX0" fmla="*/ 0 w 7199"/>
                <a:gd name="connsiteY0" fmla="*/ 0 h 8666"/>
                <a:gd name="connsiteX1" fmla="*/ 7200 w 7199"/>
                <a:gd name="connsiteY1" fmla="*/ 0 h 8666"/>
                <a:gd name="connsiteX2" fmla="*/ 7200 w 7199"/>
                <a:gd name="connsiteY2" fmla="*/ 8666 h 8666"/>
                <a:gd name="connsiteX3" fmla="*/ 0 w 7199"/>
                <a:gd name="connsiteY3" fmla="*/ 8666 h 8666"/>
                <a:gd name="connsiteX4" fmla="*/ 0 w 7199"/>
                <a:gd name="connsiteY4" fmla="*/ 0 h 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9" h="8666">
                  <a:moveTo>
                    <a:pt x="0" y="0"/>
                  </a:moveTo>
                  <a:lnTo>
                    <a:pt x="7200" y="0"/>
                  </a:lnTo>
                  <a:lnTo>
                    <a:pt x="7200" y="8666"/>
                  </a:lnTo>
                  <a:lnTo>
                    <a:pt x="0" y="8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AFCF78C4-B04E-8FCF-C224-4B26F8F905E5}"/>
                </a:ext>
              </a:extLst>
            </p:cNvPr>
            <p:cNvSpPr/>
            <p:nvPr/>
          </p:nvSpPr>
          <p:spPr>
            <a:xfrm>
              <a:off x="7129365" y="2402556"/>
              <a:ext cx="35211" cy="52851"/>
            </a:xfrm>
            <a:custGeom>
              <a:avLst/>
              <a:gdLst>
                <a:gd name="connsiteX0" fmla="*/ 17605 w 35211"/>
                <a:gd name="connsiteY0" fmla="*/ 5460 h 52851"/>
                <a:gd name="connsiteX1" fmla="*/ 9588 w 35211"/>
                <a:gd name="connsiteY1" fmla="*/ 10714 h 52851"/>
                <a:gd name="connsiteX2" fmla="*/ 6926 w 35211"/>
                <a:gd name="connsiteY2" fmla="*/ 26443 h 52851"/>
                <a:gd name="connsiteX3" fmla="*/ 9588 w 35211"/>
                <a:gd name="connsiteY3" fmla="*/ 42172 h 52851"/>
                <a:gd name="connsiteX4" fmla="*/ 17605 w 35211"/>
                <a:gd name="connsiteY4" fmla="*/ 47392 h 52851"/>
                <a:gd name="connsiteX5" fmla="*/ 25624 w 35211"/>
                <a:gd name="connsiteY5" fmla="*/ 42172 h 52851"/>
                <a:gd name="connsiteX6" fmla="*/ 28319 w 35211"/>
                <a:gd name="connsiteY6" fmla="*/ 26443 h 52851"/>
                <a:gd name="connsiteX7" fmla="*/ 25624 w 35211"/>
                <a:gd name="connsiteY7" fmla="*/ 10714 h 52851"/>
                <a:gd name="connsiteX8" fmla="*/ 17605 w 35211"/>
                <a:gd name="connsiteY8" fmla="*/ 5460 h 52851"/>
                <a:gd name="connsiteX9" fmla="*/ 17605 w 35211"/>
                <a:gd name="connsiteY9" fmla="*/ 0 h 52851"/>
                <a:gd name="connsiteX10" fmla="*/ 30673 w 35211"/>
                <a:gd name="connsiteY10" fmla="*/ 6790 h 52851"/>
                <a:gd name="connsiteX11" fmla="*/ 35211 w 35211"/>
                <a:gd name="connsiteY11" fmla="*/ 26443 h 52851"/>
                <a:gd name="connsiteX12" fmla="*/ 30673 w 35211"/>
                <a:gd name="connsiteY12" fmla="*/ 46096 h 52851"/>
                <a:gd name="connsiteX13" fmla="*/ 17605 w 35211"/>
                <a:gd name="connsiteY13" fmla="*/ 52852 h 52851"/>
                <a:gd name="connsiteX14" fmla="*/ 4504 w 35211"/>
                <a:gd name="connsiteY14" fmla="*/ 46096 h 52851"/>
                <a:gd name="connsiteX15" fmla="*/ 0 w 35211"/>
                <a:gd name="connsiteY15" fmla="*/ 26443 h 52851"/>
                <a:gd name="connsiteX16" fmla="*/ 4504 w 35211"/>
                <a:gd name="connsiteY16" fmla="*/ 6790 h 52851"/>
                <a:gd name="connsiteX17" fmla="*/ 17605 w 35211"/>
                <a:gd name="connsiteY17" fmla="*/ 0 h 5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11" h="52851">
                  <a:moveTo>
                    <a:pt x="17605" y="5460"/>
                  </a:moveTo>
                  <a:cubicBezTo>
                    <a:pt x="14057" y="5460"/>
                    <a:pt x="11384" y="7211"/>
                    <a:pt x="9588" y="10714"/>
                  </a:cubicBezTo>
                  <a:cubicBezTo>
                    <a:pt x="7813" y="14194"/>
                    <a:pt x="6926" y="19437"/>
                    <a:pt x="6926" y="26443"/>
                  </a:cubicBezTo>
                  <a:cubicBezTo>
                    <a:pt x="6926" y="33426"/>
                    <a:pt x="7813" y="38669"/>
                    <a:pt x="9588" y="42172"/>
                  </a:cubicBezTo>
                  <a:cubicBezTo>
                    <a:pt x="11384" y="45652"/>
                    <a:pt x="14057" y="47392"/>
                    <a:pt x="17605" y="47392"/>
                  </a:cubicBezTo>
                  <a:cubicBezTo>
                    <a:pt x="21176" y="47392"/>
                    <a:pt x="23849" y="45652"/>
                    <a:pt x="25624" y="42172"/>
                  </a:cubicBezTo>
                  <a:cubicBezTo>
                    <a:pt x="27420" y="38669"/>
                    <a:pt x="28319" y="33426"/>
                    <a:pt x="28319" y="26443"/>
                  </a:cubicBezTo>
                  <a:cubicBezTo>
                    <a:pt x="28319" y="19437"/>
                    <a:pt x="27420" y="14194"/>
                    <a:pt x="25624" y="10714"/>
                  </a:cubicBezTo>
                  <a:cubicBezTo>
                    <a:pt x="23849" y="7211"/>
                    <a:pt x="21176" y="5460"/>
                    <a:pt x="17605" y="5460"/>
                  </a:cubicBezTo>
                  <a:moveTo>
                    <a:pt x="17605" y="0"/>
                  </a:moveTo>
                  <a:cubicBezTo>
                    <a:pt x="23315" y="0"/>
                    <a:pt x="27670" y="2263"/>
                    <a:pt x="30673" y="6790"/>
                  </a:cubicBezTo>
                  <a:cubicBezTo>
                    <a:pt x="33699" y="11293"/>
                    <a:pt x="35211" y="17844"/>
                    <a:pt x="35211" y="26443"/>
                  </a:cubicBezTo>
                  <a:cubicBezTo>
                    <a:pt x="35211" y="35018"/>
                    <a:pt x="33699" y="41570"/>
                    <a:pt x="30673" y="46096"/>
                  </a:cubicBezTo>
                  <a:cubicBezTo>
                    <a:pt x="27670" y="50600"/>
                    <a:pt x="23315" y="52852"/>
                    <a:pt x="17605" y="52852"/>
                  </a:cubicBezTo>
                  <a:cubicBezTo>
                    <a:pt x="11896" y="52852"/>
                    <a:pt x="7529" y="50600"/>
                    <a:pt x="4504" y="46096"/>
                  </a:cubicBezTo>
                  <a:cubicBezTo>
                    <a:pt x="1501" y="41570"/>
                    <a:pt x="0" y="35018"/>
                    <a:pt x="0" y="26443"/>
                  </a:cubicBezTo>
                  <a:cubicBezTo>
                    <a:pt x="0" y="17844"/>
                    <a:pt x="1501" y="11293"/>
                    <a:pt x="4504" y="6790"/>
                  </a:cubicBezTo>
                  <a:cubicBezTo>
                    <a:pt x="7529" y="2263"/>
                    <a:pt x="11896" y="0"/>
                    <a:pt x="17605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34B1D37-E703-3EA3-CC0E-62EF78D58CB0}"/>
                </a:ext>
              </a:extLst>
            </p:cNvPr>
            <p:cNvSpPr/>
            <p:nvPr/>
          </p:nvSpPr>
          <p:spPr>
            <a:xfrm>
              <a:off x="7172628" y="2403477"/>
              <a:ext cx="37122" cy="50940"/>
            </a:xfrm>
            <a:custGeom>
              <a:avLst/>
              <a:gdLst>
                <a:gd name="connsiteX0" fmla="*/ 22997 w 37122"/>
                <a:gd name="connsiteY0" fmla="*/ 6005 h 50940"/>
                <a:gd name="connsiteX1" fmla="*/ 5596 w 37122"/>
                <a:gd name="connsiteY1" fmla="*/ 33198 h 50940"/>
                <a:gd name="connsiteX2" fmla="*/ 22997 w 37122"/>
                <a:gd name="connsiteY2" fmla="*/ 33198 h 50940"/>
                <a:gd name="connsiteX3" fmla="*/ 22997 w 37122"/>
                <a:gd name="connsiteY3" fmla="*/ 6005 h 50940"/>
                <a:gd name="connsiteX4" fmla="*/ 21188 w 37122"/>
                <a:gd name="connsiteY4" fmla="*/ 0 h 50940"/>
                <a:gd name="connsiteX5" fmla="*/ 29855 w 37122"/>
                <a:gd name="connsiteY5" fmla="*/ 0 h 50940"/>
                <a:gd name="connsiteX6" fmla="*/ 29855 w 37122"/>
                <a:gd name="connsiteY6" fmla="*/ 33198 h 50940"/>
                <a:gd name="connsiteX7" fmla="*/ 37122 w 37122"/>
                <a:gd name="connsiteY7" fmla="*/ 33198 h 50940"/>
                <a:gd name="connsiteX8" fmla="*/ 37122 w 37122"/>
                <a:gd name="connsiteY8" fmla="*/ 38931 h 50940"/>
                <a:gd name="connsiteX9" fmla="*/ 29855 w 37122"/>
                <a:gd name="connsiteY9" fmla="*/ 38931 h 50940"/>
                <a:gd name="connsiteX10" fmla="*/ 29855 w 37122"/>
                <a:gd name="connsiteY10" fmla="*/ 50941 h 50940"/>
                <a:gd name="connsiteX11" fmla="*/ 22997 w 37122"/>
                <a:gd name="connsiteY11" fmla="*/ 50941 h 50940"/>
                <a:gd name="connsiteX12" fmla="*/ 22997 w 37122"/>
                <a:gd name="connsiteY12" fmla="*/ 38931 h 50940"/>
                <a:gd name="connsiteX13" fmla="*/ 0 w 37122"/>
                <a:gd name="connsiteY13" fmla="*/ 38931 h 50940"/>
                <a:gd name="connsiteX14" fmla="*/ 0 w 37122"/>
                <a:gd name="connsiteY14" fmla="*/ 32277 h 50940"/>
                <a:gd name="connsiteX15" fmla="*/ 21188 w 37122"/>
                <a:gd name="connsiteY15" fmla="*/ 0 h 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122" h="50940">
                  <a:moveTo>
                    <a:pt x="22997" y="6005"/>
                  </a:moveTo>
                  <a:lnTo>
                    <a:pt x="5596" y="33198"/>
                  </a:lnTo>
                  <a:lnTo>
                    <a:pt x="22997" y="33198"/>
                  </a:lnTo>
                  <a:lnTo>
                    <a:pt x="22997" y="6005"/>
                  </a:lnTo>
                  <a:moveTo>
                    <a:pt x="21188" y="0"/>
                  </a:moveTo>
                  <a:lnTo>
                    <a:pt x="29855" y="0"/>
                  </a:lnTo>
                  <a:lnTo>
                    <a:pt x="29855" y="33198"/>
                  </a:lnTo>
                  <a:lnTo>
                    <a:pt x="37122" y="33198"/>
                  </a:lnTo>
                  <a:lnTo>
                    <a:pt x="37122" y="38931"/>
                  </a:lnTo>
                  <a:lnTo>
                    <a:pt x="29855" y="38931"/>
                  </a:lnTo>
                  <a:lnTo>
                    <a:pt x="29855" y="50941"/>
                  </a:lnTo>
                  <a:lnTo>
                    <a:pt x="22997" y="50941"/>
                  </a:lnTo>
                  <a:lnTo>
                    <a:pt x="22997" y="38931"/>
                  </a:lnTo>
                  <a:lnTo>
                    <a:pt x="0" y="38931"/>
                  </a:lnTo>
                  <a:lnTo>
                    <a:pt x="0" y="32277"/>
                  </a:lnTo>
                  <a:lnTo>
                    <a:pt x="21188" y="0"/>
                  </a:ln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7D91A8E9-FA06-139E-17FB-1AFF14644DAA}"/>
                </a:ext>
              </a:extLst>
            </p:cNvPr>
            <p:cNvSpPr/>
            <p:nvPr/>
          </p:nvSpPr>
          <p:spPr>
            <a:xfrm>
              <a:off x="6981745" y="2965166"/>
              <a:ext cx="51371" cy="42218"/>
            </a:xfrm>
            <a:custGeom>
              <a:avLst/>
              <a:gdLst>
                <a:gd name="connsiteX0" fmla="*/ 12902 w 51371"/>
                <a:gd name="connsiteY0" fmla="*/ 0 h 42218"/>
                <a:gd name="connsiteX1" fmla="*/ 24226 w 51371"/>
                <a:gd name="connsiteY1" fmla="*/ 2920 h 42218"/>
                <a:gd name="connsiteX2" fmla="*/ 33222 w 51371"/>
                <a:gd name="connsiteY2" fmla="*/ 10338 h 42218"/>
                <a:gd name="connsiteX3" fmla="*/ 36615 w 51371"/>
                <a:gd name="connsiteY3" fmla="*/ 19492 h 42218"/>
                <a:gd name="connsiteX4" fmla="*/ 35116 w 51371"/>
                <a:gd name="connsiteY4" fmla="*/ 24108 h 42218"/>
                <a:gd name="connsiteX5" fmla="*/ 31407 w 51371"/>
                <a:gd name="connsiteY5" fmla="*/ 26909 h 42218"/>
                <a:gd name="connsiteX6" fmla="*/ 40522 w 51371"/>
                <a:gd name="connsiteY6" fmla="*/ 29277 h 42218"/>
                <a:gd name="connsiteX7" fmla="*/ 47584 w 51371"/>
                <a:gd name="connsiteY7" fmla="*/ 30895 h 42218"/>
                <a:gd name="connsiteX8" fmla="*/ 48097 w 51371"/>
                <a:gd name="connsiteY8" fmla="*/ 30815 h 42218"/>
                <a:gd name="connsiteX9" fmla="*/ 48452 w 51371"/>
                <a:gd name="connsiteY9" fmla="*/ 30382 h 42218"/>
                <a:gd name="connsiteX10" fmla="*/ 48768 w 51371"/>
                <a:gd name="connsiteY10" fmla="*/ 29159 h 42218"/>
                <a:gd name="connsiteX11" fmla="*/ 48886 w 51371"/>
                <a:gd name="connsiteY11" fmla="*/ 26831 h 42218"/>
                <a:gd name="connsiteX12" fmla="*/ 48886 w 51371"/>
                <a:gd name="connsiteY12" fmla="*/ 25805 h 42218"/>
                <a:gd name="connsiteX13" fmla="*/ 49123 w 51371"/>
                <a:gd name="connsiteY13" fmla="*/ 25213 h 42218"/>
                <a:gd name="connsiteX14" fmla="*/ 49754 w 51371"/>
                <a:gd name="connsiteY14" fmla="*/ 24897 h 42218"/>
                <a:gd name="connsiteX15" fmla="*/ 51372 w 51371"/>
                <a:gd name="connsiteY15" fmla="*/ 26357 h 42218"/>
                <a:gd name="connsiteX16" fmla="*/ 51254 w 51371"/>
                <a:gd name="connsiteY16" fmla="*/ 30342 h 42218"/>
                <a:gd name="connsiteX17" fmla="*/ 51135 w 51371"/>
                <a:gd name="connsiteY17" fmla="*/ 34366 h 42218"/>
                <a:gd name="connsiteX18" fmla="*/ 51254 w 51371"/>
                <a:gd name="connsiteY18" fmla="*/ 37800 h 42218"/>
                <a:gd name="connsiteX19" fmla="*/ 51372 w 51371"/>
                <a:gd name="connsiteY19" fmla="*/ 41153 h 42218"/>
                <a:gd name="connsiteX20" fmla="*/ 50425 w 51371"/>
                <a:gd name="connsiteY20" fmla="*/ 42218 h 42218"/>
                <a:gd name="connsiteX21" fmla="*/ 49518 w 51371"/>
                <a:gd name="connsiteY21" fmla="*/ 42061 h 42218"/>
                <a:gd name="connsiteX22" fmla="*/ 49044 w 51371"/>
                <a:gd name="connsiteY22" fmla="*/ 41627 h 42218"/>
                <a:gd name="connsiteX23" fmla="*/ 48886 w 51371"/>
                <a:gd name="connsiteY23" fmla="*/ 41035 h 42218"/>
                <a:gd name="connsiteX24" fmla="*/ 48886 w 51371"/>
                <a:gd name="connsiteY24" fmla="*/ 40325 h 42218"/>
                <a:gd name="connsiteX25" fmla="*/ 48571 w 51371"/>
                <a:gd name="connsiteY25" fmla="*/ 37720 h 42218"/>
                <a:gd name="connsiteX26" fmla="*/ 47703 w 51371"/>
                <a:gd name="connsiteY26" fmla="*/ 36655 h 42218"/>
                <a:gd name="connsiteX27" fmla="*/ 45572 w 51371"/>
                <a:gd name="connsiteY27" fmla="*/ 35984 h 42218"/>
                <a:gd name="connsiteX28" fmla="*/ 9588 w 51371"/>
                <a:gd name="connsiteY28" fmla="*/ 26909 h 42218"/>
                <a:gd name="connsiteX29" fmla="*/ 5484 w 51371"/>
                <a:gd name="connsiteY29" fmla="*/ 26357 h 42218"/>
                <a:gd name="connsiteX30" fmla="*/ 2565 w 51371"/>
                <a:gd name="connsiteY30" fmla="*/ 27028 h 42218"/>
                <a:gd name="connsiteX31" fmla="*/ 1776 w 51371"/>
                <a:gd name="connsiteY31" fmla="*/ 28882 h 42218"/>
                <a:gd name="connsiteX32" fmla="*/ 4222 w 51371"/>
                <a:gd name="connsiteY32" fmla="*/ 32275 h 42218"/>
                <a:gd name="connsiteX33" fmla="*/ 11403 w 51371"/>
                <a:gd name="connsiteY33" fmla="*/ 34761 h 42218"/>
                <a:gd name="connsiteX34" fmla="*/ 12981 w 51371"/>
                <a:gd name="connsiteY34" fmla="*/ 35353 h 42218"/>
                <a:gd name="connsiteX35" fmla="*/ 13257 w 51371"/>
                <a:gd name="connsiteY35" fmla="*/ 36142 h 42218"/>
                <a:gd name="connsiteX36" fmla="*/ 12429 w 51371"/>
                <a:gd name="connsiteY36" fmla="*/ 37128 h 42218"/>
                <a:gd name="connsiteX37" fmla="*/ 10969 w 51371"/>
                <a:gd name="connsiteY37" fmla="*/ 36813 h 42218"/>
                <a:gd name="connsiteX38" fmla="*/ 7773 w 51371"/>
                <a:gd name="connsiteY38" fmla="*/ 35905 h 42218"/>
                <a:gd name="connsiteX39" fmla="*/ 4616 w 51371"/>
                <a:gd name="connsiteY39" fmla="*/ 34603 h 42218"/>
                <a:gd name="connsiteX40" fmla="*/ 3235 w 51371"/>
                <a:gd name="connsiteY40" fmla="*/ 33853 h 42218"/>
                <a:gd name="connsiteX41" fmla="*/ 1815 w 51371"/>
                <a:gd name="connsiteY41" fmla="*/ 32788 h 42218"/>
                <a:gd name="connsiteX42" fmla="*/ 474 w 51371"/>
                <a:gd name="connsiteY42" fmla="*/ 30974 h 42218"/>
                <a:gd name="connsiteX43" fmla="*/ 0 w 51371"/>
                <a:gd name="connsiteY43" fmla="*/ 28606 h 42218"/>
                <a:gd name="connsiteX44" fmla="*/ 1499 w 51371"/>
                <a:gd name="connsiteY44" fmla="*/ 23990 h 42218"/>
                <a:gd name="connsiteX45" fmla="*/ 6037 w 51371"/>
                <a:gd name="connsiteY45" fmla="*/ 21346 h 42218"/>
                <a:gd name="connsiteX46" fmla="*/ 1697 w 51371"/>
                <a:gd name="connsiteY46" fmla="*/ 16335 h 42218"/>
                <a:gd name="connsiteX47" fmla="*/ 0 w 51371"/>
                <a:gd name="connsiteY47" fmla="*/ 10772 h 42218"/>
                <a:gd name="connsiteX48" fmla="*/ 3630 w 51371"/>
                <a:gd name="connsiteY48" fmla="*/ 3078 h 42218"/>
                <a:gd name="connsiteX49" fmla="*/ 12902 w 51371"/>
                <a:gd name="connsiteY49" fmla="*/ 0 h 42218"/>
                <a:gd name="connsiteX50" fmla="*/ 9351 w 51371"/>
                <a:gd name="connsiteY50" fmla="*/ 5839 h 42218"/>
                <a:gd name="connsiteX51" fmla="*/ 3788 w 51371"/>
                <a:gd name="connsiteY51" fmla="*/ 7221 h 42218"/>
                <a:gd name="connsiteX52" fmla="*/ 1776 w 51371"/>
                <a:gd name="connsiteY52" fmla="*/ 11009 h 42218"/>
                <a:gd name="connsiteX53" fmla="*/ 4853 w 51371"/>
                <a:gd name="connsiteY53" fmla="*/ 17558 h 42218"/>
                <a:gd name="connsiteX54" fmla="*/ 10495 w 51371"/>
                <a:gd name="connsiteY54" fmla="*/ 21741 h 42218"/>
                <a:gd name="connsiteX55" fmla="*/ 26317 w 51371"/>
                <a:gd name="connsiteY55" fmla="*/ 25726 h 42218"/>
                <a:gd name="connsiteX56" fmla="*/ 27619 w 51371"/>
                <a:gd name="connsiteY56" fmla="*/ 25962 h 42218"/>
                <a:gd name="connsiteX57" fmla="*/ 28566 w 51371"/>
                <a:gd name="connsiteY57" fmla="*/ 25844 h 42218"/>
                <a:gd name="connsiteX58" fmla="*/ 30342 w 51371"/>
                <a:gd name="connsiteY58" fmla="*/ 25252 h 42218"/>
                <a:gd name="connsiteX59" fmla="*/ 32433 w 51371"/>
                <a:gd name="connsiteY59" fmla="*/ 24147 h 42218"/>
                <a:gd name="connsiteX60" fmla="*/ 34090 w 51371"/>
                <a:gd name="connsiteY60" fmla="*/ 22293 h 42218"/>
                <a:gd name="connsiteX61" fmla="*/ 34800 w 51371"/>
                <a:gd name="connsiteY61" fmla="*/ 19570 h 42218"/>
                <a:gd name="connsiteX62" fmla="*/ 32670 w 51371"/>
                <a:gd name="connsiteY62" fmla="*/ 14560 h 42218"/>
                <a:gd name="connsiteX63" fmla="*/ 26515 w 51371"/>
                <a:gd name="connsiteY63" fmla="*/ 9943 h 42218"/>
                <a:gd name="connsiteX64" fmla="*/ 18308 w 51371"/>
                <a:gd name="connsiteY64" fmla="*/ 7300 h 42218"/>
                <a:gd name="connsiteX65" fmla="*/ 9351 w 51371"/>
                <a:gd name="connsiteY65" fmla="*/ 5839 h 4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371" h="42218">
                  <a:moveTo>
                    <a:pt x="12902" y="0"/>
                  </a:moveTo>
                  <a:cubicBezTo>
                    <a:pt x="16743" y="0"/>
                    <a:pt x="20517" y="974"/>
                    <a:pt x="24226" y="2920"/>
                  </a:cubicBezTo>
                  <a:cubicBezTo>
                    <a:pt x="27935" y="4840"/>
                    <a:pt x="30934" y="7313"/>
                    <a:pt x="33222" y="10338"/>
                  </a:cubicBezTo>
                  <a:cubicBezTo>
                    <a:pt x="35484" y="13363"/>
                    <a:pt x="36615" y="16414"/>
                    <a:pt x="36615" y="19492"/>
                  </a:cubicBezTo>
                  <a:cubicBezTo>
                    <a:pt x="36615" y="21333"/>
                    <a:pt x="36116" y="22872"/>
                    <a:pt x="35116" y="24108"/>
                  </a:cubicBezTo>
                  <a:cubicBezTo>
                    <a:pt x="34090" y="25318"/>
                    <a:pt x="32854" y="26251"/>
                    <a:pt x="31407" y="26909"/>
                  </a:cubicBezTo>
                  <a:cubicBezTo>
                    <a:pt x="33196" y="27409"/>
                    <a:pt x="36234" y="28198"/>
                    <a:pt x="40522" y="29277"/>
                  </a:cubicBezTo>
                  <a:cubicBezTo>
                    <a:pt x="44809" y="30356"/>
                    <a:pt x="47163" y="30895"/>
                    <a:pt x="47584" y="30895"/>
                  </a:cubicBezTo>
                  <a:cubicBezTo>
                    <a:pt x="47821" y="30895"/>
                    <a:pt x="47992" y="30868"/>
                    <a:pt x="48097" y="30815"/>
                  </a:cubicBezTo>
                  <a:cubicBezTo>
                    <a:pt x="48202" y="30762"/>
                    <a:pt x="48321" y="30618"/>
                    <a:pt x="48452" y="30382"/>
                  </a:cubicBezTo>
                  <a:cubicBezTo>
                    <a:pt x="48610" y="30145"/>
                    <a:pt x="48715" y="29737"/>
                    <a:pt x="48768" y="29159"/>
                  </a:cubicBezTo>
                  <a:cubicBezTo>
                    <a:pt x="48847" y="28580"/>
                    <a:pt x="48886" y="27803"/>
                    <a:pt x="48886" y="26831"/>
                  </a:cubicBezTo>
                  <a:cubicBezTo>
                    <a:pt x="48886" y="26331"/>
                    <a:pt x="48886" y="25989"/>
                    <a:pt x="48886" y="25805"/>
                  </a:cubicBezTo>
                  <a:cubicBezTo>
                    <a:pt x="48913" y="25594"/>
                    <a:pt x="48992" y="25397"/>
                    <a:pt x="49123" y="25213"/>
                  </a:cubicBezTo>
                  <a:cubicBezTo>
                    <a:pt x="49255" y="25002"/>
                    <a:pt x="49465" y="24897"/>
                    <a:pt x="49754" y="24897"/>
                  </a:cubicBezTo>
                  <a:cubicBezTo>
                    <a:pt x="50833" y="24897"/>
                    <a:pt x="51372" y="25384"/>
                    <a:pt x="51372" y="26357"/>
                  </a:cubicBezTo>
                  <a:cubicBezTo>
                    <a:pt x="51372" y="27226"/>
                    <a:pt x="51332" y="28554"/>
                    <a:pt x="51254" y="30342"/>
                  </a:cubicBezTo>
                  <a:cubicBezTo>
                    <a:pt x="51175" y="32130"/>
                    <a:pt x="51135" y="33472"/>
                    <a:pt x="51135" y="34366"/>
                  </a:cubicBezTo>
                  <a:cubicBezTo>
                    <a:pt x="51135" y="35130"/>
                    <a:pt x="51175" y="36274"/>
                    <a:pt x="51254" y="37800"/>
                  </a:cubicBezTo>
                  <a:cubicBezTo>
                    <a:pt x="51332" y="39325"/>
                    <a:pt x="51372" y="40443"/>
                    <a:pt x="51372" y="41153"/>
                  </a:cubicBezTo>
                  <a:cubicBezTo>
                    <a:pt x="51372" y="41863"/>
                    <a:pt x="51056" y="42218"/>
                    <a:pt x="50425" y="42218"/>
                  </a:cubicBezTo>
                  <a:cubicBezTo>
                    <a:pt x="50057" y="42218"/>
                    <a:pt x="49754" y="42166"/>
                    <a:pt x="49518" y="42061"/>
                  </a:cubicBezTo>
                  <a:cubicBezTo>
                    <a:pt x="49307" y="41981"/>
                    <a:pt x="49149" y="41837"/>
                    <a:pt x="49044" y="41627"/>
                  </a:cubicBezTo>
                  <a:cubicBezTo>
                    <a:pt x="48965" y="41416"/>
                    <a:pt x="48913" y="41219"/>
                    <a:pt x="48886" y="41035"/>
                  </a:cubicBezTo>
                  <a:cubicBezTo>
                    <a:pt x="48886" y="40877"/>
                    <a:pt x="48886" y="40641"/>
                    <a:pt x="48886" y="40325"/>
                  </a:cubicBezTo>
                  <a:cubicBezTo>
                    <a:pt x="48886" y="39114"/>
                    <a:pt x="48781" y="38247"/>
                    <a:pt x="48571" y="37720"/>
                  </a:cubicBezTo>
                  <a:cubicBezTo>
                    <a:pt x="48386" y="37194"/>
                    <a:pt x="48097" y="36839"/>
                    <a:pt x="47703" y="36655"/>
                  </a:cubicBezTo>
                  <a:cubicBezTo>
                    <a:pt x="47334" y="36444"/>
                    <a:pt x="46624" y="36221"/>
                    <a:pt x="45572" y="35984"/>
                  </a:cubicBezTo>
                  <a:lnTo>
                    <a:pt x="9588" y="26909"/>
                  </a:lnTo>
                  <a:cubicBezTo>
                    <a:pt x="7983" y="26541"/>
                    <a:pt x="6616" y="26357"/>
                    <a:pt x="5484" y="26357"/>
                  </a:cubicBezTo>
                  <a:cubicBezTo>
                    <a:pt x="4064" y="26357"/>
                    <a:pt x="3091" y="26580"/>
                    <a:pt x="2565" y="27028"/>
                  </a:cubicBezTo>
                  <a:cubicBezTo>
                    <a:pt x="2039" y="27475"/>
                    <a:pt x="1776" y="28093"/>
                    <a:pt x="1776" y="28882"/>
                  </a:cubicBezTo>
                  <a:cubicBezTo>
                    <a:pt x="1776" y="30250"/>
                    <a:pt x="2591" y="31381"/>
                    <a:pt x="4222" y="32275"/>
                  </a:cubicBezTo>
                  <a:cubicBezTo>
                    <a:pt x="5853" y="33170"/>
                    <a:pt x="8246" y="33998"/>
                    <a:pt x="11403" y="34761"/>
                  </a:cubicBezTo>
                  <a:cubicBezTo>
                    <a:pt x="12271" y="34998"/>
                    <a:pt x="12797" y="35195"/>
                    <a:pt x="12981" y="35353"/>
                  </a:cubicBezTo>
                  <a:cubicBezTo>
                    <a:pt x="13165" y="35485"/>
                    <a:pt x="13257" y="35748"/>
                    <a:pt x="13257" y="36142"/>
                  </a:cubicBezTo>
                  <a:cubicBezTo>
                    <a:pt x="13231" y="36800"/>
                    <a:pt x="12955" y="37128"/>
                    <a:pt x="12429" y="37128"/>
                  </a:cubicBezTo>
                  <a:cubicBezTo>
                    <a:pt x="12297" y="37128"/>
                    <a:pt x="11811" y="37023"/>
                    <a:pt x="10969" y="36813"/>
                  </a:cubicBezTo>
                  <a:cubicBezTo>
                    <a:pt x="10101" y="36603"/>
                    <a:pt x="9035" y="36300"/>
                    <a:pt x="7773" y="35905"/>
                  </a:cubicBezTo>
                  <a:cubicBezTo>
                    <a:pt x="6484" y="35485"/>
                    <a:pt x="5432" y="35050"/>
                    <a:pt x="4616" y="34603"/>
                  </a:cubicBezTo>
                  <a:cubicBezTo>
                    <a:pt x="4064" y="34340"/>
                    <a:pt x="3604" y="34090"/>
                    <a:pt x="3235" y="33853"/>
                  </a:cubicBezTo>
                  <a:cubicBezTo>
                    <a:pt x="2867" y="33617"/>
                    <a:pt x="2394" y="33262"/>
                    <a:pt x="1815" y="32788"/>
                  </a:cubicBezTo>
                  <a:cubicBezTo>
                    <a:pt x="1236" y="32289"/>
                    <a:pt x="789" y="31684"/>
                    <a:pt x="474" y="30974"/>
                  </a:cubicBezTo>
                  <a:cubicBezTo>
                    <a:pt x="158" y="30264"/>
                    <a:pt x="0" y="29474"/>
                    <a:pt x="0" y="28606"/>
                  </a:cubicBezTo>
                  <a:cubicBezTo>
                    <a:pt x="0" y="26922"/>
                    <a:pt x="500" y="25384"/>
                    <a:pt x="1499" y="23990"/>
                  </a:cubicBezTo>
                  <a:cubicBezTo>
                    <a:pt x="2499" y="22596"/>
                    <a:pt x="4011" y="21714"/>
                    <a:pt x="6037" y="21346"/>
                  </a:cubicBezTo>
                  <a:cubicBezTo>
                    <a:pt x="4274" y="19846"/>
                    <a:pt x="2828" y="18176"/>
                    <a:pt x="1697" y="16335"/>
                  </a:cubicBezTo>
                  <a:cubicBezTo>
                    <a:pt x="566" y="14494"/>
                    <a:pt x="0" y="12639"/>
                    <a:pt x="0" y="10772"/>
                  </a:cubicBezTo>
                  <a:cubicBezTo>
                    <a:pt x="0" y="7668"/>
                    <a:pt x="1210" y="5103"/>
                    <a:pt x="3630" y="3078"/>
                  </a:cubicBezTo>
                  <a:cubicBezTo>
                    <a:pt x="6024" y="1026"/>
                    <a:pt x="9114" y="0"/>
                    <a:pt x="12902" y="0"/>
                  </a:cubicBezTo>
                  <a:moveTo>
                    <a:pt x="9351" y="5839"/>
                  </a:moveTo>
                  <a:cubicBezTo>
                    <a:pt x="6958" y="5839"/>
                    <a:pt x="5103" y="6300"/>
                    <a:pt x="3788" y="7221"/>
                  </a:cubicBezTo>
                  <a:cubicBezTo>
                    <a:pt x="2446" y="8115"/>
                    <a:pt x="1776" y="9378"/>
                    <a:pt x="1776" y="11009"/>
                  </a:cubicBezTo>
                  <a:cubicBezTo>
                    <a:pt x="1776" y="13034"/>
                    <a:pt x="2801" y="15217"/>
                    <a:pt x="4853" y="17558"/>
                  </a:cubicBezTo>
                  <a:cubicBezTo>
                    <a:pt x="6800" y="19873"/>
                    <a:pt x="8680" y="21267"/>
                    <a:pt x="10495" y="21741"/>
                  </a:cubicBezTo>
                  <a:lnTo>
                    <a:pt x="26317" y="25726"/>
                  </a:lnTo>
                  <a:lnTo>
                    <a:pt x="27619" y="25962"/>
                  </a:lnTo>
                  <a:cubicBezTo>
                    <a:pt x="27777" y="25962"/>
                    <a:pt x="28093" y="25923"/>
                    <a:pt x="28566" y="25844"/>
                  </a:cubicBezTo>
                  <a:cubicBezTo>
                    <a:pt x="29013" y="25739"/>
                    <a:pt x="29605" y="25541"/>
                    <a:pt x="30342" y="25252"/>
                  </a:cubicBezTo>
                  <a:cubicBezTo>
                    <a:pt x="31078" y="24936"/>
                    <a:pt x="31775" y="24568"/>
                    <a:pt x="32433" y="24147"/>
                  </a:cubicBezTo>
                  <a:cubicBezTo>
                    <a:pt x="33064" y="23700"/>
                    <a:pt x="33617" y="23082"/>
                    <a:pt x="34090" y="22293"/>
                  </a:cubicBezTo>
                  <a:cubicBezTo>
                    <a:pt x="34564" y="21477"/>
                    <a:pt x="34800" y="20570"/>
                    <a:pt x="34800" y="19570"/>
                  </a:cubicBezTo>
                  <a:cubicBezTo>
                    <a:pt x="34800" y="17966"/>
                    <a:pt x="34090" y="16295"/>
                    <a:pt x="32670" y="14560"/>
                  </a:cubicBezTo>
                  <a:cubicBezTo>
                    <a:pt x="31249" y="12797"/>
                    <a:pt x="29198" y="11258"/>
                    <a:pt x="26515" y="9943"/>
                  </a:cubicBezTo>
                  <a:cubicBezTo>
                    <a:pt x="24779" y="9128"/>
                    <a:pt x="22043" y="8247"/>
                    <a:pt x="18308" y="7300"/>
                  </a:cubicBezTo>
                  <a:cubicBezTo>
                    <a:pt x="14546" y="6326"/>
                    <a:pt x="11561" y="5839"/>
                    <a:pt x="9351" y="5839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DB1B102-E62C-B70E-B008-A6E23ED23A7A}"/>
                </a:ext>
              </a:extLst>
            </p:cNvPr>
            <p:cNvSpPr/>
            <p:nvPr/>
          </p:nvSpPr>
          <p:spPr>
            <a:xfrm>
              <a:off x="6956848" y="2937397"/>
              <a:ext cx="80806" cy="18741"/>
            </a:xfrm>
            <a:custGeom>
              <a:avLst/>
              <a:gdLst>
                <a:gd name="connsiteX0" fmla="*/ 40403 w 80806"/>
                <a:gd name="connsiteY0" fmla="*/ 18741 h 18741"/>
                <a:gd name="connsiteX1" fmla="*/ 15743 w 80806"/>
                <a:gd name="connsiteY1" fmla="*/ 13652 h 18741"/>
                <a:gd name="connsiteX2" fmla="*/ 7260 w 80806"/>
                <a:gd name="connsiteY2" fmla="*/ 8444 h 18741"/>
                <a:gd name="connsiteX3" fmla="*/ 1697 w 80806"/>
                <a:gd name="connsiteY3" fmla="*/ 3393 h 18741"/>
                <a:gd name="connsiteX4" fmla="*/ 0 w 80806"/>
                <a:gd name="connsiteY4" fmla="*/ 829 h 18741"/>
                <a:gd name="connsiteX5" fmla="*/ 789 w 80806"/>
                <a:gd name="connsiteY5" fmla="*/ 0 h 18741"/>
                <a:gd name="connsiteX6" fmla="*/ 2170 w 80806"/>
                <a:gd name="connsiteY6" fmla="*/ 1065 h 18741"/>
                <a:gd name="connsiteX7" fmla="*/ 40403 w 80806"/>
                <a:gd name="connsiteY7" fmla="*/ 14047 h 18741"/>
                <a:gd name="connsiteX8" fmla="*/ 78202 w 80806"/>
                <a:gd name="connsiteY8" fmla="*/ 1380 h 18741"/>
                <a:gd name="connsiteX9" fmla="*/ 80017 w 80806"/>
                <a:gd name="connsiteY9" fmla="*/ 0 h 18741"/>
                <a:gd name="connsiteX10" fmla="*/ 80807 w 80806"/>
                <a:gd name="connsiteY10" fmla="*/ 829 h 18741"/>
                <a:gd name="connsiteX11" fmla="*/ 79189 w 80806"/>
                <a:gd name="connsiteY11" fmla="*/ 3314 h 18741"/>
                <a:gd name="connsiteX12" fmla="*/ 73862 w 80806"/>
                <a:gd name="connsiteY12" fmla="*/ 8246 h 18741"/>
                <a:gd name="connsiteX13" fmla="*/ 65616 w 80806"/>
                <a:gd name="connsiteY13" fmla="*/ 13415 h 18741"/>
                <a:gd name="connsiteX14" fmla="*/ 40403 w 80806"/>
                <a:gd name="connsiteY14" fmla="*/ 18741 h 1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1">
                  <a:moveTo>
                    <a:pt x="40403" y="18741"/>
                  </a:moveTo>
                  <a:cubicBezTo>
                    <a:pt x="31302" y="18741"/>
                    <a:pt x="23082" y="17045"/>
                    <a:pt x="15743" y="13652"/>
                  </a:cubicBezTo>
                  <a:cubicBezTo>
                    <a:pt x="12665" y="12205"/>
                    <a:pt x="9838" y="10469"/>
                    <a:pt x="7260" y="8444"/>
                  </a:cubicBezTo>
                  <a:cubicBezTo>
                    <a:pt x="4682" y="6418"/>
                    <a:pt x="2828" y="4734"/>
                    <a:pt x="1697" y="3393"/>
                  </a:cubicBezTo>
                  <a:cubicBezTo>
                    <a:pt x="566" y="2051"/>
                    <a:pt x="0" y="1197"/>
                    <a:pt x="0" y="829"/>
                  </a:cubicBezTo>
                  <a:cubicBezTo>
                    <a:pt x="0" y="302"/>
                    <a:pt x="263" y="26"/>
                    <a:pt x="789" y="0"/>
                  </a:cubicBezTo>
                  <a:cubicBezTo>
                    <a:pt x="1052" y="0"/>
                    <a:pt x="1513" y="355"/>
                    <a:pt x="2170" y="1065"/>
                  </a:cubicBezTo>
                  <a:cubicBezTo>
                    <a:pt x="11008" y="9745"/>
                    <a:pt x="23753" y="14073"/>
                    <a:pt x="40403" y="14047"/>
                  </a:cubicBezTo>
                  <a:cubicBezTo>
                    <a:pt x="57106" y="14047"/>
                    <a:pt x="69706" y="9824"/>
                    <a:pt x="78202" y="1380"/>
                  </a:cubicBezTo>
                  <a:cubicBezTo>
                    <a:pt x="79123" y="460"/>
                    <a:pt x="79728" y="0"/>
                    <a:pt x="80017" y="0"/>
                  </a:cubicBezTo>
                  <a:cubicBezTo>
                    <a:pt x="80544" y="0"/>
                    <a:pt x="80807" y="276"/>
                    <a:pt x="80807" y="829"/>
                  </a:cubicBezTo>
                  <a:cubicBezTo>
                    <a:pt x="80807" y="1197"/>
                    <a:pt x="80268" y="2025"/>
                    <a:pt x="79189" y="3314"/>
                  </a:cubicBezTo>
                  <a:cubicBezTo>
                    <a:pt x="78110" y="4603"/>
                    <a:pt x="76334" y="6247"/>
                    <a:pt x="73862" y="8246"/>
                  </a:cubicBezTo>
                  <a:cubicBezTo>
                    <a:pt x="71389" y="10245"/>
                    <a:pt x="68641" y="11969"/>
                    <a:pt x="65616" y="13415"/>
                  </a:cubicBezTo>
                  <a:cubicBezTo>
                    <a:pt x="58277" y="16966"/>
                    <a:pt x="49873" y="18741"/>
                    <a:pt x="40403" y="18741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05EBDC1A-86E0-E2A8-DC4F-D433C3198EE2}"/>
                </a:ext>
              </a:extLst>
            </p:cNvPr>
            <p:cNvSpPr/>
            <p:nvPr/>
          </p:nvSpPr>
          <p:spPr>
            <a:xfrm>
              <a:off x="6962254" y="2849425"/>
              <a:ext cx="56974" cy="80214"/>
            </a:xfrm>
            <a:custGeom>
              <a:avLst/>
              <a:gdLst>
                <a:gd name="connsiteX0" fmla="*/ 907 w 56974"/>
                <a:gd name="connsiteY0" fmla="*/ 0 h 80214"/>
                <a:gd name="connsiteX1" fmla="*/ 2012 w 56974"/>
                <a:gd name="connsiteY1" fmla="*/ 276 h 80214"/>
                <a:gd name="connsiteX2" fmla="*/ 2407 w 56974"/>
                <a:gd name="connsiteY2" fmla="*/ 789 h 80214"/>
                <a:gd name="connsiteX3" fmla="*/ 2525 w 56974"/>
                <a:gd name="connsiteY3" fmla="*/ 1539 h 80214"/>
                <a:gd name="connsiteX4" fmla="*/ 3235 w 56974"/>
                <a:gd name="connsiteY4" fmla="*/ 4775 h 80214"/>
                <a:gd name="connsiteX5" fmla="*/ 4853 w 56974"/>
                <a:gd name="connsiteY5" fmla="*/ 7260 h 80214"/>
                <a:gd name="connsiteX6" fmla="*/ 6826 w 56974"/>
                <a:gd name="connsiteY6" fmla="*/ 8996 h 80214"/>
                <a:gd name="connsiteX7" fmla="*/ 9391 w 56974"/>
                <a:gd name="connsiteY7" fmla="*/ 10575 h 80214"/>
                <a:gd name="connsiteX8" fmla="*/ 55436 w 56974"/>
                <a:gd name="connsiteY8" fmla="*/ 37090 h 80214"/>
                <a:gd name="connsiteX9" fmla="*/ 56146 w 56974"/>
                <a:gd name="connsiteY9" fmla="*/ 37563 h 80214"/>
                <a:gd name="connsiteX10" fmla="*/ 56699 w 56974"/>
                <a:gd name="connsiteY10" fmla="*/ 38115 h 80214"/>
                <a:gd name="connsiteX11" fmla="*/ 56975 w 56974"/>
                <a:gd name="connsiteY11" fmla="*/ 39023 h 80214"/>
                <a:gd name="connsiteX12" fmla="*/ 56580 w 56974"/>
                <a:gd name="connsiteY12" fmla="*/ 39969 h 80214"/>
                <a:gd name="connsiteX13" fmla="*/ 54884 w 56974"/>
                <a:gd name="connsiteY13" fmla="*/ 40325 h 80214"/>
                <a:gd name="connsiteX14" fmla="*/ 14086 w 56974"/>
                <a:gd name="connsiteY14" fmla="*/ 43284 h 80214"/>
                <a:gd name="connsiteX15" fmla="*/ 55278 w 56974"/>
                <a:gd name="connsiteY15" fmla="*/ 67076 h 80214"/>
                <a:gd name="connsiteX16" fmla="*/ 56265 w 56974"/>
                <a:gd name="connsiteY16" fmla="*/ 67707 h 80214"/>
                <a:gd name="connsiteX17" fmla="*/ 56738 w 56974"/>
                <a:gd name="connsiteY17" fmla="*/ 68220 h 80214"/>
                <a:gd name="connsiteX18" fmla="*/ 56975 w 56974"/>
                <a:gd name="connsiteY18" fmla="*/ 69009 h 80214"/>
                <a:gd name="connsiteX19" fmla="*/ 56699 w 56974"/>
                <a:gd name="connsiteY19" fmla="*/ 69838 h 80214"/>
                <a:gd name="connsiteX20" fmla="*/ 56107 w 56974"/>
                <a:gd name="connsiteY20" fmla="*/ 70193 h 80214"/>
                <a:gd name="connsiteX21" fmla="*/ 54884 w 56974"/>
                <a:gd name="connsiteY21" fmla="*/ 70272 h 80214"/>
                <a:gd name="connsiteX22" fmla="*/ 5484 w 56974"/>
                <a:gd name="connsiteY22" fmla="*/ 73941 h 80214"/>
                <a:gd name="connsiteX23" fmla="*/ 3078 w 56974"/>
                <a:gd name="connsiteY23" fmla="*/ 74731 h 80214"/>
                <a:gd name="connsiteX24" fmla="*/ 2525 w 56974"/>
                <a:gd name="connsiteY24" fmla="*/ 78203 h 80214"/>
                <a:gd name="connsiteX25" fmla="*/ 2486 w 56974"/>
                <a:gd name="connsiteY25" fmla="*/ 79346 h 80214"/>
                <a:gd name="connsiteX26" fmla="*/ 2249 w 56974"/>
                <a:gd name="connsiteY26" fmla="*/ 79938 h 80214"/>
                <a:gd name="connsiteX27" fmla="*/ 1539 w 56974"/>
                <a:gd name="connsiteY27" fmla="*/ 80215 h 80214"/>
                <a:gd name="connsiteX28" fmla="*/ 0 w 56974"/>
                <a:gd name="connsiteY28" fmla="*/ 78755 h 80214"/>
                <a:gd name="connsiteX29" fmla="*/ 118 w 56974"/>
                <a:gd name="connsiteY29" fmla="*/ 74533 h 80214"/>
                <a:gd name="connsiteX30" fmla="*/ 237 w 56974"/>
                <a:gd name="connsiteY30" fmla="*/ 70272 h 80214"/>
                <a:gd name="connsiteX31" fmla="*/ 118 w 56974"/>
                <a:gd name="connsiteY31" fmla="*/ 65301 h 80214"/>
                <a:gd name="connsiteX32" fmla="*/ 0 w 56974"/>
                <a:gd name="connsiteY32" fmla="*/ 60368 h 80214"/>
                <a:gd name="connsiteX33" fmla="*/ 907 w 56974"/>
                <a:gd name="connsiteY33" fmla="*/ 59224 h 80214"/>
                <a:gd name="connsiteX34" fmla="*/ 2052 w 56974"/>
                <a:gd name="connsiteY34" fmla="*/ 59539 h 80214"/>
                <a:gd name="connsiteX35" fmla="*/ 2486 w 56974"/>
                <a:gd name="connsiteY35" fmla="*/ 60092 h 80214"/>
                <a:gd name="connsiteX36" fmla="*/ 2525 w 56974"/>
                <a:gd name="connsiteY36" fmla="*/ 60921 h 80214"/>
                <a:gd name="connsiteX37" fmla="*/ 2841 w 56974"/>
                <a:gd name="connsiteY37" fmla="*/ 64472 h 80214"/>
                <a:gd name="connsiteX38" fmla="*/ 3669 w 56974"/>
                <a:gd name="connsiteY38" fmla="*/ 66326 h 80214"/>
                <a:gd name="connsiteX39" fmla="*/ 4537 w 56974"/>
                <a:gd name="connsiteY39" fmla="*/ 66957 h 80214"/>
                <a:gd name="connsiteX40" fmla="*/ 5405 w 56974"/>
                <a:gd name="connsiteY40" fmla="*/ 67076 h 80214"/>
                <a:gd name="connsiteX41" fmla="*/ 46401 w 56974"/>
                <a:gd name="connsiteY41" fmla="*/ 63998 h 80214"/>
                <a:gd name="connsiteX42" fmla="*/ 10771 w 56974"/>
                <a:gd name="connsiteY42" fmla="*/ 43560 h 80214"/>
                <a:gd name="connsiteX43" fmla="*/ 4537 w 56974"/>
                <a:gd name="connsiteY43" fmla="*/ 44033 h 80214"/>
                <a:gd name="connsiteX44" fmla="*/ 2920 w 56974"/>
                <a:gd name="connsiteY44" fmla="*/ 44941 h 80214"/>
                <a:gd name="connsiteX45" fmla="*/ 2525 w 56974"/>
                <a:gd name="connsiteY45" fmla="*/ 48294 h 80214"/>
                <a:gd name="connsiteX46" fmla="*/ 2486 w 56974"/>
                <a:gd name="connsiteY46" fmla="*/ 49360 h 80214"/>
                <a:gd name="connsiteX47" fmla="*/ 2249 w 56974"/>
                <a:gd name="connsiteY47" fmla="*/ 49991 h 80214"/>
                <a:gd name="connsiteX48" fmla="*/ 1618 w 56974"/>
                <a:gd name="connsiteY48" fmla="*/ 50268 h 80214"/>
                <a:gd name="connsiteX49" fmla="*/ 513 w 56974"/>
                <a:gd name="connsiteY49" fmla="*/ 49952 h 80214"/>
                <a:gd name="connsiteX50" fmla="*/ 79 w 56974"/>
                <a:gd name="connsiteY50" fmla="*/ 49399 h 80214"/>
                <a:gd name="connsiteX51" fmla="*/ 0 w 56974"/>
                <a:gd name="connsiteY51" fmla="*/ 48729 h 80214"/>
                <a:gd name="connsiteX52" fmla="*/ 118 w 56974"/>
                <a:gd name="connsiteY52" fmla="*/ 44507 h 80214"/>
                <a:gd name="connsiteX53" fmla="*/ 237 w 56974"/>
                <a:gd name="connsiteY53" fmla="*/ 40246 h 80214"/>
                <a:gd name="connsiteX54" fmla="*/ 118 w 56974"/>
                <a:gd name="connsiteY54" fmla="*/ 35314 h 80214"/>
                <a:gd name="connsiteX55" fmla="*/ 0 w 56974"/>
                <a:gd name="connsiteY55" fmla="*/ 30382 h 80214"/>
                <a:gd name="connsiteX56" fmla="*/ 907 w 56974"/>
                <a:gd name="connsiteY56" fmla="*/ 29159 h 80214"/>
                <a:gd name="connsiteX57" fmla="*/ 2288 w 56974"/>
                <a:gd name="connsiteY57" fmla="*/ 29632 h 80214"/>
                <a:gd name="connsiteX58" fmla="*/ 2525 w 56974"/>
                <a:gd name="connsiteY58" fmla="*/ 31328 h 80214"/>
                <a:gd name="connsiteX59" fmla="*/ 2880 w 56974"/>
                <a:gd name="connsiteY59" fmla="*/ 34722 h 80214"/>
                <a:gd name="connsiteX60" fmla="*/ 3906 w 56974"/>
                <a:gd name="connsiteY60" fmla="*/ 36458 h 80214"/>
                <a:gd name="connsiteX61" fmla="*/ 5011 w 56974"/>
                <a:gd name="connsiteY61" fmla="*/ 36971 h 80214"/>
                <a:gd name="connsiteX62" fmla="*/ 6313 w 56974"/>
                <a:gd name="connsiteY62" fmla="*/ 37010 h 80214"/>
                <a:gd name="connsiteX63" fmla="*/ 46401 w 56974"/>
                <a:gd name="connsiteY63" fmla="*/ 34012 h 80214"/>
                <a:gd name="connsiteX64" fmla="*/ 8325 w 56974"/>
                <a:gd name="connsiteY64" fmla="*/ 12192 h 80214"/>
                <a:gd name="connsiteX65" fmla="*/ 7733 w 56974"/>
                <a:gd name="connsiteY65" fmla="*/ 11877 h 80214"/>
                <a:gd name="connsiteX66" fmla="*/ 7142 w 56974"/>
                <a:gd name="connsiteY66" fmla="*/ 11561 h 80214"/>
                <a:gd name="connsiteX67" fmla="*/ 6708 w 56974"/>
                <a:gd name="connsiteY67" fmla="*/ 11364 h 80214"/>
                <a:gd name="connsiteX68" fmla="*/ 6195 w 56974"/>
                <a:gd name="connsiteY68" fmla="*/ 11166 h 80214"/>
                <a:gd name="connsiteX69" fmla="*/ 5682 w 56974"/>
                <a:gd name="connsiteY69" fmla="*/ 11127 h 80214"/>
                <a:gd name="connsiteX70" fmla="*/ 3354 w 56974"/>
                <a:gd name="connsiteY70" fmla="*/ 12587 h 80214"/>
                <a:gd name="connsiteX71" fmla="*/ 2525 w 56974"/>
                <a:gd name="connsiteY71" fmla="*/ 15901 h 80214"/>
                <a:gd name="connsiteX72" fmla="*/ 1539 w 56974"/>
                <a:gd name="connsiteY72" fmla="*/ 17124 h 80214"/>
                <a:gd name="connsiteX73" fmla="*/ 473 w 56974"/>
                <a:gd name="connsiteY73" fmla="*/ 16808 h 80214"/>
                <a:gd name="connsiteX74" fmla="*/ 39 w 56974"/>
                <a:gd name="connsiteY74" fmla="*/ 16256 h 80214"/>
                <a:gd name="connsiteX75" fmla="*/ 0 w 56974"/>
                <a:gd name="connsiteY75" fmla="*/ 15585 h 80214"/>
                <a:gd name="connsiteX76" fmla="*/ 118 w 56974"/>
                <a:gd name="connsiteY76" fmla="*/ 11404 h 80214"/>
                <a:gd name="connsiteX77" fmla="*/ 237 w 56974"/>
                <a:gd name="connsiteY77" fmla="*/ 7181 h 80214"/>
                <a:gd name="connsiteX78" fmla="*/ 118 w 56974"/>
                <a:gd name="connsiteY78" fmla="*/ 4025 h 80214"/>
                <a:gd name="connsiteX79" fmla="*/ 0 w 56974"/>
                <a:gd name="connsiteY79" fmla="*/ 948 h 80214"/>
                <a:gd name="connsiteX80" fmla="*/ 316 w 56974"/>
                <a:gd name="connsiteY80" fmla="*/ 276 h 80214"/>
                <a:gd name="connsiteX81" fmla="*/ 907 w 56974"/>
                <a:gd name="connsiteY81" fmla="*/ 0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6974" h="80214">
                  <a:moveTo>
                    <a:pt x="907" y="0"/>
                  </a:moveTo>
                  <a:cubicBezTo>
                    <a:pt x="1381" y="0"/>
                    <a:pt x="1749" y="92"/>
                    <a:pt x="2012" y="276"/>
                  </a:cubicBezTo>
                  <a:cubicBezTo>
                    <a:pt x="2249" y="461"/>
                    <a:pt x="2381" y="632"/>
                    <a:pt x="2407" y="789"/>
                  </a:cubicBezTo>
                  <a:cubicBezTo>
                    <a:pt x="2433" y="921"/>
                    <a:pt x="2473" y="1171"/>
                    <a:pt x="2525" y="1539"/>
                  </a:cubicBezTo>
                  <a:cubicBezTo>
                    <a:pt x="2630" y="2749"/>
                    <a:pt x="2867" y="3827"/>
                    <a:pt x="3235" y="4775"/>
                  </a:cubicBezTo>
                  <a:cubicBezTo>
                    <a:pt x="3604" y="5722"/>
                    <a:pt x="4143" y="6550"/>
                    <a:pt x="4853" y="7260"/>
                  </a:cubicBezTo>
                  <a:cubicBezTo>
                    <a:pt x="5537" y="7970"/>
                    <a:pt x="6195" y="8549"/>
                    <a:pt x="6826" y="8996"/>
                  </a:cubicBezTo>
                  <a:cubicBezTo>
                    <a:pt x="7457" y="9444"/>
                    <a:pt x="8312" y="9969"/>
                    <a:pt x="9391" y="10575"/>
                  </a:cubicBezTo>
                  <a:lnTo>
                    <a:pt x="55436" y="37090"/>
                  </a:lnTo>
                  <a:cubicBezTo>
                    <a:pt x="55752" y="37273"/>
                    <a:pt x="55988" y="37431"/>
                    <a:pt x="56146" y="37563"/>
                  </a:cubicBezTo>
                  <a:cubicBezTo>
                    <a:pt x="56330" y="37668"/>
                    <a:pt x="56514" y="37852"/>
                    <a:pt x="56699" y="38115"/>
                  </a:cubicBezTo>
                  <a:cubicBezTo>
                    <a:pt x="56883" y="38378"/>
                    <a:pt x="56975" y="38681"/>
                    <a:pt x="56975" y="39023"/>
                  </a:cubicBezTo>
                  <a:cubicBezTo>
                    <a:pt x="56975" y="39496"/>
                    <a:pt x="56843" y="39812"/>
                    <a:pt x="56580" y="39969"/>
                  </a:cubicBezTo>
                  <a:cubicBezTo>
                    <a:pt x="56317" y="40127"/>
                    <a:pt x="55752" y="40246"/>
                    <a:pt x="54884" y="40325"/>
                  </a:cubicBezTo>
                  <a:lnTo>
                    <a:pt x="14086" y="43284"/>
                  </a:lnTo>
                  <a:lnTo>
                    <a:pt x="55278" y="67076"/>
                  </a:lnTo>
                  <a:cubicBezTo>
                    <a:pt x="55778" y="67365"/>
                    <a:pt x="56107" y="67576"/>
                    <a:pt x="56265" y="67707"/>
                  </a:cubicBezTo>
                  <a:cubicBezTo>
                    <a:pt x="56449" y="67812"/>
                    <a:pt x="56606" y="67983"/>
                    <a:pt x="56738" y="68220"/>
                  </a:cubicBezTo>
                  <a:cubicBezTo>
                    <a:pt x="56896" y="68431"/>
                    <a:pt x="56975" y="68693"/>
                    <a:pt x="56975" y="69009"/>
                  </a:cubicBezTo>
                  <a:cubicBezTo>
                    <a:pt x="56975" y="69377"/>
                    <a:pt x="56883" y="69653"/>
                    <a:pt x="56699" y="69838"/>
                  </a:cubicBezTo>
                  <a:cubicBezTo>
                    <a:pt x="56541" y="70022"/>
                    <a:pt x="56343" y="70140"/>
                    <a:pt x="56107" y="70193"/>
                  </a:cubicBezTo>
                  <a:cubicBezTo>
                    <a:pt x="55870" y="70219"/>
                    <a:pt x="55462" y="70246"/>
                    <a:pt x="54884" y="70272"/>
                  </a:cubicBezTo>
                  <a:lnTo>
                    <a:pt x="5484" y="73941"/>
                  </a:lnTo>
                  <a:cubicBezTo>
                    <a:pt x="4248" y="74020"/>
                    <a:pt x="3446" y="74283"/>
                    <a:pt x="3078" y="74731"/>
                  </a:cubicBezTo>
                  <a:cubicBezTo>
                    <a:pt x="2709" y="75151"/>
                    <a:pt x="2525" y="76308"/>
                    <a:pt x="2525" y="78203"/>
                  </a:cubicBezTo>
                  <a:cubicBezTo>
                    <a:pt x="2525" y="78729"/>
                    <a:pt x="2512" y="79110"/>
                    <a:pt x="2486" y="79346"/>
                  </a:cubicBezTo>
                  <a:cubicBezTo>
                    <a:pt x="2459" y="79557"/>
                    <a:pt x="2381" y="79754"/>
                    <a:pt x="2249" y="79938"/>
                  </a:cubicBezTo>
                  <a:cubicBezTo>
                    <a:pt x="2091" y="80123"/>
                    <a:pt x="1854" y="80215"/>
                    <a:pt x="1539" y="80215"/>
                  </a:cubicBezTo>
                  <a:cubicBezTo>
                    <a:pt x="513" y="80215"/>
                    <a:pt x="0" y="79728"/>
                    <a:pt x="0" y="78755"/>
                  </a:cubicBezTo>
                  <a:cubicBezTo>
                    <a:pt x="0" y="77834"/>
                    <a:pt x="39" y="76427"/>
                    <a:pt x="118" y="74533"/>
                  </a:cubicBezTo>
                  <a:cubicBezTo>
                    <a:pt x="197" y="72639"/>
                    <a:pt x="237" y="71219"/>
                    <a:pt x="237" y="70272"/>
                  </a:cubicBezTo>
                  <a:cubicBezTo>
                    <a:pt x="237" y="69168"/>
                    <a:pt x="197" y="67510"/>
                    <a:pt x="118" y="65301"/>
                  </a:cubicBezTo>
                  <a:cubicBezTo>
                    <a:pt x="39" y="63091"/>
                    <a:pt x="0" y="61447"/>
                    <a:pt x="0" y="60368"/>
                  </a:cubicBezTo>
                  <a:cubicBezTo>
                    <a:pt x="0" y="59606"/>
                    <a:pt x="302" y="59224"/>
                    <a:pt x="907" y="59224"/>
                  </a:cubicBezTo>
                  <a:cubicBezTo>
                    <a:pt x="1407" y="59224"/>
                    <a:pt x="1789" y="59330"/>
                    <a:pt x="2052" y="59539"/>
                  </a:cubicBezTo>
                  <a:cubicBezTo>
                    <a:pt x="2288" y="59724"/>
                    <a:pt x="2433" y="59908"/>
                    <a:pt x="2486" y="60092"/>
                  </a:cubicBezTo>
                  <a:cubicBezTo>
                    <a:pt x="2512" y="60276"/>
                    <a:pt x="2525" y="60553"/>
                    <a:pt x="2525" y="60921"/>
                  </a:cubicBezTo>
                  <a:cubicBezTo>
                    <a:pt x="2551" y="62367"/>
                    <a:pt x="2657" y="63551"/>
                    <a:pt x="2841" y="64472"/>
                  </a:cubicBezTo>
                  <a:cubicBezTo>
                    <a:pt x="3025" y="65366"/>
                    <a:pt x="3301" y="65985"/>
                    <a:pt x="3669" y="66326"/>
                  </a:cubicBezTo>
                  <a:cubicBezTo>
                    <a:pt x="4011" y="66668"/>
                    <a:pt x="4301" y="66879"/>
                    <a:pt x="4537" y="66957"/>
                  </a:cubicBezTo>
                  <a:cubicBezTo>
                    <a:pt x="4748" y="67037"/>
                    <a:pt x="5037" y="67076"/>
                    <a:pt x="5405" y="67076"/>
                  </a:cubicBezTo>
                  <a:lnTo>
                    <a:pt x="46401" y="63998"/>
                  </a:lnTo>
                  <a:lnTo>
                    <a:pt x="10771" y="43560"/>
                  </a:lnTo>
                  <a:lnTo>
                    <a:pt x="4537" y="44033"/>
                  </a:lnTo>
                  <a:cubicBezTo>
                    <a:pt x="3722" y="44112"/>
                    <a:pt x="3183" y="44415"/>
                    <a:pt x="2920" y="44941"/>
                  </a:cubicBezTo>
                  <a:cubicBezTo>
                    <a:pt x="2657" y="45468"/>
                    <a:pt x="2525" y="46585"/>
                    <a:pt x="2525" y="48294"/>
                  </a:cubicBezTo>
                  <a:cubicBezTo>
                    <a:pt x="2525" y="48768"/>
                    <a:pt x="2512" y="49123"/>
                    <a:pt x="2486" y="49360"/>
                  </a:cubicBezTo>
                  <a:cubicBezTo>
                    <a:pt x="2459" y="49570"/>
                    <a:pt x="2381" y="49781"/>
                    <a:pt x="2249" y="49991"/>
                  </a:cubicBezTo>
                  <a:cubicBezTo>
                    <a:pt x="2117" y="50176"/>
                    <a:pt x="1907" y="50268"/>
                    <a:pt x="1618" y="50268"/>
                  </a:cubicBezTo>
                  <a:cubicBezTo>
                    <a:pt x="1118" y="50268"/>
                    <a:pt x="750" y="50162"/>
                    <a:pt x="513" y="49952"/>
                  </a:cubicBezTo>
                  <a:cubicBezTo>
                    <a:pt x="250" y="49741"/>
                    <a:pt x="105" y="49557"/>
                    <a:pt x="79" y="49399"/>
                  </a:cubicBezTo>
                  <a:cubicBezTo>
                    <a:pt x="26" y="49215"/>
                    <a:pt x="0" y="48992"/>
                    <a:pt x="0" y="48729"/>
                  </a:cubicBezTo>
                  <a:cubicBezTo>
                    <a:pt x="0" y="48123"/>
                    <a:pt x="39" y="46716"/>
                    <a:pt x="118" y="44507"/>
                  </a:cubicBezTo>
                  <a:cubicBezTo>
                    <a:pt x="197" y="42297"/>
                    <a:pt x="237" y="40876"/>
                    <a:pt x="237" y="40246"/>
                  </a:cubicBezTo>
                  <a:cubicBezTo>
                    <a:pt x="237" y="39167"/>
                    <a:pt x="197" y="37523"/>
                    <a:pt x="118" y="35314"/>
                  </a:cubicBezTo>
                  <a:cubicBezTo>
                    <a:pt x="39" y="33105"/>
                    <a:pt x="0" y="31461"/>
                    <a:pt x="0" y="30382"/>
                  </a:cubicBezTo>
                  <a:cubicBezTo>
                    <a:pt x="0" y="29566"/>
                    <a:pt x="302" y="29159"/>
                    <a:pt x="907" y="29159"/>
                  </a:cubicBezTo>
                  <a:cubicBezTo>
                    <a:pt x="1644" y="29159"/>
                    <a:pt x="2104" y="29316"/>
                    <a:pt x="2288" y="29632"/>
                  </a:cubicBezTo>
                  <a:cubicBezTo>
                    <a:pt x="2446" y="29948"/>
                    <a:pt x="2525" y="30513"/>
                    <a:pt x="2525" y="31328"/>
                  </a:cubicBezTo>
                  <a:cubicBezTo>
                    <a:pt x="2551" y="32722"/>
                    <a:pt x="2670" y="33854"/>
                    <a:pt x="2880" y="34722"/>
                  </a:cubicBezTo>
                  <a:cubicBezTo>
                    <a:pt x="3091" y="35563"/>
                    <a:pt x="3433" y="36142"/>
                    <a:pt x="3906" y="36458"/>
                  </a:cubicBezTo>
                  <a:cubicBezTo>
                    <a:pt x="4353" y="36747"/>
                    <a:pt x="4722" y="36918"/>
                    <a:pt x="5011" y="36971"/>
                  </a:cubicBezTo>
                  <a:cubicBezTo>
                    <a:pt x="5300" y="37024"/>
                    <a:pt x="5734" y="37036"/>
                    <a:pt x="6313" y="37010"/>
                  </a:cubicBezTo>
                  <a:lnTo>
                    <a:pt x="46401" y="34012"/>
                  </a:lnTo>
                  <a:lnTo>
                    <a:pt x="8325" y="12192"/>
                  </a:lnTo>
                  <a:cubicBezTo>
                    <a:pt x="8220" y="12140"/>
                    <a:pt x="8023" y="12034"/>
                    <a:pt x="7733" y="11877"/>
                  </a:cubicBezTo>
                  <a:cubicBezTo>
                    <a:pt x="7418" y="11692"/>
                    <a:pt x="7220" y="11587"/>
                    <a:pt x="7142" y="11561"/>
                  </a:cubicBezTo>
                  <a:cubicBezTo>
                    <a:pt x="7063" y="11508"/>
                    <a:pt x="6918" y="11442"/>
                    <a:pt x="6708" y="11364"/>
                  </a:cubicBezTo>
                  <a:cubicBezTo>
                    <a:pt x="6497" y="11259"/>
                    <a:pt x="6326" y="11192"/>
                    <a:pt x="6195" y="11166"/>
                  </a:cubicBezTo>
                  <a:cubicBezTo>
                    <a:pt x="6037" y="11140"/>
                    <a:pt x="5866" y="11127"/>
                    <a:pt x="5682" y="11127"/>
                  </a:cubicBezTo>
                  <a:cubicBezTo>
                    <a:pt x="4603" y="11127"/>
                    <a:pt x="3827" y="11614"/>
                    <a:pt x="3354" y="12587"/>
                  </a:cubicBezTo>
                  <a:cubicBezTo>
                    <a:pt x="2854" y="13560"/>
                    <a:pt x="2578" y="14665"/>
                    <a:pt x="2525" y="15901"/>
                  </a:cubicBezTo>
                  <a:cubicBezTo>
                    <a:pt x="2525" y="16717"/>
                    <a:pt x="2196" y="17124"/>
                    <a:pt x="1539" y="17124"/>
                  </a:cubicBezTo>
                  <a:cubicBezTo>
                    <a:pt x="1065" y="17124"/>
                    <a:pt x="710" y="17019"/>
                    <a:pt x="473" y="16808"/>
                  </a:cubicBezTo>
                  <a:cubicBezTo>
                    <a:pt x="210" y="16599"/>
                    <a:pt x="66" y="16414"/>
                    <a:pt x="39" y="16256"/>
                  </a:cubicBezTo>
                  <a:cubicBezTo>
                    <a:pt x="13" y="16072"/>
                    <a:pt x="0" y="15849"/>
                    <a:pt x="0" y="15585"/>
                  </a:cubicBezTo>
                  <a:cubicBezTo>
                    <a:pt x="0" y="14691"/>
                    <a:pt x="39" y="13297"/>
                    <a:pt x="118" y="11404"/>
                  </a:cubicBezTo>
                  <a:cubicBezTo>
                    <a:pt x="197" y="9509"/>
                    <a:pt x="237" y="8102"/>
                    <a:pt x="237" y="7181"/>
                  </a:cubicBezTo>
                  <a:cubicBezTo>
                    <a:pt x="237" y="6497"/>
                    <a:pt x="197" y="5445"/>
                    <a:pt x="118" y="4025"/>
                  </a:cubicBezTo>
                  <a:cubicBezTo>
                    <a:pt x="39" y="2604"/>
                    <a:pt x="0" y="1578"/>
                    <a:pt x="0" y="948"/>
                  </a:cubicBezTo>
                  <a:cubicBezTo>
                    <a:pt x="0" y="658"/>
                    <a:pt x="105" y="434"/>
                    <a:pt x="316" y="276"/>
                  </a:cubicBezTo>
                  <a:cubicBezTo>
                    <a:pt x="526" y="92"/>
                    <a:pt x="723" y="0"/>
                    <a:pt x="907" y="0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9BDD29BD-C462-DE33-0951-A5B10F080711}"/>
                </a:ext>
              </a:extLst>
            </p:cNvPr>
            <p:cNvSpPr/>
            <p:nvPr/>
          </p:nvSpPr>
          <p:spPr>
            <a:xfrm>
              <a:off x="6956848" y="2822749"/>
              <a:ext cx="80806" cy="18742"/>
            </a:xfrm>
            <a:custGeom>
              <a:avLst/>
              <a:gdLst>
                <a:gd name="connsiteX0" fmla="*/ 80017 w 80806"/>
                <a:gd name="connsiteY0" fmla="*/ 18742 h 18742"/>
                <a:gd name="connsiteX1" fmla="*/ 78636 w 80806"/>
                <a:gd name="connsiteY1" fmla="*/ 17716 h 18742"/>
                <a:gd name="connsiteX2" fmla="*/ 40403 w 80806"/>
                <a:gd name="connsiteY2" fmla="*/ 4696 h 18742"/>
                <a:gd name="connsiteX3" fmla="*/ 2683 w 80806"/>
                <a:gd name="connsiteY3" fmla="*/ 17203 h 18742"/>
                <a:gd name="connsiteX4" fmla="*/ 789 w 80806"/>
                <a:gd name="connsiteY4" fmla="*/ 18742 h 18742"/>
                <a:gd name="connsiteX5" fmla="*/ 0 w 80806"/>
                <a:gd name="connsiteY5" fmla="*/ 17953 h 18742"/>
                <a:gd name="connsiteX6" fmla="*/ 1618 w 80806"/>
                <a:gd name="connsiteY6" fmla="*/ 15468 h 18742"/>
                <a:gd name="connsiteX7" fmla="*/ 6944 w 80806"/>
                <a:gd name="connsiteY7" fmla="*/ 10535 h 18742"/>
                <a:gd name="connsiteX8" fmla="*/ 15191 w 80806"/>
                <a:gd name="connsiteY8" fmla="*/ 5327 h 18742"/>
                <a:gd name="connsiteX9" fmla="*/ 40403 w 80806"/>
                <a:gd name="connsiteY9" fmla="*/ 0 h 18742"/>
                <a:gd name="connsiteX10" fmla="*/ 65063 w 80806"/>
                <a:gd name="connsiteY10" fmla="*/ 5090 h 18742"/>
                <a:gd name="connsiteX11" fmla="*/ 73546 w 80806"/>
                <a:gd name="connsiteY11" fmla="*/ 10299 h 18742"/>
                <a:gd name="connsiteX12" fmla="*/ 79110 w 80806"/>
                <a:gd name="connsiteY12" fmla="*/ 15349 h 18742"/>
                <a:gd name="connsiteX13" fmla="*/ 80807 w 80806"/>
                <a:gd name="connsiteY13" fmla="*/ 17953 h 18742"/>
                <a:gd name="connsiteX14" fmla="*/ 80017 w 80806"/>
                <a:gd name="connsiteY14" fmla="*/ 18742 h 1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806" h="18742">
                  <a:moveTo>
                    <a:pt x="80017" y="18742"/>
                  </a:moveTo>
                  <a:cubicBezTo>
                    <a:pt x="79754" y="18742"/>
                    <a:pt x="79294" y="18400"/>
                    <a:pt x="78636" y="17716"/>
                  </a:cubicBezTo>
                  <a:cubicBezTo>
                    <a:pt x="69798" y="9036"/>
                    <a:pt x="57054" y="4696"/>
                    <a:pt x="40403" y="4696"/>
                  </a:cubicBezTo>
                  <a:cubicBezTo>
                    <a:pt x="23700" y="4696"/>
                    <a:pt x="11127" y="8865"/>
                    <a:pt x="2683" y="17203"/>
                  </a:cubicBezTo>
                  <a:cubicBezTo>
                    <a:pt x="1710" y="18229"/>
                    <a:pt x="1078" y="18742"/>
                    <a:pt x="789" y="18742"/>
                  </a:cubicBezTo>
                  <a:cubicBezTo>
                    <a:pt x="263" y="18742"/>
                    <a:pt x="0" y="18479"/>
                    <a:pt x="0" y="17953"/>
                  </a:cubicBezTo>
                  <a:cubicBezTo>
                    <a:pt x="0" y="17585"/>
                    <a:pt x="539" y="16756"/>
                    <a:pt x="1618" y="15468"/>
                  </a:cubicBezTo>
                  <a:cubicBezTo>
                    <a:pt x="2696" y="14152"/>
                    <a:pt x="4472" y="12508"/>
                    <a:pt x="6944" y="10535"/>
                  </a:cubicBezTo>
                  <a:cubicBezTo>
                    <a:pt x="9417" y="8536"/>
                    <a:pt x="12166" y="6800"/>
                    <a:pt x="15191" y="5327"/>
                  </a:cubicBezTo>
                  <a:cubicBezTo>
                    <a:pt x="22529" y="1776"/>
                    <a:pt x="30934" y="0"/>
                    <a:pt x="40403" y="0"/>
                  </a:cubicBezTo>
                  <a:cubicBezTo>
                    <a:pt x="49504" y="0"/>
                    <a:pt x="57724" y="1696"/>
                    <a:pt x="65063" y="5090"/>
                  </a:cubicBezTo>
                  <a:cubicBezTo>
                    <a:pt x="68141" y="6537"/>
                    <a:pt x="70969" y="8273"/>
                    <a:pt x="73546" y="10299"/>
                  </a:cubicBezTo>
                  <a:cubicBezTo>
                    <a:pt x="76124" y="12324"/>
                    <a:pt x="77978" y="14007"/>
                    <a:pt x="79110" y="15349"/>
                  </a:cubicBezTo>
                  <a:cubicBezTo>
                    <a:pt x="80241" y="16691"/>
                    <a:pt x="80807" y="17558"/>
                    <a:pt x="80807" y="17953"/>
                  </a:cubicBezTo>
                  <a:cubicBezTo>
                    <a:pt x="80807" y="18479"/>
                    <a:pt x="80544" y="18742"/>
                    <a:pt x="80017" y="18742"/>
                  </a:cubicBezTo>
                  <a:close/>
                </a:path>
              </a:pathLst>
            </a:custGeom>
            <a:solidFill>
              <a:srgbClr val="000000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2" name="Group 711">
            <a:extLst>
              <a:ext uri="{FF2B5EF4-FFF2-40B4-BE49-F238E27FC236}">
                <a16:creationId xmlns:a16="http://schemas.microsoft.com/office/drawing/2014/main" id="{FFD1B396-5DFE-7EF6-EE1E-BCF972E96458}"/>
              </a:ext>
            </a:extLst>
          </p:cNvPr>
          <p:cNvGrpSpPr/>
          <p:nvPr/>
        </p:nvGrpSpPr>
        <p:grpSpPr>
          <a:xfrm>
            <a:off x="7333017" y="2183859"/>
            <a:ext cx="1503968" cy="1033046"/>
            <a:chOff x="7333017" y="2405338"/>
            <a:chExt cx="1503968" cy="1033046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CD92DC4C-4D54-8BEC-9BBC-F1C96BEB3291}"/>
                </a:ext>
              </a:extLst>
            </p:cNvPr>
            <p:cNvSpPr/>
            <p:nvPr/>
          </p:nvSpPr>
          <p:spPr>
            <a:xfrm>
              <a:off x="7333017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054D1D2-1A44-EF8E-3449-86A1602D1412}"/>
                </a:ext>
              </a:extLst>
            </p:cNvPr>
            <p:cNvSpPr/>
            <p:nvPr/>
          </p:nvSpPr>
          <p:spPr>
            <a:xfrm>
              <a:off x="7333017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67163E31-8E06-88DF-1DD6-115FED54EE93}"/>
                </a:ext>
              </a:extLst>
            </p:cNvPr>
            <p:cNvSpPr/>
            <p:nvPr/>
          </p:nvSpPr>
          <p:spPr>
            <a:xfrm>
              <a:off x="734793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B9C2DFC-9D0A-B5B0-99BE-5ADD07A33EEB}"/>
                </a:ext>
              </a:extLst>
            </p:cNvPr>
            <p:cNvSpPr/>
            <p:nvPr/>
          </p:nvSpPr>
          <p:spPr>
            <a:xfrm>
              <a:off x="734793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1D28E062-1A6A-9C6D-14B4-5A04165F2727}"/>
                </a:ext>
              </a:extLst>
            </p:cNvPr>
            <p:cNvSpPr/>
            <p:nvPr/>
          </p:nvSpPr>
          <p:spPr>
            <a:xfrm>
              <a:off x="736285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012CCE-03F3-1EAE-4780-09E92A6FB603}"/>
                </a:ext>
              </a:extLst>
            </p:cNvPr>
            <p:cNvSpPr/>
            <p:nvPr/>
          </p:nvSpPr>
          <p:spPr>
            <a:xfrm>
              <a:off x="7362858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5A28EB20-3A1D-5ACC-E28A-636110379181}"/>
                </a:ext>
              </a:extLst>
            </p:cNvPr>
            <p:cNvSpPr/>
            <p:nvPr/>
          </p:nvSpPr>
          <p:spPr>
            <a:xfrm>
              <a:off x="737777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735395D-2912-F073-0911-52967FA1DF88}"/>
                </a:ext>
              </a:extLst>
            </p:cNvPr>
            <p:cNvSpPr/>
            <p:nvPr/>
          </p:nvSpPr>
          <p:spPr>
            <a:xfrm>
              <a:off x="737777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784E9405-DB70-27F0-EE69-5984FFBB33F0}"/>
                </a:ext>
              </a:extLst>
            </p:cNvPr>
            <p:cNvSpPr/>
            <p:nvPr/>
          </p:nvSpPr>
          <p:spPr>
            <a:xfrm>
              <a:off x="739269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9191C40-DBFD-C67E-FD76-BDD4757F0D28}"/>
                </a:ext>
              </a:extLst>
            </p:cNvPr>
            <p:cNvSpPr/>
            <p:nvPr/>
          </p:nvSpPr>
          <p:spPr>
            <a:xfrm>
              <a:off x="7392698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C183D5FE-ADE1-A42B-AFC5-53D3A4463902}"/>
                </a:ext>
              </a:extLst>
            </p:cNvPr>
            <p:cNvSpPr/>
            <p:nvPr/>
          </p:nvSpPr>
          <p:spPr>
            <a:xfrm>
              <a:off x="7407619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EF7E9C9-AC6F-0475-4FE2-756DDD36B508}"/>
                </a:ext>
              </a:extLst>
            </p:cNvPr>
            <p:cNvSpPr/>
            <p:nvPr/>
          </p:nvSpPr>
          <p:spPr>
            <a:xfrm>
              <a:off x="7407619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D8F759AB-B022-889C-7191-3A5268B682F7}"/>
                </a:ext>
              </a:extLst>
            </p:cNvPr>
            <p:cNvSpPr/>
            <p:nvPr/>
          </p:nvSpPr>
          <p:spPr>
            <a:xfrm>
              <a:off x="742253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1EA1204B-016C-D3EA-A735-149DE3E13FC3}"/>
                </a:ext>
              </a:extLst>
            </p:cNvPr>
            <p:cNvSpPr/>
            <p:nvPr/>
          </p:nvSpPr>
          <p:spPr>
            <a:xfrm>
              <a:off x="742253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C26829E-75A9-0A46-986B-BE12E04FB866}"/>
                </a:ext>
              </a:extLst>
            </p:cNvPr>
            <p:cNvSpPr/>
            <p:nvPr/>
          </p:nvSpPr>
          <p:spPr>
            <a:xfrm>
              <a:off x="743745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500D525-73DB-D764-63DF-5E67333067A2}"/>
                </a:ext>
              </a:extLst>
            </p:cNvPr>
            <p:cNvSpPr/>
            <p:nvPr/>
          </p:nvSpPr>
          <p:spPr>
            <a:xfrm>
              <a:off x="7437459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CB45F313-A497-5346-DCCB-64E931EE16CC}"/>
                </a:ext>
              </a:extLst>
            </p:cNvPr>
            <p:cNvSpPr/>
            <p:nvPr/>
          </p:nvSpPr>
          <p:spPr>
            <a:xfrm>
              <a:off x="745238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F875C0FD-96B0-502A-C05B-1CB5E4620C09}"/>
                </a:ext>
              </a:extLst>
            </p:cNvPr>
            <p:cNvSpPr/>
            <p:nvPr/>
          </p:nvSpPr>
          <p:spPr>
            <a:xfrm>
              <a:off x="745238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34F737AD-EB20-D006-C342-F8C44CC2D257}"/>
                </a:ext>
              </a:extLst>
            </p:cNvPr>
            <p:cNvSpPr/>
            <p:nvPr/>
          </p:nvSpPr>
          <p:spPr>
            <a:xfrm>
              <a:off x="746730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2584A2E8-E211-52C8-BEA5-9AC6038685EB}"/>
                </a:ext>
              </a:extLst>
            </p:cNvPr>
            <p:cNvSpPr/>
            <p:nvPr/>
          </p:nvSpPr>
          <p:spPr>
            <a:xfrm>
              <a:off x="746730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4DC972AF-33BB-ECA4-253C-2F90EB7DC702}"/>
                </a:ext>
              </a:extLst>
            </p:cNvPr>
            <p:cNvSpPr/>
            <p:nvPr/>
          </p:nvSpPr>
          <p:spPr>
            <a:xfrm>
              <a:off x="7482220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8715A66-2814-1756-F3A4-63FE3A39EDAC}"/>
                </a:ext>
              </a:extLst>
            </p:cNvPr>
            <p:cNvSpPr/>
            <p:nvPr/>
          </p:nvSpPr>
          <p:spPr>
            <a:xfrm>
              <a:off x="7482220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316FC69-2C11-67EA-4AC8-C93145CA8251}"/>
                </a:ext>
              </a:extLst>
            </p:cNvPr>
            <p:cNvSpPr/>
            <p:nvPr/>
          </p:nvSpPr>
          <p:spPr>
            <a:xfrm>
              <a:off x="749714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AF592085-D97A-D4C3-59CA-4238360E6445}"/>
                </a:ext>
              </a:extLst>
            </p:cNvPr>
            <p:cNvSpPr/>
            <p:nvPr/>
          </p:nvSpPr>
          <p:spPr>
            <a:xfrm>
              <a:off x="749714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D16F1A5B-DAD5-8430-1C21-5CB50AAFC972}"/>
                </a:ext>
              </a:extLst>
            </p:cNvPr>
            <p:cNvSpPr/>
            <p:nvPr/>
          </p:nvSpPr>
          <p:spPr>
            <a:xfrm>
              <a:off x="751206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DA50213-5BAF-A45E-D83F-F50CAC32DB15}"/>
                </a:ext>
              </a:extLst>
            </p:cNvPr>
            <p:cNvSpPr/>
            <p:nvPr/>
          </p:nvSpPr>
          <p:spPr>
            <a:xfrm>
              <a:off x="7512061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97BDC367-B346-80D6-E692-074BB9FA5C5F}"/>
                </a:ext>
              </a:extLst>
            </p:cNvPr>
            <p:cNvSpPr/>
            <p:nvPr/>
          </p:nvSpPr>
          <p:spPr>
            <a:xfrm>
              <a:off x="752698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1A821F3-E1C8-B41F-B5D9-A38744994AE6}"/>
                </a:ext>
              </a:extLst>
            </p:cNvPr>
            <p:cNvSpPr/>
            <p:nvPr/>
          </p:nvSpPr>
          <p:spPr>
            <a:xfrm>
              <a:off x="752698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E93E241-AA8D-74A1-A377-1AF7AE33303A}"/>
                </a:ext>
              </a:extLst>
            </p:cNvPr>
            <p:cNvSpPr/>
            <p:nvPr/>
          </p:nvSpPr>
          <p:spPr>
            <a:xfrm>
              <a:off x="754190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EA5FE436-7668-0175-0C6A-74878BF43C36}"/>
                </a:ext>
              </a:extLst>
            </p:cNvPr>
            <p:cNvSpPr/>
            <p:nvPr/>
          </p:nvSpPr>
          <p:spPr>
            <a:xfrm>
              <a:off x="7541901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3B54408E-2932-0741-8A1F-2299B5270BFE}"/>
                </a:ext>
              </a:extLst>
            </p:cNvPr>
            <p:cNvSpPr/>
            <p:nvPr/>
          </p:nvSpPr>
          <p:spPr>
            <a:xfrm>
              <a:off x="7556822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C338634-6F15-E339-483A-4B627994A17C}"/>
                </a:ext>
              </a:extLst>
            </p:cNvPr>
            <p:cNvSpPr/>
            <p:nvPr/>
          </p:nvSpPr>
          <p:spPr>
            <a:xfrm>
              <a:off x="7556822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E2C7BECE-0118-DE3A-E85C-351AF4442073}"/>
                </a:ext>
              </a:extLst>
            </p:cNvPr>
            <p:cNvSpPr/>
            <p:nvPr/>
          </p:nvSpPr>
          <p:spPr>
            <a:xfrm>
              <a:off x="757174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459C7005-97A6-EB26-4D4C-08BE451A9809}"/>
                </a:ext>
              </a:extLst>
            </p:cNvPr>
            <p:cNvSpPr/>
            <p:nvPr/>
          </p:nvSpPr>
          <p:spPr>
            <a:xfrm>
              <a:off x="757174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5806C6D-5264-416B-0218-84B4ADD76500}"/>
                </a:ext>
              </a:extLst>
            </p:cNvPr>
            <p:cNvSpPr/>
            <p:nvPr/>
          </p:nvSpPr>
          <p:spPr>
            <a:xfrm>
              <a:off x="758666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4FE7B7C9-DCE6-B951-208D-C3695FFDEBEF}"/>
                </a:ext>
              </a:extLst>
            </p:cNvPr>
            <p:cNvSpPr/>
            <p:nvPr/>
          </p:nvSpPr>
          <p:spPr>
            <a:xfrm>
              <a:off x="7586662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D929AEB2-113B-F15D-31A2-BB95F9F8D3C8}"/>
                </a:ext>
              </a:extLst>
            </p:cNvPr>
            <p:cNvSpPr/>
            <p:nvPr/>
          </p:nvSpPr>
          <p:spPr>
            <a:xfrm>
              <a:off x="760158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58C503B-0886-B8B8-3445-67A90A157141}"/>
                </a:ext>
              </a:extLst>
            </p:cNvPr>
            <p:cNvSpPr/>
            <p:nvPr/>
          </p:nvSpPr>
          <p:spPr>
            <a:xfrm>
              <a:off x="760158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9BBF7F1F-86FF-2D16-972F-DBB69DF0D3F6}"/>
                </a:ext>
              </a:extLst>
            </p:cNvPr>
            <p:cNvSpPr/>
            <p:nvPr/>
          </p:nvSpPr>
          <p:spPr>
            <a:xfrm>
              <a:off x="761650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DD9F67B-9066-0636-7D3B-F784EB384182}"/>
                </a:ext>
              </a:extLst>
            </p:cNvPr>
            <p:cNvSpPr/>
            <p:nvPr/>
          </p:nvSpPr>
          <p:spPr>
            <a:xfrm>
              <a:off x="7616503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7677351-1C41-531C-9B71-F182034FFE21}"/>
                </a:ext>
              </a:extLst>
            </p:cNvPr>
            <p:cNvSpPr/>
            <p:nvPr/>
          </p:nvSpPr>
          <p:spPr>
            <a:xfrm>
              <a:off x="7631423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F86D247-CA04-7175-0467-C27842F1DE61}"/>
                </a:ext>
              </a:extLst>
            </p:cNvPr>
            <p:cNvSpPr/>
            <p:nvPr/>
          </p:nvSpPr>
          <p:spPr>
            <a:xfrm>
              <a:off x="7631423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CA8EBBF5-168E-510B-CCE3-F3D17FE13BE7}"/>
                </a:ext>
              </a:extLst>
            </p:cNvPr>
            <p:cNvSpPr/>
            <p:nvPr/>
          </p:nvSpPr>
          <p:spPr>
            <a:xfrm>
              <a:off x="764634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B645D60-7EE1-3A05-8A03-3674AFD4AC0E}"/>
                </a:ext>
              </a:extLst>
            </p:cNvPr>
            <p:cNvSpPr/>
            <p:nvPr/>
          </p:nvSpPr>
          <p:spPr>
            <a:xfrm>
              <a:off x="764634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FBD349F-69FB-CB4A-6976-0C1B70F46474}"/>
                </a:ext>
              </a:extLst>
            </p:cNvPr>
            <p:cNvSpPr/>
            <p:nvPr/>
          </p:nvSpPr>
          <p:spPr>
            <a:xfrm>
              <a:off x="766126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75A50AD-D67A-F1CF-2CC4-5374B48AB85F}"/>
                </a:ext>
              </a:extLst>
            </p:cNvPr>
            <p:cNvSpPr/>
            <p:nvPr/>
          </p:nvSpPr>
          <p:spPr>
            <a:xfrm>
              <a:off x="7661264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7CF0D967-27CD-ECF3-F2E5-FE5106920E81}"/>
                </a:ext>
              </a:extLst>
            </p:cNvPr>
            <p:cNvSpPr/>
            <p:nvPr/>
          </p:nvSpPr>
          <p:spPr>
            <a:xfrm>
              <a:off x="767618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DCE70CB-418B-8DE3-90F9-082AAFC8EB07}"/>
                </a:ext>
              </a:extLst>
            </p:cNvPr>
            <p:cNvSpPr/>
            <p:nvPr/>
          </p:nvSpPr>
          <p:spPr>
            <a:xfrm>
              <a:off x="767618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57EF2CF1-96A9-7E4A-5403-A96999DA03D5}"/>
                </a:ext>
              </a:extLst>
            </p:cNvPr>
            <p:cNvSpPr/>
            <p:nvPr/>
          </p:nvSpPr>
          <p:spPr>
            <a:xfrm>
              <a:off x="769110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38FC637-480E-8DFE-F504-29F44301B016}"/>
                </a:ext>
              </a:extLst>
            </p:cNvPr>
            <p:cNvSpPr/>
            <p:nvPr/>
          </p:nvSpPr>
          <p:spPr>
            <a:xfrm>
              <a:off x="7691104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D8AB8F6A-A67A-6501-AB0E-9CF86C04F884}"/>
                </a:ext>
              </a:extLst>
            </p:cNvPr>
            <p:cNvSpPr/>
            <p:nvPr/>
          </p:nvSpPr>
          <p:spPr>
            <a:xfrm>
              <a:off x="7706025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A4CED7C1-EE1D-1B69-5617-C20CF9A02D84}"/>
                </a:ext>
              </a:extLst>
            </p:cNvPr>
            <p:cNvSpPr/>
            <p:nvPr/>
          </p:nvSpPr>
          <p:spPr>
            <a:xfrm>
              <a:off x="7706025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618A83A-6895-6BD1-83C8-B96B1017DB74}"/>
                </a:ext>
              </a:extLst>
            </p:cNvPr>
            <p:cNvSpPr/>
            <p:nvPr/>
          </p:nvSpPr>
          <p:spPr>
            <a:xfrm>
              <a:off x="772094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A86A3E8A-F947-1913-90ED-9998FDA95FB3}"/>
                </a:ext>
              </a:extLst>
            </p:cNvPr>
            <p:cNvSpPr/>
            <p:nvPr/>
          </p:nvSpPr>
          <p:spPr>
            <a:xfrm>
              <a:off x="772094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167679A9-2BAB-6897-6372-25332819C92E}"/>
                </a:ext>
              </a:extLst>
            </p:cNvPr>
            <p:cNvSpPr/>
            <p:nvPr/>
          </p:nvSpPr>
          <p:spPr>
            <a:xfrm>
              <a:off x="773586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11937 w 11936"/>
                <a:gd name="connsiteY3" fmla="*/ 0 h 842"/>
                <a:gd name="connsiteX4" fmla="*/ 0 w 11936"/>
                <a:gd name="connsiteY4" fmla="*/ 0 h 842"/>
                <a:gd name="connsiteX5" fmla="*/ 0 w 11936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1193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6D2DD49-516D-0705-1B41-5C75AEACBD19}"/>
                </a:ext>
              </a:extLst>
            </p:cNvPr>
            <p:cNvSpPr/>
            <p:nvPr/>
          </p:nvSpPr>
          <p:spPr>
            <a:xfrm>
              <a:off x="7735865" y="3436700"/>
              <a:ext cx="11936" cy="842"/>
            </a:xfrm>
            <a:custGeom>
              <a:avLst/>
              <a:gdLst>
                <a:gd name="connsiteX0" fmla="*/ 0 w 11936"/>
                <a:gd name="connsiteY0" fmla="*/ 0 h 842"/>
                <a:gd name="connsiteX1" fmla="*/ 0 w 11936"/>
                <a:gd name="connsiteY1" fmla="*/ 0 h 842"/>
                <a:gd name="connsiteX2" fmla="*/ 11937 w 11936"/>
                <a:gd name="connsiteY2" fmla="*/ 0 h 842"/>
                <a:gd name="connsiteX3" fmla="*/ 0 w 11936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6" h="842">
                  <a:moveTo>
                    <a:pt x="0" y="0"/>
                  </a:moveTo>
                  <a:lnTo>
                    <a:pt x="0" y="0"/>
                  </a:lnTo>
                  <a:lnTo>
                    <a:pt x="11937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1D0F0801-5E8A-F575-4C1A-B082D8A8FC54}"/>
                </a:ext>
              </a:extLst>
            </p:cNvPr>
            <p:cNvSpPr/>
            <p:nvPr/>
          </p:nvSpPr>
          <p:spPr>
            <a:xfrm>
              <a:off x="775078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7FFE99DD-E93C-E90D-2E8C-6160DDFF1ED7}"/>
                </a:ext>
              </a:extLst>
            </p:cNvPr>
            <p:cNvSpPr/>
            <p:nvPr/>
          </p:nvSpPr>
          <p:spPr>
            <a:xfrm>
              <a:off x="775078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B03B5059-1442-7AAD-3883-CE4F3456E1C1}"/>
                </a:ext>
              </a:extLst>
            </p:cNvPr>
            <p:cNvSpPr/>
            <p:nvPr/>
          </p:nvSpPr>
          <p:spPr>
            <a:xfrm>
              <a:off x="776570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11936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119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8BF8735E-4515-DE09-72EE-9DB98984739F}"/>
                </a:ext>
              </a:extLst>
            </p:cNvPr>
            <p:cNvSpPr/>
            <p:nvPr/>
          </p:nvSpPr>
          <p:spPr>
            <a:xfrm>
              <a:off x="7765706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6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6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E3130815-88ED-2685-2D62-DD11C9B01CC9}"/>
                </a:ext>
              </a:extLst>
            </p:cNvPr>
            <p:cNvSpPr/>
            <p:nvPr/>
          </p:nvSpPr>
          <p:spPr>
            <a:xfrm>
              <a:off x="7780626" y="3436700"/>
              <a:ext cx="11932" cy="842"/>
            </a:xfrm>
            <a:custGeom>
              <a:avLst/>
              <a:gdLst>
                <a:gd name="connsiteX0" fmla="*/ 0 w 11932"/>
                <a:gd name="connsiteY0" fmla="*/ 0 h 842"/>
                <a:gd name="connsiteX1" fmla="*/ 0 w 11932"/>
                <a:gd name="connsiteY1" fmla="*/ 0 h 842"/>
                <a:gd name="connsiteX2" fmla="*/ 11933 w 11932"/>
                <a:gd name="connsiteY2" fmla="*/ 0 h 842"/>
                <a:gd name="connsiteX3" fmla="*/ 11933 w 11932"/>
                <a:gd name="connsiteY3" fmla="*/ 0 h 842"/>
                <a:gd name="connsiteX4" fmla="*/ 0 w 11932"/>
                <a:gd name="connsiteY4" fmla="*/ 0 h 842"/>
                <a:gd name="connsiteX5" fmla="*/ 0 w 11932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2" h="842">
                  <a:moveTo>
                    <a:pt x="0" y="0"/>
                  </a:moveTo>
                  <a:lnTo>
                    <a:pt x="0" y="0"/>
                  </a:lnTo>
                  <a:lnTo>
                    <a:pt x="11933" y="0"/>
                  </a:lnTo>
                  <a:lnTo>
                    <a:pt x="119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44BF1BFF-7E0E-E3F4-49C7-1ECAF2D43534}"/>
                </a:ext>
              </a:extLst>
            </p:cNvPr>
            <p:cNvSpPr/>
            <p:nvPr/>
          </p:nvSpPr>
          <p:spPr>
            <a:xfrm>
              <a:off x="7780626" y="3436700"/>
              <a:ext cx="11932" cy="842"/>
            </a:xfrm>
            <a:custGeom>
              <a:avLst/>
              <a:gdLst>
                <a:gd name="connsiteX0" fmla="*/ 0 w 11932"/>
                <a:gd name="connsiteY0" fmla="*/ 0 h 842"/>
                <a:gd name="connsiteX1" fmla="*/ 0 w 11932"/>
                <a:gd name="connsiteY1" fmla="*/ 0 h 842"/>
                <a:gd name="connsiteX2" fmla="*/ 11933 w 11932"/>
                <a:gd name="connsiteY2" fmla="*/ 0 h 842"/>
                <a:gd name="connsiteX3" fmla="*/ 0 w 11932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2" h="842">
                  <a:moveTo>
                    <a:pt x="0" y="0"/>
                  </a:moveTo>
                  <a:lnTo>
                    <a:pt x="0" y="0"/>
                  </a:lnTo>
                  <a:lnTo>
                    <a:pt x="1193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5BAEA693-BD89-5A28-3F0D-BA293D29056F}"/>
                </a:ext>
              </a:extLst>
            </p:cNvPr>
            <p:cNvSpPr/>
            <p:nvPr/>
          </p:nvSpPr>
          <p:spPr>
            <a:xfrm>
              <a:off x="7795548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11935 w 11934"/>
                <a:gd name="connsiteY3" fmla="*/ 0 h 842"/>
                <a:gd name="connsiteX4" fmla="*/ 0 w 11934"/>
                <a:gd name="connsiteY4" fmla="*/ 0 h 842"/>
                <a:gd name="connsiteX5" fmla="*/ 0 w 11934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6E1ADDFA-2B55-E364-7E5C-5A148B3DF895}"/>
                </a:ext>
              </a:extLst>
            </p:cNvPr>
            <p:cNvSpPr/>
            <p:nvPr/>
          </p:nvSpPr>
          <p:spPr>
            <a:xfrm>
              <a:off x="7795548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0 w 11934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43C26CF0-0694-55B4-A293-5A448FEDB984}"/>
                </a:ext>
              </a:extLst>
            </p:cNvPr>
            <p:cNvSpPr/>
            <p:nvPr/>
          </p:nvSpPr>
          <p:spPr>
            <a:xfrm>
              <a:off x="7810465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11935 w 11934"/>
                <a:gd name="connsiteY3" fmla="*/ 0 h 842"/>
                <a:gd name="connsiteX4" fmla="*/ 0 w 11934"/>
                <a:gd name="connsiteY4" fmla="*/ 0 h 842"/>
                <a:gd name="connsiteX5" fmla="*/ 0 w 11934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04146F3A-033D-EB48-C74D-94CFBB32D570}"/>
                </a:ext>
              </a:extLst>
            </p:cNvPr>
            <p:cNvSpPr/>
            <p:nvPr/>
          </p:nvSpPr>
          <p:spPr>
            <a:xfrm>
              <a:off x="7810465" y="3436700"/>
              <a:ext cx="11934" cy="842"/>
            </a:xfrm>
            <a:custGeom>
              <a:avLst/>
              <a:gdLst>
                <a:gd name="connsiteX0" fmla="*/ 0 w 11934"/>
                <a:gd name="connsiteY0" fmla="*/ 0 h 842"/>
                <a:gd name="connsiteX1" fmla="*/ 0 w 11934"/>
                <a:gd name="connsiteY1" fmla="*/ 0 h 842"/>
                <a:gd name="connsiteX2" fmla="*/ 11935 w 11934"/>
                <a:gd name="connsiteY2" fmla="*/ 0 h 842"/>
                <a:gd name="connsiteX3" fmla="*/ 0 w 11934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4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7F45546-790F-3D26-4726-613E7D42A81D}"/>
                </a:ext>
              </a:extLst>
            </p:cNvPr>
            <p:cNvSpPr/>
            <p:nvPr/>
          </p:nvSpPr>
          <p:spPr>
            <a:xfrm>
              <a:off x="782539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11935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DF85C09F-DAD7-AC41-DD56-C4B7F7DAF4F6}"/>
                </a:ext>
              </a:extLst>
            </p:cNvPr>
            <p:cNvSpPr/>
            <p:nvPr/>
          </p:nvSpPr>
          <p:spPr>
            <a:xfrm>
              <a:off x="7825390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85DA9D80-4375-6D4C-BA8B-9CFDCB046D73}"/>
                </a:ext>
              </a:extLst>
            </p:cNvPr>
            <p:cNvSpPr/>
            <p:nvPr/>
          </p:nvSpPr>
          <p:spPr>
            <a:xfrm>
              <a:off x="7840307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11935 w 11935"/>
                <a:gd name="connsiteY3" fmla="*/ 0 h 842"/>
                <a:gd name="connsiteX4" fmla="*/ 0 w 11935"/>
                <a:gd name="connsiteY4" fmla="*/ 0 h 842"/>
                <a:gd name="connsiteX5" fmla="*/ 0 w 11935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FE3F2113-7AC7-D2F0-5FA3-77D4006BF3C8}"/>
                </a:ext>
              </a:extLst>
            </p:cNvPr>
            <p:cNvSpPr/>
            <p:nvPr/>
          </p:nvSpPr>
          <p:spPr>
            <a:xfrm>
              <a:off x="7840307" y="3436700"/>
              <a:ext cx="11935" cy="842"/>
            </a:xfrm>
            <a:custGeom>
              <a:avLst/>
              <a:gdLst>
                <a:gd name="connsiteX0" fmla="*/ 0 w 11935"/>
                <a:gd name="connsiteY0" fmla="*/ 0 h 842"/>
                <a:gd name="connsiteX1" fmla="*/ 0 w 11935"/>
                <a:gd name="connsiteY1" fmla="*/ 0 h 842"/>
                <a:gd name="connsiteX2" fmla="*/ 11935 w 11935"/>
                <a:gd name="connsiteY2" fmla="*/ 0 h 842"/>
                <a:gd name="connsiteX3" fmla="*/ 0 w 11935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35" h="842">
                  <a:moveTo>
                    <a:pt x="0" y="0"/>
                  </a:moveTo>
                  <a:lnTo>
                    <a:pt x="0" y="0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B5DB981D-AD22-15EC-28B5-6C0FF42D6FE5}"/>
                </a:ext>
              </a:extLst>
            </p:cNvPr>
            <p:cNvSpPr/>
            <p:nvPr/>
          </p:nvSpPr>
          <p:spPr>
            <a:xfrm>
              <a:off x="7855223" y="3436700"/>
              <a:ext cx="11943" cy="842"/>
            </a:xfrm>
            <a:custGeom>
              <a:avLst/>
              <a:gdLst>
                <a:gd name="connsiteX0" fmla="*/ 0 w 11943"/>
                <a:gd name="connsiteY0" fmla="*/ 0 h 842"/>
                <a:gd name="connsiteX1" fmla="*/ 0 w 11943"/>
                <a:gd name="connsiteY1" fmla="*/ 0 h 842"/>
                <a:gd name="connsiteX2" fmla="*/ 11943 w 11943"/>
                <a:gd name="connsiteY2" fmla="*/ 0 h 842"/>
                <a:gd name="connsiteX3" fmla="*/ 11943 w 11943"/>
                <a:gd name="connsiteY3" fmla="*/ 0 h 842"/>
                <a:gd name="connsiteX4" fmla="*/ 0 w 11943"/>
                <a:gd name="connsiteY4" fmla="*/ 0 h 842"/>
                <a:gd name="connsiteX5" fmla="*/ 0 w 11943"/>
                <a:gd name="connsiteY5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842">
                  <a:moveTo>
                    <a:pt x="0" y="0"/>
                  </a:moveTo>
                  <a:lnTo>
                    <a:pt x="0" y="0"/>
                  </a:lnTo>
                  <a:lnTo>
                    <a:pt x="11943" y="0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E8B4AA0F-38CB-24A7-9832-15CB8E277212}"/>
                </a:ext>
              </a:extLst>
            </p:cNvPr>
            <p:cNvSpPr/>
            <p:nvPr/>
          </p:nvSpPr>
          <p:spPr>
            <a:xfrm>
              <a:off x="7855223" y="3436700"/>
              <a:ext cx="11943" cy="842"/>
            </a:xfrm>
            <a:custGeom>
              <a:avLst/>
              <a:gdLst>
                <a:gd name="connsiteX0" fmla="*/ 0 w 11943"/>
                <a:gd name="connsiteY0" fmla="*/ 0 h 842"/>
                <a:gd name="connsiteX1" fmla="*/ 0 w 11943"/>
                <a:gd name="connsiteY1" fmla="*/ 0 h 842"/>
                <a:gd name="connsiteX2" fmla="*/ 11943 w 11943"/>
                <a:gd name="connsiteY2" fmla="*/ 0 h 842"/>
                <a:gd name="connsiteX3" fmla="*/ 0 w 11943"/>
                <a:gd name="connsiteY3" fmla="*/ 0 h 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" h="842">
                  <a:moveTo>
                    <a:pt x="0" y="0"/>
                  </a:moveTo>
                  <a:lnTo>
                    <a:pt x="0" y="0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4A192EF6-F35B-B449-8D28-2955BD759C16}"/>
                </a:ext>
              </a:extLst>
            </p:cNvPr>
            <p:cNvSpPr/>
            <p:nvPr/>
          </p:nvSpPr>
          <p:spPr>
            <a:xfrm>
              <a:off x="7870149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  <a:gd name="connsiteX5" fmla="*/ 0 w 11934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CFC542E-9F7B-CFD6-D66E-423239F21516}"/>
                </a:ext>
              </a:extLst>
            </p:cNvPr>
            <p:cNvSpPr/>
            <p:nvPr/>
          </p:nvSpPr>
          <p:spPr>
            <a:xfrm>
              <a:off x="7870149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73208F1-1CE2-0F71-07B9-894BB90FC8E8}"/>
                </a:ext>
              </a:extLst>
            </p:cNvPr>
            <p:cNvSpPr/>
            <p:nvPr/>
          </p:nvSpPr>
          <p:spPr>
            <a:xfrm>
              <a:off x="7885065" y="3434745"/>
              <a:ext cx="11935" cy="1954"/>
            </a:xfrm>
            <a:custGeom>
              <a:avLst/>
              <a:gdLst>
                <a:gd name="connsiteX0" fmla="*/ 0 w 11935"/>
                <a:gd name="connsiteY0" fmla="*/ 0 h 1954"/>
                <a:gd name="connsiteX1" fmla="*/ 0 w 11935"/>
                <a:gd name="connsiteY1" fmla="*/ 1954 h 1954"/>
                <a:gd name="connsiteX2" fmla="*/ 11935 w 11935"/>
                <a:gd name="connsiteY2" fmla="*/ 1954 h 1954"/>
                <a:gd name="connsiteX3" fmla="*/ 11935 w 11935"/>
                <a:gd name="connsiteY3" fmla="*/ 0 h 1954"/>
                <a:gd name="connsiteX4" fmla="*/ 0 w 11935"/>
                <a:gd name="connsiteY4" fmla="*/ 0 h 1954"/>
                <a:gd name="connsiteX5" fmla="*/ 0 w 11935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24AAAA8-B292-091D-B0A5-E3DF18F78A2B}"/>
                </a:ext>
              </a:extLst>
            </p:cNvPr>
            <p:cNvSpPr/>
            <p:nvPr/>
          </p:nvSpPr>
          <p:spPr>
            <a:xfrm>
              <a:off x="7885065" y="3434745"/>
              <a:ext cx="11935" cy="1954"/>
            </a:xfrm>
            <a:custGeom>
              <a:avLst/>
              <a:gdLst>
                <a:gd name="connsiteX0" fmla="*/ 0 w 11935"/>
                <a:gd name="connsiteY0" fmla="*/ 0 h 1954"/>
                <a:gd name="connsiteX1" fmla="*/ 0 w 11935"/>
                <a:gd name="connsiteY1" fmla="*/ 1954 h 1954"/>
                <a:gd name="connsiteX2" fmla="*/ 11935 w 11935"/>
                <a:gd name="connsiteY2" fmla="*/ 1954 h 1954"/>
                <a:gd name="connsiteX3" fmla="*/ 11935 w 11935"/>
                <a:gd name="connsiteY3" fmla="*/ 0 h 1954"/>
                <a:gd name="connsiteX4" fmla="*/ 0 w 11935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610CF3F-0866-F512-2DE3-EB463FB6F3BB}"/>
                </a:ext>
              </a:extLst>
            </p:cNvPr>
            <p:cNvSpPr/>
            <p:nvPr/>
          </p:nvSpPr>
          <p:spPr>
            <a:xfrm>
              <a:off x="7899990" y="3432783"/>
              <a:ext cx="11935" cy="3916"/>
            </a:xfrm>
            <a:custGeom>
              <a:avLst/>
              <a:gdLst>
                <a:gd name="connsiteX0" fmla="*/ 0 w 11935"/>
                <a:gd name="connsiteY0" fmla="*/ 0 h 3916"/>
                <a:gd name="connsiteX1" fmla="*/ 0 w 11935"/>
                <a:gd name="connsiteY1" fmla="*/ 3917 h 3916"/>
                <a:gd name="connsiteX2" fmla="*/ 11935 w 11935"/>
                <a:gd name="connsiteY2" fmla="*/ 3917 h 3916"/>
                <a:gd name="connsiteX3" fmla="*/ 11935 w 11935"/>
                <a:gd name="connsiteY3" fmla="*/ 0 h 3916"/>
                <a:gd name="connsiteX4" fmla="*/ 0 w 11935"/>
                <a:gd name="connsiteY4" fmla="*/ 0 h 3916"/>
                <a:gd name="connsiteX5" fmla="*/ 0 w 11935"/>
                <a:gd name="connsiteY5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FE52DC1A-969D-D3E8-F89E-686A1340A321}"/>
                </a:ext>
              </a:extLst>
            </p:cNvPr>
            <p:cNvSpPr/>
            <p:nvPr/>
          </p:nvSpPr>
          <p:spPr>
            <a:xfrm>
              <a:off x="7899990" y="3432783"/>
              <a:ext cx="11935" cy="3916"/>
            </a:xfrm>
            <a:custGeom>
              <a:avLst/>
              <a:gdLst>
                <a:gd name="connsiteX0" fmla="*/ 0 w 11935"/>
                <a:gd name="connsiteY0" fmla="*/ 0 h 3916"/>
                <a:gd name="connsiteX1" fmla="*/ 0 w 11935"/>
                <a:gd name="connsiteY1" fmla="*/ 3917 h 3916"/>
                <a:gd name="connsiteX2" fmla="*/ 11935 w 11935"/>
                <a:gd name="connsiteY2" fmla="*/ 3917 h 3916"/>
                <a:gd name="connsiteX3" fmla="*/ 11935 w 11935"/>
                <a:gd name="connsiteY3" fmla="*/ 0 h 3916"/>
                <a:gd name="connsiteX4" fmla="*/ 0 w 11935"/>
                <a:gd name="connsiteY4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97676F8-3DBA-98B2-4695-AC4CC3F413D4}"/>
                </a:ext>
              </a:extLst>
            </p:cNvPr>
            <p:cNvSpPr/>
            <p:nvPr/>
          </p:nvSpPr>
          <p:spPr>
            <a:xfrm>
              <a:off x="7914907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  <a:gd name="connsiteX5" fmla="*/ 0 w 11934"/>
                <a:gd name="connsiteY5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B622A87-ABB2-4148-12CB-0E9555EB0B19}"/>
                </a:ext>
              </a:extLst>
            </p:cNvPr>
            <p:cNvSpPr/>
            <p:nvPr/>
          </p:nvSpPr>
          <p:spPr>
            <a:xfrm>
              <a:off x="7914907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ABFFB03C-29D8-77DC-8FD6-1831E2B7CA88}"/>
                </a:ext>
              </a:extLst>
            </p:cNvPr>
            <p:cNvSpPr/>
            <p:nvPr/>
          </p:nvSpPr>
          <p:spPr>
            <a:xfrm>
              <a:off x="7929832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  <a:gd name="connsiteX5" fmla="*/ 0 w 11935"/>
                <a:gd name="connsiteY5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217D51D-0FED-76A8-DF61-377612332661}"/>
                </a:ext>
              </a:extLst>
            </p:cNvPr>
            <p:cNvSpPr/>
            <p:nvPr/>
          </p:nvSpPr>
          <p:spPr>
            <a:xfrm>
              <a:off x="7929832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A1210FA3-88E2-81D0-650C-F633F3B40872}"/>
                </a:ext>
              </a:extLst>
            </p:cNvPr>
            <p:cNvSpPr/>
            <p:nvPr/>
          </p:nvSpPr>
          <p:spPr>
            <a:xfrm>
              <a:off x="7944749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  <a:gd name="connsiteX5" fmla="*/ 0 w 11935"/>
                <a:gd name="connsiteY5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9F4D1E45-C9B1-718B-29A0-37D8B427B25D}"/>
                </a:ext>
              </a:extLst>
            </p:cNvPr>
            <p:cNvSpPr/>
            <p:nvPr/>
          </p:nvSpPr>
          <p:spPr>
            <a:xfrm>
              <a:off x="7944749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52C60301-3C64-A729-9635-97C7F67B21A3}"/>
                </a:ext>
              </a:extLst>
            </p:cNvPr>
            <p:cNvSpPr/>
            <p:nvPr/>
          </p:nvSpPr>
          <p:spPr>
            <a:xfrm>
              <a:off x="7959665" y="3415171"/>
              <a:ext cx="11943" cy="21528"/>
            </a:xfrm>
            <a:custGeom>
              <a:avLst/>
              <a:gdLst>
                <a:gd name="connsiteX0" fmla="*/ 0 w 11943"/>
                <a:gd name="connsiteY0" fmla="*/ 0 h 21528"/>
                <a:gd name="connsiteX1" fmla="*/ 0 w 11943"/>
                <a:gd name="connsiteY1" fmla="*/ 21529 h 21528"/>
                <a:gd name="connsiteX2" fmla="*/ 11943 w 11943"/>
                <a:gd name="connsiteY2" fmla="*/ 21529 h 21528"/>
                <a:gd name="connsiteX3" fmla="*/ 11943 w 11943"/>
                <a:gd name="connsiteY3" fmla="*/ 0 h 21528"/>
                <a:gd name="connsiteX4" fmla="*/ 0 w 11943"/>
                <a:gd name="connsiteY4" fmla="*/ 0 h 21528"/>
                <a:gd name="connsiteX5" fmla="*/ 0 w 11943"/>
                <a:gd name="connsiteY5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1528">
                  <a:moveTo>
                    <a:pt x="0" y="0"/>
                  </a:moveTo>
                  <a:lnTo>
                    <a:pt x="0" y="21529"/>
                  </a:lnTo>
                  <a:lnTo>
                    <a:pt x="11943" y="21529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1C334A3F-94A7-146D-BD93-CBC1C2816AB4}"/>
                </a:ext>
              </a:extLst>
            </p:cNvPr>
            <p:cNvSpPr/>
            <p:nvPr/>
          </p:nvSpPr>
          <p:spPr>
            <a:xfrm>
              <a:off x="7959665" y="3415171"/>
              <a:ext cx="11943" cy="21528"/>
            </a:xfrm>
            <a:custGeom>
              <a:avLst/>
              <a:gdLst>
                <a:gd name="connsiteX0" fmla="*/ 0 w 11943"/>
                <a:gd name="connsiteY0" fmla="*/ 0 h 21528"/>
                <a:gd name="connsiteX1" fmla="*/ 0 w 11943"/>
                <a:gd name="connsiteY1" fmla="*/ 21529 h 21528"/>
                <a:gd name="connsiteX2" fmla="*/ 11943 w 11943"/>
                <a:gd name="connsiteY2" fmla="*/ 21529 h 21528"/>
                <a:gd name="connsiteX3" fmla="*/ 11943 w 11943"/>
                <a:gd name="connsiteY3" fmla="*/ 0 h 21528"/>
                <a:gd name="connsiteX4" fmla="*/ 0 w 11943"/>
                <a:gd name="connsiteY4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1528">
                  <a:moveTo>
                    <a:pt x="0" y="0"/>
                  </a:moveTo>
                  <a:lnTo>
                    <a:pt x="0" y="21529"/>
                  </a:lnTo>
                  <a:lnTo>
                    <a:pt x="11943" y="21529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FD13CAE7-326B-FB84-9E67-554EF3B0A9D7}"/>
                </a:ext>
              </a:extLst>
            </p:cNvPr>
            <p:cNvSpPr/>
            <p:nvPr/>
          </p:nvSpPr>
          <p:spPr>
            <a:xfrm>
              <a:off x="7974590" y="3407338"/>
              <a:ext cx="11934" cy="29361"/>
            </a:xfrm>
            <a:custGeom>
              <a:avLst/>
              <a:gdLst>
                <a:gd name="connsiteX0" fmla="*/ 0 w 11934"/>
                <a:gd name="connsiteY0" fmla="*/ 0 h 29361"/>
                <a:gd name="connsiteX1" fmla="*/ 0 w 11934"/>
                <a:gd name="connsiteY1" fmla="*/ 29362 h 29361"/>
                <a:gd name="connsiteX2" fmla="*/ 11935 w 11934"/>
                <a:gd name="connsiteY2" fmla="*/ 29362 h 29361"/>
                <a:gd name="connsiteX3" fmla="*/ 11935 w 11934"/>
                <a:gd name="connsiteY3" fmla="*/ 0 h 29361"/>
                <a:gd name="connsiteX4" fmla="*/ 0 w 11934"/>
                <a:gd name="connsiteY4" fmla="*/ 0 h 29361"/>
                <a:gd name="connsiteX5" fmla="*/ 0 w 11934"/>
                <a:gd name="connsiteY5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9361">
                  <a:moveTo>
                    <a:pt x="0" y="0"/>
                  </a:moveTo>
                  <a:lnTo>
                    <a:pt x="0" y="29362"/>
                  </a:lnTo>
                  <a:lnTo>
                    <a:pt x="11935" y="29362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C93F79E8-E0A9-EC96-8E3D-7B2D5CFC4BEA}"/>
                </a:ext>
              </a:extLst>
            </p:cNvPr>
            <p:cNvSpPr/>
            <p:nvPr/>
          </p:nvSpPr>
          <p:spPr>
            <a:xfrm>
              <a:off x="7974590" y="3407338"/>
              <a:ext cx="11934" cy="29361"/>
            </a:xfrm>
            <a:custGeom>
              <a:avLst/>
              <a:gdLst>
                <a:gd name="connsiteX0" fmla="*/ 0 w 11934"/>
                <a:gd name="connsiteY0" fmla="*/ 0 h 29361"/>
                <a:gd name="connsiteX1" fmla="*/ 0 w 11934"/>
                <a:gd name="connsiteY1" fmla="*/ 29362 h 29361"/>
                <a:gd name="connsiteX2" fmla="*/ 11935 w 11934"/>
                <a:gd name="connsiteY2" fmla="*/ 29362 h 29361"/>
                <a:gd name="connsiteX3" fmla="*/ 11935 w 11934"/>
                <a:gd name="connsiteY3" fmla="*/ 0 h 29361"/>
                <a:gd name="connsiteX4" fmla="*/ 0 w 11934"/>
                <a:gd name="connsiteY4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9361">
                  <a:moveTo>
                    <a:pt x="0" y="0"/>
                  </a:moveTo>
                  <a:lnTo>
                    <a:pt x="0" y="29362"/>
                  </a:lnTo>
                  <a:lnTo>
                    <a:pt x="11935" y="29362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D1E4B6E6-EB34-6A6C-5FE6-EC0F42094896}"/>
                </a:ext>
              </a:extLst>
            </p:cNvPr>
            <p:cNvSpPr/>
            <p:nvPr/>
          </p:nvSpPr>
          <p:spPr>
            <a:xfrm>
              <a:off x="7989507" y="3393634"/>
              <a:ext cx="11935" cy="43065"/>
            </a:xfrm>
            <a:custGeom>
              <a:avLst/>
              <a:gdLst>
                <a:gd name="connsiteX0" fmla="*/ 0 w 11935"/>
                <a:gd name="connsiteY0" fmla="*/ 0 h 43065"/>
                <a:gd name="connsiteX1" fmla="*/ 0 w 11935"/>
                <a:gd name="connsiteY1" fmla="*/ 43065 h 43065"/>
                <a:gd name="connsiteX2" fmla="*/ 11935 w 11935"/>
                <a:gd name="connsiteY2" fmla="*/ 43065 h 43065"/>
                <a:gd name="connsiteX3" fmla="*/ 11935 w 11935"/>
                <a:gd name="connsiteY3" fmla="*/ 0 h 43065"/>
                <a:gd name="connsiteX4" fmla="*/ 0 w 11935"/>
                <a:gd name="connsiteY4" fmla="*/ 0 h 43065"/>
                <a:gd name="connsiteX5" fmla="*/ 0 w 11935"/>
                <a:gd name="connsiteY5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0C82A0EC-74E6-D46B-6E77-8C3474D11CAF}"/>
                </a:ext>
              </a:extLst>
            </p:cNvPr>
            <p:cNvSpPr/>
            <p:nvPr/>
          </p:nvSpPr>
          <p:spPr>
            <a:xfrm>
              <a:off x="7989507" y="3393634"/>
              <a:ext cx="11935" cy="43065"/>
            </a:xfrm>
            <a:custGeom>
              <a:avLst/>
              <a:gdLst>
                <a:gd name="connsiteX0" fmla="*/ 0 w 11935"/>
                <a:gd name="connsiteY0" fmla="*/ 0 h 43065"/>
                <a:gd name="connsiteX1" fmla="*/ 0 w 11935"/>
                <a:gd name="connsiteY1" fmla="*/ 43065 h 43065"/>
                <a:gd name="connsiteX2" fmla="*/ 11935 w 11935"/>
                <a:gd name="connsiteY2" fmla="*/ 43065 h 43065"/>
                <a:gd name="connsiteX3" fmla="*/ 11935 w 11935"/>
                <a:gd name="connsiteY3" fmla="*/ 0 h 43065"/>
                <a:gd name="connsiteX4" fmla="*/ 0 w 11935"/>
                <a:gd name="connsiteY4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16DE166A-F054-8B2D-5044-B617E6D45685}"/>
                </a:ext>
              </a:extLst>
            </p:cNvPr>
            <p:cNvSpPr/>
            <p:nvPr/>
          </p:nvSpPr>
          <p:spPr>
            <a:xfrm>
              <a:off x="8004432" y="3381893"/>
              <a:ext cx="11935" cy="54806"/>
            </a:xfrm>
            <a:custGeom>
              <a:avLst/>
              <a:gdLst>
                <a:gd name="connsiteX0" fmla="*/ 0 w 11935"/>
                <a:gd name="connsiteY0" fmla="*/ 0 h 54806"/>
                <a:gd name="connsiteX1" fmla="*/ 0 w 11935"/>
                <a:gd name="connsiteY1" fmla="*/ 54807 h 54806"/>
                <a:gd name="connsiteX2" fmla="*/ 11935 w 11935"/>
                <a:gd name="connsiteY2" fmla="*/ 54807 h 54806"/>
                <a:gd name="connsiteX3" fmla="*/ 11935 w 11935"/>
                <a:gd name="connsiteY3" fmla="*/ 0 h 54806"/>
                <a:gd name="connsiteX4" fmla="*/ 0 w 11935"/>
                <a:gd name="connsiteY4" fmla="*/ 0 h 54806"/>
                <a:gd name="connsiteX5" fmla="*/ 0 w 11935"/>
                <a:gd name="connsiteY5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76479AFA-BF04-9127-DF35-9D0181553105}"/>
                </a:ext>
              </a:extLst>
            </p:cNvPr>
            <p:cNvSpPr/>
            <p:nvPr/>
          </p:nvSpPr>
          <p:spPr>
            <a:xfrm>
              <a:off x="8004432" y="3381893"/>
              <a:ext cx="11935" cy="54806"/>
            </a:xfrm>
            <a:custGeom>
              <a:avLst/>
              <a:gdLst>
                <a:gd name="connsiteX0" fmla="*/ 0 w 11935"/>
                <a:gd name="connsiteY0" fmla="*/ 0 h 54806"/>
                <a:gd name="connsiteX1" fmla="*/ 0 w 11935"/>
                <a:gd name="connsiteY1" fmla="*/ 54807 h 54806"/>
                <a:gd name="connsiteX2" fmla="*/ 11935 w 11935"/>
                <a:gd name="connsiteY2" fmla="*/ 54807 h 54806"/>
                <a:gd name="connsiteX3" fmla="*/ 11935 w 11935"/>
                <a:gd name="connsiteY3" fmla="*/ 0 h 54806"/>
                <a:gd name="connsiteX4" fmla="*/ 0 w 11935"/>
                <a:gd name="connsiteY4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7EBD7F59-4180-6F8A-858C-72F720FAAC9E}"/>
                </a:ext>
              </a:extLst>
            </p:cNvPr>
            <p:cNvSpPr/>
            <p:nvPr/>
          </p:nvSpPr>
          <p:spPr>
            <a:xfrm>
              <a:off x="8019349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  <a:gd name="connsiteX5" fmla="*/ 0 w 11934"/>
                <a:gd name="connsiteY5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C22416E4-A833-1486-BC01-AFF7C0CA5CC1}"/>
                </a:ext>
              </a:extLst>
            </p:cNvPr>
            <p:cNvSpPr/>
            <p:nvPr/>
          </p:nvSpPr>
          <p:spPr>
            <a:xfrm>
              <a:off x="8019349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E61D04FE-47AD-CFEB-3386-42F7ADDA92AD}"/>
                </a:ext>
              </a:extLst>
            </p:cNvPr>
            <p:cNvSpPr/>
            <p:nvPr/>
          </p:nvSpPr>
          <p:spPr>
            <a:xfrm>
              <a:off x="8034274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  <a:gd name="connsiteX5" fmla="*/ 0 w 11935"/>
                <a:gd name="connsiteY5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F26A046D-9125-08EE-6B82-42E603F30C86}"/>
                </a:ext>
              </a:extLst>
            </p:cNvPr>
            <p:cNvSpPr/>
            <p:nvPr/>
          </p:nvSpPr>
          <p:spPr>
            <a:xfrm>
              <a:off x="8034274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D8A234A-DA30-D76B-4781-36D6F605212B}"/>
                </a:ext>
              </a:extLst>
            </p:cNvPr>
            <p:cNvSpPr/>
            <p:nvPr/>
          </p:nvSpPr>
          <p:spPr>
            <a:xfrm>
              <a:off x="8049191" y="3313374"/>
              <a:ext cx="11935" cy="123325"/>
            </a:xfrm>
            <a:custGeom>
              <a:avLst/>
              <a:gdLst>
                <a:gd name="connsiteX0" fmla="*/ 0 w 11935"/>
                <a:gd name="connsiteY0" fmla="*/ 0 h 123325"/>
                <a:gd name="connsiteX1" fmla="*/ 0 w 11935"/>
                <a:gd name="connsiteY1" fmla="*/ 123326 h 123325"/>
                <a:gd name="connsiteX2" fmla="*/ 11935 w 11935"/>
                <a:gd name="connsiteY2" fmla="*/ 123326 h 123325"/>
                <a:gd name="connsiteX3" fmla="*/ 11935 w 11935"/>
                <a:gd name="connsiteY3" fmla="*/ 0 h 123325"/>
                <a:gd name="connsiteX4" fmla="*/ 0 w 11935"/>
                <a:gd name="connsiteY4" fmla="*/ 0 h 123325"/>
                <a:gd name="connsiteX5" fmla="*/ 0 w 11935"/>
                <a:gd name="connsiteY5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B9FAB9FD-232A-B4E0-D6CD-D747B9FADBC0}"/>
                </a:ext>
              </a:extLst>
            </p:cNvPr>
            <p:cNvSpPr/>
            <p:nvPr/>
          </p:nvSpPr>
          <p:spPr>
            <a:xfrm>
              <a:off x="8049191" y="3313374"/>
              <a:ext cx="11935" cy="123325"/>
            </a:xfrm>
            <a:custGeom>
              <a:avLst/>
              <a:gdLst>
                <a:gd name="connsiteX0" fmla="*/ 0 w 11935"/>
                <a:gd name="connsiteY0" fmla="*/ 0 h 123325"/>
                <a:gd name="connsiteX1" fmla="*/ 0 w 11935"/>
                <a:gd name="connsiteY1" fmla="*/ 123326 h 123325"/>
                <a:gd name="connsiteX2" fmla="*/ 11935 w 11935"/>
                <a:gd name="connsiteY2" fmla="*/ 123326 h 123325"/>
                <a:gd name="connsiteX3" fmla="*/ 11935 w 11935"/>
                <a:gd name="connsiteY3" fmla="*/ 0 h 123325"/>
                <a:gd name="connsiteX4" fmla="*/ 0 w 11935"/>
                <a:gd name="connsiteY4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659E8F1A-14AF-F081-A27A-8FE65A3FF8F2}"/>
                </a:ext>
              </a:extLst>
            </p:cNvPr>
            <p:cNvSpPr/>
            <p:nvPr/>
          </p:nvSpPr>
          <p:spPr>
            <a:xfrm>
              <a:off x="8064107" y="3285966"/>
              <a:ext cx="11943" cy="150733"/>
            </a:xfrm>
            <a:custGeom>
              <a:avLst/>
              <a:gdLst>
                <a:gd name="connsiteX0" fmla="*/ 0 w 11943"/>
                <a:gd name="connsiteY0" fmla="*/ 0 h 150733"/>
                <a:gd name="connsiteX1" fmla="*/ 0 w 11943"/>
                <a:gd name="connsiteY1" fmla="*/ 150733 h 150733"/>
                <a:gd name="connsiteX2" fmla="*/ 11943 w 11943"/>
                <a:gd name="connsiteY2" fmla="*/ 150733 h 150733"/>
                <a:gd name="connsiteX3" fmla="*/ 11943 w 11943"/>
                <a:gd name="connsiteY3" fmla="*/ 0 h 150733"/>
                <a:gd name="connsiteX4" fmla="*/ 0 w 11943"/>
                <a:gd name="connsiteY4" fmla="*/ 0 h 150733"/>
                <a:gd name="connsiteX5" fmla="*/ 0 w 11943"/>
                <a:gd name="connsiteY5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50733">
                  <a:moveTo>
                    <a:pt x="0" y="0"/>
                  </a:moveTo>
                  <a:lnTo>
                    <a:pt x="0" y="150733"/>
                  </a:lnTo>
                  <a:lnTo>
                    <a:pt x="11943" y="150733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8168397-A52A-B7CE-B996-785742A318B5}"/>
                </a:ext>
              </a:extLst>
            </p:cNvPr>
            <p:cNvSpPr/>
            <p:nvPr/>
          </p:nvSpPr>
          <p:spPr>
            <a:xfrm>
              <a:off x="8064107" y="3285966"/>
              <a:ext cx="11943" cy="150733"/>
            </a:xfrm>
            <a:custGeom>
              <a:avLst/>
              <a:gdLst>
                <a:gd name="connsiteX0" fmla="*/ 0 w 11943"/>
                <a:gd name="connsiteY0" fmla="*/ 0 h 150733"/>
                <a:gd name="connsiteX1" fmla="*/ 0 w 11943"/>
                <a:gd name="connsiteY1" fmla="*/ 150733 h 150733"/>
                <a:gd name="connsiteX2" fmla="*/ 11943 w 11943"/>
                <a:gd name="connsiteY2" fmla="*/ 150733 h 150733"/>
                <a:gd name="connsiteX3" fmla="*/ 11943 w 11943"/>
                <a:gd name="connsiteY3" fmla="*/ 0 h 150733"/>
                <a:gd name="connsiteX4" fmla="*/ 0 w 11943"/>
                <a:gd name="connsiteY4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50733">
                  <a:moveTo>
                    <a:pt x="0" y="0"/>
                  </a:moveTo>
                  <a:lnTo>
                    <a:pt x="0" y="150733"/>
                  </a:lnTo>
                  <a:lnTo>
                    <a:pt x="11943" y="150733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E5BBB90D-C3E0-EBBE-EFD9-A96CA8952778}"/>
                </a:ext>
              </a:extLst>
            </p:cNvPr>
            <p:cNvSpPr/>
            <p:nvPr/>
          </p:nvSpPr>
          <p:spPr>
            <a:xfrm>
              <a:off x="8079032" y="3246817"/>
              <a:ext cx="11934" cy="189882"/>
            </a:xfrm>
            <a:custGeom>
              <a:avLst/>
              <a:gdLst>
                <a:gd name="connsiteX0" fmla="*/ 0 w 11934"/>
                <a:gd name="connsiteY0" fmla="*/ 0 h 189882"/>
                <a:gd name="connsiteX1" fmla="*/ 0 w 11934"/>
                <a:gd name="connsiteY1" fmla="*/ 189882 h 189882"/>
                <a:gd name="connsiteX2" fmla="*/ 11935 w 11934"/>
                <a:gd name="connsiteY2" fmla="*/ 189882 h 189882"/>
                <a:gd name="connsiteX3" fmla="*/ 11935 w 11934"/>
                <a:gd name="connsiteY3" fmla="*/ 0 h 189882"/>
                <a:gd name="connsiteX4" fmla="*/ 0 w 11934"/>
                <a:gd name="connsiteY4" fmla="*/ 0 h 189882"/>
                <a:gd name="connsiteX5" fmla="*/ 0 w 11934"/>
                <a:gd name="connsiteY5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89882">
                  <a:moveTo>
                    <a:pt x="0" y="0"/>
                  </a:moveTo>
                  <a:lnTo>
                    <a:pt x="0" y="189882"/>
                  </a:lnTo>
                  <a:lnTo>
                    <a:pt x="11935" y="189882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DB51EC88-6DA0-348D-D170-A0E48B741E96}"/>
                </a:ext>
              </a:extLst>
            </p:cNvPr>
            <p:cNvSpPr/>
            <p:nvPr/>
          </p:nvSpPr>
          <p:spPr>
            <a:xfrm>
              <a:off x="8079032" y="3246817"/>
              <a:ext cx="11934" cy="189882"/>
            </a:xfrm>
            <a:custGeom>
              <a:avLst/>
              <a:gdLst>
                <a:gd name="connsiteX0" fmla="*/ 0 w 11934"/>
                <a:gd name="connsiteY0" fmla="*/ 0 h 189882"/>
                <a:gd name="connsiteX1" fmla="*/ 0 w 11934"/>
                <a:gd name="connsiteY1" fmla="*/ 189882 h 189882"/>
                <a:gd name="connsiteX2" fmla="*/ 11935 w 11934"/>
                <a:gd name="connsiteY2" fmla="*/ 189882 h 189882"/>
                <a:gd name="connsiteX3" fmla="*/ 11935 w 11934"/>
                <a:gd name="connsiteY3" fmla="*/ 0 h 189882"/>
                <a:gd name="connsiteX4" fmla="*/ 0 w 11934"/>
                <a:gd name="connsiteY4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89882">
                  <a:moveTo>
                    <a:pt x="0" y="0"/>
                  </a:moveTo>
                  <a:lnTo>
                    <a:pt x="0" y="189882"/>
                  </a:lnTo>
                  <a:lnTo>
                    <a:pt x="11935" y="189882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D025A28B-8286-5FBB-CBD6-98BF0467B025}"/>
                </a:ext>
              </a:extLst>
            </p:cNvPr>
            <p:cNvSpPr/>
            <p:nvPr/>
          </p:nvSpPr>
          <p:spPr>
            <a:xfrm>
              <a:off x="8093949" y="3209623"/>
              <a:ext cx="11943" cy="227076"/>
            </a:xfrm>
            <a:custGeom>
              <a:avLst/>
              <a:gdLst>
                <a:gd name="connsiteX0" fmla="*/ 0 w 11943"/>
                <a:gd name="connsiteY0" fmla="*/ 0 h 227076"/>
                <a:gd name="connsiteX1" fmla="*/ 0 w 11943"/>
                <a:gd name="connsiteY1" fmla="*/ 227077 h 227076"/>
                <a:gd name="connsiteX2" fmla="*/ 11943 w 11943"/>
                <a:gd name="connsiteY2" fmla="*/ 227077 h 227076"/>
                <a:gd name="connsiteX3" fmla="*/ 11943 w 11943"/>
                <a:gd name="connsiteY3" fmla="*/ 0 h 227076"/>
                <a:gd name="connsiteX4" fmla="*/ 0 w 11943"/>
                <a:gd name="connsiteY4" fmla="*/ 0 h 227076"/>
                <a:gd name="connsiteX5" fmla="*/ 0 w 11943"/>
                <a:gd name="connsiteY5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27076">
                  <a:moveTo>
                    <a:pt x="0" y="0"/>
                  </a:moveTo>
                  <a:lnTo>
                    <a:pt x="0" y="227077"/>
                  </a:lnTo>
                  <a:lnTo>
                    <a:pt x="11943" y="227077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5CBC010F-3DAC-2E96-5F82-665A8E087D45}"/>
                </a:ext>
              </a:extLst>
            </p:cNvPr>
            <p:cNvSpPr/>
            <p:nvPr/>
          </p:nvSpPr>
          <p:spPr>
            <a:xfrm>
              <a:off x="8093949" y="3209623"/>
              <a:ext cx="11943" cy="227076"/>
            </a:xfrm>
            <a:custGeom>
              <a:avLst/>
              <a:gdLst>
                <a:gd name="connsiteX0" fmla="*/ 0 w 11943"/>
                <a:gd name="connsiteY0" fmla="*/ 0 h 227076"/>
                <a:gd name="connsiteX1" fmla="*/ 0 w 11943"/>
                <a:gd name="connsiteY1" fmla="*/ 227077 h 227076"/>
                <a:gd name="connsiteX2" fmla="*/ 11943 w 11943"/>
                <a:gd name="connsiteY2" fmla="*/ 227077 h 227076"/>
                <a:gd name="connsiteX3" fmla="*/ 11943 w 11943"/>
                <a:gd name="connsiteY3" fmla="*/ 0 h 227076"/>
                <a:gd name="connsiteX4" fmla="*/ 0 w 11943"/>
                <a:gd name="connsiteY4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27076">
                  <a:moveTo>
                    <a:pt x="0" y="0"/>
                  </a:moveTo>
                  <a:lnTo>
                    <a:pt x="0" y="227077"/>
                  </a:lnTo>
                  <a:lnTo>
                    <a:pt x="11943" y="227077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4765453D-2877-6BE3-D682-77D65390DD72}"/>
                </a:ext>
              </a:extLst>
            </p:cNvPr>
            <p:cNvSpPr/>
            <p:nvPr/>
          </p:nvSpPr>
          <p:spPr>
            <a:xfrm>
              <a:off x="8108874" y="3160687"/>
              <a:ext cx="11935" cy="276012"/>
            </a:xfrm>
            <a:custGeom>
              <a:avLst/>
              <a:gdLst>
                <a:gd name="connsiteX0" fmla="*/ 0 w 11935"/>
                <a:gd name="connsiteY0" fmla="*/ 0 h 276012"/>
                <a:gd name="connsiteX1" fmla="*/ 0 w 11935"/>
                <a:gd name="connsiteY1" fmla="*/ 276013 h 276012"/>
                <a:gd name="connsiteX2" fmla="*/ 11935 w 11935"/>
                <a:gd name="connsiteY2" fmla="*/ 276013 h 276012"/>
                <a:gd name="connsiteX3" fmla="*/ 11935 w 11935"/>
                <a:gd name="connsiteY3" fmla="*/ 0 h 276012"/>
                <a:gd name="connsiteX4" fmla="*/ 0 w 11935"/>
                <a:gd name="connsiteY4" fmla="*/ 0 h 276012"/>
                <a:gd name="connsiteX5" fmla="*/ 0 w 11935"/>
                <a:gd name="connsiteY5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4468C4B7-7BD7-E620-481C-376AF92714D6}"/>
                </a:ext>
              </a:extLst>
            </p:cNvPr>
            <p:cNvSpPr/>
            <p:nvPr/>
          </p:nvSpPr>
          <p:spPr>
            <a:xfrm>
              <a:off x="8108874" y="3160687"/>
              <a:ext cx="11935" cy="276012"/>
            </a:xfrm>
            <a:custGeom>
              <a:avLst/>
              <a:gdLst>
                <a:gd name="connsiteX0" fmla="*/ 0 w 11935"/>
                <a:gd name="connsiteY0" fmla="*/ 0 h 276012"/>
                <a:gd name="connsiteX1" fmla="*/ 0 w 11935"/>
                <a:gd name="connsiteY1" fmla="*/ 276013 h 276012"/>
                <a:gd name="connsiteX2" fmla="*/ 11935 w 11935"/>
                <a:gd name="connsiteY2" fmla="*/ 276013 h 276012"/>
                <a:gd name="connsiteX3" fmla="*/ 11935 w 11935"/>
                <a:gd name="connsiteY3" fmla="*/ 0 h 276012"/>
                <a:gd name="connsiteX4" fmla="*/ 0 w 11935"/>
                <a:gd name="connsiteY4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AC410FB-98CA-45F0-A380-9D6EB425D3CE}"/>
                </a:ext>
              </a:extLst>
            </p:cNvPr>
            <p:cNvSpPr/>
            <p:nvPr/>
          </p:nvSpPr>
          <p:spPr>
            <a:xfrm>
              <a:off x="8123791" y="3115661"/>
              <a:ext cx="11934" cy="321038"/>
            </a:xfrm>
            <a:custGeom>
              <a:avLst/>
              <a:gdLst>
                <a:gd name="connsiteX0" fmla="*/ 0 w 11934"/>
                <a:gd name="connsiteY0" fmla="*/ 0 h 321038"/>
                <a:gd name="connsiteX1" fmla="*/ 0 w 11934"/>
                <a:gd name="connsiteY1" fmla="*/ 321038 h 321038"/>
                <a:gd name="connsiteX2" fmla="*/ 11935 w 11934"/>
                <a:gd name="connsiteY2" fmla="*/ 321038 h 321038"/>
                <a:gd name="connsiteX3" fmla="*/ 11935 w 11934"/>
                <a:gd name="connsiteY3" fmla="*/ 0 h 321038"/>
                <a:gd name="connsiteX4" fmla="*/ 0 w 11934"/>
                <a:gd name="connsiteY4" fmla="*/ 0 h 321038"/>
                <a:gd name="connsiteX5" fmla="*/ 0 w 11934"/>
                <a:gd name="connsiteY5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50F45886-114F-E76E-5A33-A72D9B7D0859}"/>
                </a:ext>
              </a:extLst>
            </p:cNvPr>
            <p:cNvSpPr/>
            <p:nvPr/>
          </p:nvSpPr>
          <p:spPr>
            <a:xfrm>
              <a:off x="8123791" y="3115661"/>
              <a:ext cx="11934" cy="321038"/>
            </a:xfrm>
            <a:custGeom>
              <a:avLst/>
              <a:gdLst>
                <a:gd name="connsiteX0" fmla="*/ 0 w 11934"/>
                <a:gd name="connsiteY0" fmla="*/ 0 h 321038"/>
                <a:gd name="connsiteX1" fmla="*/ 0 w 11934"/>
                <a:gd name="connsiteY1" fmla="*/ 321038 h 321038"/>
                <a:gd name="connsiteX2" fmla="*/ 11935 w 11934"/>
                <a:gd name="connsiteY2" fmla="*/ 321038 h 321038"/>
                <a:gd name="connsiteX3" fmla="*/ 11935 w 11934"/>
                <a:gd name="connsiteY3" fmla="*/ 0 h 321038"/>
                <a:gd name="connsiteX4" fmla="*/ 0 w 11934"/>
                <a:gd name="connsiteY4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1645B50D-8CB6-ECCF-E924-D88E999CFE66}"/>
                </a:ext>
              </a:extLst>
            </p:cNvPr>
            <p:cNvSpPr/>
            <p:nvPr/>
          </p:nvSpPr>
          <p:spPr>
            <a:xfrm>
              <a:off x="8138716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  <a:gd name="connsiteX5" fmla="*/ 0 w 11935"/>
                <a:gd name="connsiteY5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418CE536-0967-C551-BCB5-201592942CF6}"/>
                </a:ext>
              </a:extLst>
            </p:cNvPr>
            <p:cNvSpPr/>
            <p:nvPr/>
          </p:nvSpPr>
          <p:spPr>
            <a:xfrm>
              <a:off x="8138716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71811344-413C-B2C5-C04F-8089E28C2874}"/>
                </a:ext>
              </a:extLst>
            </p:cNvPr>
            <p:cNvSpPr/>
            <p:nvPr/>
          </p:nvSpPr>
          <p:spPr>
            <a:xfrm>
              <a:off x="8153632" y="3004080"/>
              <a:ext cx="11935" cy="432619"/>
            </a:xfrm>
            <a:custGeom>
              <a:avLst/>
              <a:gdLst>
                <a:gd name="connsiteX0" fmla="*/ 0 w 11935"/>
                <a:gd name="connsiteY0" fmla="*/ 0 h 432619"/>
                <a:gd name="connsiteX1" fmla="*/ 0 w 11935"/>
                <a:gd name="connsiteY1" fmla="*/ 432619 h 432619"/>
                <a:gd name="connsiteX2" fmla="*/ 11935 w 11935"/>
                <a:gd name="connsiteY2" fmla="*/ 432619 h 432619"/>
                <a:gd name="connsiteX3" fmla="*/ 11935 w 11935"/>
                <a:gd name="connsiteY3" fmla="*/ 0 h 432619"/>
                <a:gd name="connsiteX4" fmla="*/ 0 w 11935"/>
                <a:gd name="connsiteY4" fmla="*/ 0 h 432619"/>
                <a:gd name="connsiteX5" fmla="*/ 0 w 11935"/>
                <a:gd name="connsiteY5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D9F22219-DACD-7547-1ECC-C34CB5CCEFCF}"/>
                </a:ext>
              </a:extLst>
            </p:cNvPr>
            <p:cNvSpPr/>
            <p:nvPr/>
          </p:nvSpPr>
          <p:spPr>
            <a:xfrm>
              <a:off x="8153632" y="3004080"/>
              <a:ext cx="11935" cy="432619"/>
            </a:xfrm>
            <a:custGeom>
              <a:avLst/>
              <a:gdLst>
                <a:gd name="connsiteX0" fmla="*/ 0 w 11935"/>
                <a:gd name="connsiteY0" fmla="*/ 0 h 432619"/>
                <a:gd name="connsiteX1" fmla="*/ 0 w 11935"/>
                <a:gd name="connsiteY1" fmla="*/ 432619 h 432619"/>
                <a:gd name="connsiteX2" fmla="*/ 11935 w 11935"/>
                <a:gd name="connsiteY2" fmla="*/ 432619 h 432619"/>
                <a:gd name="connsiteX3" fmla="*/ 11935 w 11935"/>
                <a:gd name="connsiteY3" fmla="*/ 0 h 432619"/>
                <a:gd name="connsiteX4" fmla="*/ 0 w 11935"/>
                <a:gd name="connsiteY4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AB16F035-5DFB-821C-BB50-54B49C910D67}"/>
                </a:ext>
              </a:extLst>
            </p:cNvPr>
            <p:cNvSpPr/>
            <p:nvPr/>
          </p:nvSpPr>
          <p:spPr>
            <a:xfrm>
              <a:off x="8168558" y="2937523"/>
              <a:ext cx="11934" cy="499176"/>
            </a:xfrm>
            <a:custGeom>
              <a:avLst/>
              <a:gdLst>
                <a:gd name="connsiteX0" fmla="*/ 0 w 11934"/>
                <a:gd name="connsiteY0" fmla="*/ 0 h 499176"/>
                <a:gd name="connsiteX1" fmla="*/ 0 w 11934"/>
                <a:gd name="connsiteY1" fmla="*/ 499177 h 499176"/>
                <a:gd name="connsiteX2" fmla="*/ 11935 w 11934"/>
                <a:gd name="connsiteY2" fmla="*/ 499177 h 499176"/>
                <a:gd name="connsiteX3" fmla="*/ 11935 w 11934"/>
                <a:gd name="connsiteY3" fmla="*/ 0 h 499176"/>
                <a:gd name="connsiteX4" fmla="*/ 0 w 11934"/>
                <a:gd name="connsiteY4" fmla="*/ 0 h 499176"/>
                <a:gd name="connsiteX5" fmla="*/ 0 w 11934"/>
                <a:gd name="connsiteY5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A384266E-E4BC-06C5-0438-FA28CAF4D62A}"/>
                </a:ext>
              </a:extLst>
            </p:cNvPr>
            <p:cNvSpPr/>
            <p:nvPr/>
          </p:nvSpPr>
          <p:spPr>
            <a:xfrm>
              <a:off x="8168558" y="2937523"/>
              <a:ext cx="11934" cy="499176"/>
            </a:xfrm>
            <a:custGeom>
              <a:avLst/>
              <a:gdLst>
                <a:gd name="connsiteX0" fmla="*/ 0 w 11934"/>
                <a:gd name="connsiteY0" fmla="*/ 0 h 499176"/>
                <a:gd name="connsiteX1" fmla="*/ 0 w 11934"/>
                <a:gd name="connsiteY1" fmla="*/ 499177 h 499176"/>
                <a:gd name="connsiteX2" fmla="*/ 11935 w 11934"/>
                <a:gd name="connsiteY2" fmla="*/ 499177 h 499176"/>
                <a:gd name="connsiteX3" fmla="*/ 11935 w 11934"/>
                <a:gd name="connsiteY3" fmla="*/ 0 h 499176"/>
                <a:gd name="connsiteX4" fmla="*/ 0 w 11934"/>
                <a:gd name="connsiteY4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F8F2FFA-52CC-CD39-5F8D-7CE33846E72E}"/>
                </a:ext>
              </a:extLst>
            </p:cNvPr>
            <p:cNvSpPr/>
            <p:nvPr/>
          </p:nvSpPr>
          <p:spPr>
            <a:xfrm>
              <a:off x="8183474" y="2880754"/>
              <a:ext cx="11934" cy="555945"/>
            </a:xfrm>
            <a:custGeom>
              <a:avLst/>
              <a:gdLst>
                <a:gd name="connsiteX0" fmla="*/ 0 w 11934"/>
                <a:gd name="connsiteY0" fmla="*/ 0 h 555945"/>
                <a:gd name="connsiteX1" fmla="*/ 0 w 11934"/>
                <a:gd name="connsiteY1" fmla="*/ 555946 h 555945"/>
                <a:gd name="connsiteX2" fmla="*/ 11935 w 11934"/>
                <a:gd name="connsiteY2" fmla="*/ 555946 h 555945"/>
                <a:gd name="connsiteX3" fmla="*/ 11935 w 11934"/>
                <a:gd name="connsiteY3" fmla="*/ 0 h 555945"/>
                <a:gd name="connsiteX4" fmla="*/ 0 w 11934"/>
                <a:gd name="connsiteY4" fmla="*/ 0 h 555945"/>
                <a:gd name="connsiteX5" fmla="*/ 0 w 11934"/>
                <a:gd name="connsiteY5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55945">
                  <a:moveTo>
                    <a:pt x="0" y="0"/>
                  </a:moveTo>
                  <a:lnTo>
                    <a:pt x="0" y="555946"/>
                  </a:lnTo>
                  <a:lnTo>
                    <a:pt x="11935" y="55594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0F8C72E1-A18A-F6A4-BB32-3A87BEF01AC6}"/>
                </a:ext>
              </a:extLst>
            </p:cNvPr>
            <p:cNvSpPr/>
            <p:nvPr/>
          </p:nvSpPr>
          <p:spPr>
            <a:xfrm>
              <a:off x="8183474" y="2880754"/>
              <a:ext cx="11934" cy="555945"/>
            </a:xfrm>
            <a:custGeom>
              <a:avLst/>
              <a:gdLst>
                <a:gd name="connsiteX0" fmla="*/ 0 w 11934"/>
                <a:gd name="connsiteY0" fmla="*/ 0 h 555945"/>
                <a:gd name="connsiteX1" fmla="*/ 0 w 11934"/>
                <a:gd name="connsiteY1" fmla="*/ 555946 h 555945"/>
                <a:gd name="connsiteX2" fmla="*/ 11935 w 11934"/>
                <a:gd name="connsiteY2" fmla="*/ 555946 h 555945"/>
                <a:gd name="connsiteX3" fmla="*/ 11935 w 11934"/>
                <a:gd name="connsiteY3" fmla="*/ 0 h 555945"/>
                <a:gd name="connsiteX4" fmla="*/ 0 w 11934"/>
                <a:gd name="connsiteY4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55945">
                  <a:moveTo>
                    <a:pt x="0" y="0"/>
                  </a:moveTo>
                  <a:lnTo>
                    <a:pt x="0" y="555946"/>
                  </a:lnTo>
                  <a:lnTo>
                    <a:pt x="11935" y="55594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9C283A23-6ADF-EA71-2F7F-F481A552E849}"/>
                </a:ext>
              </a:extLst>
            </p:cNvPr>
            <p:cNvSpPr/>
            <p:nvPr/>
          </p:nvSpPr>
          <p:spPr>
            <a:xfrm>
              <a:off x="8198391" y="2812239"/>
              <a:ext cx="11943" cy="624460"/>
            </a:xfrm>
            <a:custGeom>
              <a:avLst/>
              <a:gdLst>
                <a:gd name="connsiteX0" fmla="*/ 0 w 11943"/>
                <a:gd name="connsiteY0" fmla="*/ 0 h 624460"/>
                <a:gd name="connsiteX1" fmla="*/ 0 w 11943"/>
                <a:gd name="connsiteY1" fmla="*/ 624461 h 624460"/>
                <a:gd name="connsiteX2" fmla="*/ 11943 w 11943"/>
                <a:gd name="connsiteY2" fmla="*/ 624461 h 624460"/>
                <a:gd name="connsiteX3" fmla="*/ 11943 w 11943"/>
                <a:gd name="connsiteY3" fmla="*/ 0 h 624460"/>
                <a:gd name="connsiteX4" fmla="*/ 0 w 11943"/>
                <a:gd name="connsiteY4" fmla="*/ 0 h 624460"/>
                <a:gd name="connsiteX5" fmla="*/ 0 w 11943"/>
                <a:gd name="connsiteY5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624460">
                  <a:moveTo>
                    <a:pt x="0" y="0"/>
                  </a:moveTo>
                  <a:lnTo>
                    <a:pt x="0" y="624461"/>
                  </a:lnTo>
                  <a:lnTo>
                    <a:pt x="11943" y="624461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D2AEAA1A-03E2-DD03-DF2A-09F70572DB7D}"/>
                </a:ext>
              </a:extLst>
            </p:cNvPr>
            <p:cNvSpPr/>
            <p:nvPr/>
          </p:nvSpPr>
          <p:spPr>
            <a:xfrm>
              <a:off x="8198391" y="2812239"/>
              <a:ext cx="11943" cy="624460"/>
            </a:xfrm>
            <a:custGeom>
              <a:avLst/>
              <a:gdLst>
                <a:gd name="connsiteX0" fmla="*/ 0 w 11943"/>
                <a:gd name="connsiteY0" fmla="*/ 0 h 624460"/>
                <a:gd name="connsiteX1" fmla="*/ 0 w 11943"/>
                <a:gd name="connsiteY1" fmla="*/ 624461 h 624460"/>
                <a:gd name="connsiteX2" fmla="*/ 11943 w 11943"/>
                <a:gd name="connsiteY2" fmla="*/ 624461 h 624460"/>
                <a:gd name="connsiteX3" fmla="*/ 11943 w 11943"/>
                <a:gd name="connsiteY3" fmla="*/ 0 h 624460"/>
                <a:gd name="connsiteX4" fmla="*/ 0 w 11943"/>
                <a:gd name="connsiteY4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624460">
                  <a:moveTo>
                    <a:pt x="0" y="0"/>
                  </a:moveTo>
                  <a:lnTo>
                    <a:pt x="0" y="624461"/>
                  </a:lnTo>
                  <a:lnTo>
                    <a:pt x="11943" y="624461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6793E89-6DE6-991E-0191-752CD6D64623}"/>
                </a:ext>
              </a:extLst>
            </p:cNvPr>
            <p:cNvSpPr/>
            <p:nvPr/>
          </p:nvSpPr>
          <p:spPr>
            <a:xfrm>
              <a:off x="8213316" y="2755469"/>
              <a:ext cx="11935" cy="681230"/>
            </a:xfrm>
            <a:custGeom>
              <a:avLst/>
              <a:gdLst>
                <a:gd name="connsiteX0" fmla="*/ 0 w 11935"/>
                <a:gd name="connsiteY0" fmla="*/ 0 h 681230"/>
                <a:gd name="connsiteX1" fmla="*/ 0 w 11935"/>
                <a:gd name="connsiteY1" fmla="*/ 681231 h 681230"/>
                <a:gd name="connsiteX2" fmla="*/ 11935 w 11935"/>
                <a:gd name="connsiteY2" fmla="*/ 681231 h 681230"/>
                <a:gd name="connsiteX3" fmla="*/ 11935 w 11935"/>
                <a:gd name="connsiteY3" fmla="*/ 0 h 681230"/>
                <a:gd name="connsiteX4" fmla="*/ 0 w 11935"/>
                <a:gd name="connsiteY4" fmla="*/ 0 h 681230"/>
                <a:gd name="connsiteX5" fmla="*/ 0 w 11935"/>
                <a:gd name="connsiteY5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57A24B63-1512-85B5-4A2E-B34AEDCFCA5E}"/>
                </a:ext>
              </a:extLst>
            </p:cNvPr>
            <p:cNvSpPr/>
            <p:nvPr/>
          </p:nvSpPr>
          <p:spPr>
            <a:xfrm>
              <a:off x="8213316" y="2755469"/>
              <a:ext cx="11935" cy="681230"/>
            </a:xfrm>
            <a:custGeom>
              <a:avLst/>
              <a:gdLst>
                <a:gd name="connsiteX0" fmla="*/ 0 w 11935"/>
                <a:gd name="connsiteY0" fmla="*/ 0 h 681230"/>
                <a:gd name="connsiteX1" fmla="*/ 0 w 11935"/>
                <a:gd name="connsiteY1" fmla="*/ 681231 h 681230"/>
                <a:gd name="connsiteX2" fmla="*/ 11935 w 11935"/>
                <a:gd name="connsiteY2" fmla="*/ 681231 h 681230"/>
                <a:gd name="connsiteX3" fmla="*/ 11935 w 11935"/>
                <a:gd name="connsiteY3" fmla="*/ 0 h 681230"/>
                <a:gd name="connsiteX4" fmla="*/ 0 w 11935"/>
                <a:gd name="connsiteY4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0927A87F-7F17-DA90-5D96-91E5BE24AD8E}"/>
                </a:ext>
              </a:extLst>
            </p:cNvPr>
            <p:cNvSpPr/>
            <p:nvPr/>
          </p:nvSpPr>
          <p:spPr>
            <a:xfrm>
              <a:off x="8228233" y="2686954"/>
              <a:ext cx="11934" cy="749745"/>
            </a:xfrm>
            <a:custGeom>
              <a:avLst/>
              <a:gdLst>
                <a:gd name="connsiteX0" fmla="*/ 0 w 11934"/>
                <a:gd name="connsiteY0" fmla="*/ 0 h 749745"/>
                <a:gd name="connsiteX1" fmla="*/ 0 w 11934"/>
                <a:gd name="connsiteY1" fmla="*/ 749745 h 749745"/>
                <a:gd name="connsiteX2" fmla="*/ 11935 w 11934"/>
                <a:gd name="connsiteY2" fmla="*/ 749745 h 749745"/>
                <a:gd name="connsiteX3" fmla="*/ 11935 w 11934"/>
                <a:gd name="connsiteY3" fmla="*/ 0 h 749745"/>
                <a:gd name="connsiteX4" fmla="*/ 0 w 11934"/>
                <a:gd name="connsiteY4" fmla="*/ 0 h 749745"/>
                <a:gd name="connsiteX5" fmla="*/ 0 w 11934"/>
                <a:gd name="connsiteY5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77DD5018-23C1-8E84-E42F-6921FDA7265E}"/>
                </a:ext>
              </a:extLst>
            </p:cNvPr>
            <p:cNvSpPr/>
            <p:nvPr/>
          </p:nvSpPr>
          <p:spPr>
            <a:xfrm>
              <a:off x="8228233" y="2686954"/>
              <a:ext cx="11934" cy="749745"/>
            </a:xfrm>
            <a:custGeom>
              <a:avLst/>
              <a:gdLst>
                <a:gd name="connsiteX0" fmla="*/ 0 w 11934"/>
                <a:gd name="connsiteY0" fmla="*/ 0 h 749745"/>
                <a:gd name="connsiteX1" fmla="*/ 0 w 11934"/>
                <a:gd name="connsiteY1" fmla="*/ 749745 h 749745"/>
                <a:gd name="connsiteX2" fmla="*/ 11935 w 11934"/>
                <a:gd name="connsiteY2" fmla="*/ 749745 h 749745"/>
                <a:gd name="connsiteX3" fmla="*/ 11935 w 11934"/>
                <a:gd name="connsiteY3" fmla="*/ 0 h 749745"/>
                <a:gd name="connsiteX4" fmla="*/ 0 w 11934"/>
                <a:gd name="connsiteY4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E0A982F-C038-EBF0-2656-0177998482D6}"/>
                </a:ext>
              </a:extLst>
            </p:cNvPr>
            <p:cNvSpPr/>
            <p:nvPr/>
          </p:nvSpPr>
          <p:spPr>
            <a:xfrm>
              <a:off x="8243158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  <a:gd name="connsiteX5" fmla="*/ 0 w 11935"/>
                <a:gd name="connsiteY5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574AF0E7-3273-FEBA-900A-D437C44831E7}"/>
                </a:ext>
              </a:extLst>
            </p:cNvPr>
            <p:cNvSpPr/>
            <p:nvPr/>
          </p:nvSpPr>
          <p:spPr>
            <a:xfrm>
              <a:off x="8243158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CDD27883-A89C-7109-4B0E-674EBEB2E462}"/>
                </a:ext>
              </a:extLst>
            </p:cNvPr>
            <p:cNvSpPr/>
            <p:nvPr/>
          </p:nvSpPr>
          <p:spPr>
            <a:xfrm>
              <a:off x="8258074" y="2575373"/>
              <a:ext cx="11935" cy="861326"/>
            </a:xfrm>
            <a:custGeom>
              <a:avLst/>
              <a:gdLst>
                <a:gd name="connsiteX0" fmla="*/ 0 w 11935"/>
                <a:gd name="connsiteY0" fmla="*/ 0 h 861326"/>
                <a:gd name="connsiteX1" fmla="*/ 0 w 11935"/>
                <a:gd name="connsiteY1" fmla="*/ 861326 h 861326"/>
                <a:gd name="connsiteX2" fmla="*/ 11935 w 11935"/>
                <a:gd name="connsiteY2" fmla="*/ 861326 h 861326"/>
                <a:gd name="connsiteX3" fmla="*/ 11935 w 11935"/>
                <a:gd name="connsiteY3" fmla="*/ 0 h 861326"/>
                <a:gd name="connsiteX4" fmla="*/ 0 w 11935"/>
                <a:gd name="connsiteY4" fmla="*/ 0 h 861326"/>
                <a:gd name="connsiteX5" fmla="*/ 0 w 11935"/>
                <a:gd name="connsiteY5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618910FE-0ECC-F75D-725A-2BF08D87037C}"/>
                </a:ext>
              </a:extLst>
            </p:cNvPr>
            <p:cNvSpPr/>
            <p:nvPr/>
          </p:nvSpPr>
          <p:spPr>
            <a:xfrm>
              <a:off x="8258074" y="2575373"/>
              <a:ext cx="11935" cy="861326"/>
            </a:xfrm>
            <a:custGeom>
              <a:avLst/>
              <a:gdLst>
                <a:gd name="connsiteX0" fmla="*/ 0 w 11935"/>
                <a:gd name="connsiteY0" fmla="*/ 0 h 861326"/>
                <a:gd name="connsiteX1" fmla="*/ 0 w 11935"/>
                <a:gd name="connsiteY1" fmla="*/ 861326 h 861326"/>
                <a:gd name="connsiteX2" fmla="*/ 11935 w 11935"/>
                <a:gd name="connsiteY2" fmla="*/ 861326 h 861326"/>
                <a:gd name="connsiteX3" fmla="*/ 11935 w 11935"/>
                <a:gd name="connsiteY3" fmla="*/ 0 h 861326"/>
                <a:gd name="connsiteX4" fmla="*/ 0 w 11935"/>
                <a:gd name="connsiteY4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86973F39-E054-6164-B469-BEEE9D5DD04C}"/>
                </a:ext>
              </a:extLst>
            </p:cNvPr>
            <p:cNvSpPr/>
            <p:nvPr/>
          </p:nvSpPr>
          <p:spPr>
            <a:xfrm>
              <a:off x="8272999" y="2534264"/>
              <a:ext cx="11934" cy="902435"/>
            </a:xfrm>
            <a:custGeom>
              <a:avLst/>
              <a:gdLst>
                <a:gd name="connsiteX0" fmla="*/ 0 w 11934"/>
                <a:gd name="connsiteY0" fmla="*/ 0 h 902435"/>
                <a:gd name="connsiteX1" fmla="*/ 0 w 11934"/>
                <a:gd name="connsiteY1" fmla="*/ 902435 h 902435"/>
                <a:gd name="connsiteX2" fmla="*/ 11935 w 11934"/>
                <a:gd name="connsiteY2" fmla="*/ 902435 h 902435"/>
                <a:gd name="connsiteX3" fmla="*/ 11935 w 11934"/>
                <a:gd name="connsiteY3" fmla="*/ 0 h 902435"/>
                <a:gd name="connsiteX4" fmla="*/ 0 w 11934"/>
                <a:gd name="connsiteY4" fmla="*/ 0 h 902435"/>
                <a:gd name="connsiteX5" fmla="*/ 0 w 11934"/>
                <a:gd name="connsiteY5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63826ED4-93DF-3E26-4CFE-C5599BCE3EA4}"/>
                </a:ext>
              </a:extLst>
            </p:cNvPr>
            <p:cNvSpPr/>
            <p:nvPr/>
          </p:nvSpPr>
          <p:spPr>
            <a:xfrm>
              <a:off x="8272999" y="2534264"/>
              <a:ext cx="11934" cy="902435"/>
            </a:xfrm>
            <a:custGeom>
              <a:avLst/>
              <a:gdLst>
                <a:gd name="connsiteX0" fmla="*/ 0 w 11934"/>
                <a:gd name="connsiteY0" fmla="*/ 0 h 902435"/>
                <a:gd name="connsiteX1" fmla="*/ 0 w 11934"/>
                <a:gd name="connsiteY1" fmla="*/ 902435 h 902435"/>
                <a:gd name="connsiteX2" fmla="*/ 11935 w 11934"/>
                <a:gd name="connsiteY2" fmla="*/ 902435 h 902435"/>
                <a:gd name="connsiteX3" fmla="*/ 11935 w 11934"/>
                <a:gd name="connsiteY3" fmla="*/ 0 h 902435"/>
                <a:gd name="connsiteX4" fmla="*/ 0 w 11934"/>
                <a:gd name="connsiteY4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A73216F-174B-F4D9-1E62-37A40CCF3F9B}"/>
                </a:ext>
              </a:extLst>
            </p:cNvPr>
            <p:cNvSpPr/>
            <p:nvPr/>
          </p:nvSpPr>
          <p:spPr>
            <a:xfrm>
              <a:off x="8287916" y="2485325"/>
              <a:ext cx="11934" cy="951374"/>
            </a:xfrm>
            <a:custGeom>
              <a:avLst/>
              <a:gdLst>
                <a:gd name="connsiteX0" fmla="*/ 0 w 11934"/>
                <a:gd name="connsiteY0" fmla="*/ 0 h 951374"/>
                <a:gd name="connsiteX1" fmla="*/ 0 w 11934"/>
                <a:gd name="connsiteY1" fmla="*/ 951375 h 951374"/>
                <a:gd name="connsiteX2" fmla="*/ 11935 w 11934"/>
                <a:gd name="connsiteY2" fmla="*/ 951375 h 951374"/>
                <a:gd name="connsiteX3" fmla="*/ 11935 w 11934"/>
                <a:gd name="connsiteY3" fmla="*/ 0 h 951374"/>
                <a:gd name="connsiteX4" fmla="*/ 0 w 11934"/>
                <a:gd name="connsiteY4" fmla="*/ 0 h 951374"/>
                <a:gd name="connsiteX5" fmla="*/ 0 w 11934"/>
                <a:gd name="connsiteY5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51374">
                  <a:moveTo>
                    <a:pt x="0" y="0"/>
                  </a:moveTo>
                  <a:lnTo>
                    <a:pt x="0" y="951375"/>
                  </a:lnTo>
                  <a:lnTo>
                    <a:pt x="11935" y="95137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9B0F46DA-75EA-266D-FA6F-A06BC4340143}"/>
                </a:ext>
              </a:extLst>
            </p:cNvPr>
            <p:cNvSpPr/>
            <p:nvPr/>
          </p:nvSpPr>
          <p:spPr>
            <a:xfrm>
              <a:off x="8287916" y="2485325"/>
              <a:ext cx="11934" cy="951374"/>
            </a:xfrm>
            <a:custGeom>
              <a:avLst/>
              <a:gdLst>
                <a:gd name="connsiteX0" fmla="*/ 0 w 11934"/>
                <a:gd name="connsiteY0" fmla="*/ 0 h 951374"/>
                <a:gd name="connsiteX1" fmla="*/ 0 w 11934"/>
                <a:gd name="connsiteY1" fmla="*/ 951375 h 951374"/>
                <a:gd name="connsiteX2" fmla="*/ 11935 w 11934"/>
                <a:gd name="connsiteY2" fmla="*/ 951375 h 951374"/>
                <a:gd name="connsiteX3" fmla="*/ 11935 w 11934"/>
                <a:gd name="connsiteY3" fmla="*/ 0 h 951374"/>
                <a:gd name="connsiteX4" fmla="*/ 0 w 11934"/>
                <a:gd name="connsiteY4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51374">
                  <a:moveTo>
                    <a:pt x="0" y="0"/>
                  </a:moveTo>
                  <a:lnTo>
                    <a:pt x="0" y="951375"/>
                  </a:lnTo>
                  <a:lnTo>
                    <a:pt x="11935" y="95137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8F186100-447C-657A-62C1-9110B81EB4CF}"/>
                </a:ext>
              </a:extLst>
            </p:cNvPr>
            <p:cNvSpPr/>
            <p:nvPr/>
          </p:nvSpPr>
          <p:spPr>
            <a:xfrm>
              <a:off x="8302833" y="2459877"/>
              <a:ext cx="11943" cy="976822"/>
            </a:xfrm>
            <a:custGeom>
              <a:avLst/>
              <a:gdLst>
                <a:gd name="connsiteX0" fmla="*/ 0 w 11943"/>
                <a:gd name="connsiteY0" fmla="*/ 0 h 976822"/>
                <a:gd name="connsiteX1" fmla="*/ 0 w 11943"/>
                <a:gd name="connsiteY1" fmla="*/ 976823 h 976822"/>
                <a:gd name="connsiteX2" fmla="*/ 11943 w 11943"/>
                <a:gd name="connsiteY2" fmla="*/ 976823 h 976822"/>
                <a:gd name="connsiteX3" fmla="*/ 11943 w 11943"/>
                <a:gd name="connsiteY3" fmla="*/ 0 h 976822"/>
                <a:gd name="connsiteX4" fmla="*/ 0 w 11943"/>
                <a:gd name="connsiteY4" fmla="*/ 0 h 976822"/>
                <a:gd name="connsiteX5" fmla="*/ 0 w 11943"/>
                <a:gd name="connsiteY5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976822">
                  <a:moveTo>
                    <a:pt x="0" y="0"/>
                  </a:moveTo>
                  <a:lnTo>
                    <a:pt x="0" y="976823"/>
                  </a:lnTo>
                  <a:lnTo>
                    <a:pt x="11943" y="976823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37B7A8E7-46AE-E714-9ADC-C8D6DE034365}"/>
                </a:ext>
              </a:extLst>
            </p:cNvPr>
            <p:cNvSpPr/>
            <p:nvPr/>
          </p:nvSpPr>
          <p:spPr>
            <a:xfrm>
              <a:off x="8302833" y="2459877"/>
              <a:ext cx="11943" cy="976822"/>
            </a:xfrm>
            <a:custGeom>
              <a:avLst/>
              <a:gdLst>
                <a:gd name="connsiteX0" fmla="*/ 0 w 11943"/>
                <a:gd name="connsiteY0" fmla="*/ 0 h 976822"/>
                <a:gd name="connsiteX1" fmla="*/ 0 w 11943"/>
                <a:gd name="connsiteY1" fmla="*/ 976823 h 976822"/>
                <a:gd name="connsiteX2" fmla="*/ 11943 w 11943"/>
                <a:gd name="connsiteY2" fmla="*/ 976823 h 976822"/>
                <a:gd name="connsiteX3" fmla="*/ 11943 w 11943"/>
                <a:gd name="connsiteY3" fmla="*/ 0 h 976822"/>
                <a:gd name="connsiteX4" fmla="*/ 0 w 11943"/>
                <a:gd name="connsiteY4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976822">
                  <a:moveTo>
                    <a:pt x="0" y="0"/>
                  </a:moveTo>
                  <a:lnTo>
                    <a:pt x="0" y="976823"/>
                  </a:lnTo>
                  <a:lnTo>
                    <a:pt x="11943" y="976823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C9B7122C-2D3C-4FAC-F820-6CAECF5A2BF7}"/>
                </a:ext>
              </a:extLst>
            </p:cNvPr>
            <p:cNvSpPr/>
            <p:nvPr/>
          </p:nvSpPr>
          <p:spPr>
            <a:xfrm>
              <a:off x="8317758" y="2428556"/>
              <a:ext cx="11935" cy="1008143"/>
            </a:xfrm>
            <a:custGeom>
              <a:avLst/>
              <a:gdLst>
                <a:gd name="connsiteX0" fmla="*/ 0 w 11935"/>
                <a:gd name="connsiteY0" fmla="*/ 0 h 1008143"/>
                <a:gd name="connsiteX1" fmla="*/ 0 w 11935"/>
                <a:gd name="connsiteY1" fmla="*/ 1008144 h 1008143"/>
                <a:gd name="connsiteX2" fmla="*/ 11935 w 11935"/>
                <a:gd name="connsiteY2" fmla="*/ 1008144 h 1008143"/>
                <a:gd name="connsiteX3" fmla="*/ 11935 w 11935"/>
                <a:gd name="connsiteY3" fmla="*/ 0 h 1008143"/>
                <a:gd name="connsiteX4" fmla="*/ 0 w 11935"/>
                <a:gd name="connsiteY4" fmla="*/ 0 h 1008143"/>
                <a:gd name="connsiteX5" fmla="*/ 0 w 11935"/>
                <a:gd name="connsiteY5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897CEC21-D0FC-F3A4-EF49-85C209F9AA0D}"/>
                </a:ext>
              </a:extLst>
            </p:cNvPr>
            <p:cNvSpPr/>
            <p:nvPr/>
          </p:nvSpPr>
          <p:spPr>
            <a:xfrm>
              <a:off x="8317758" y="2428556"/>
              <a:ext cx="11935" cy="1008143"/>
            </a:xfrm>
            <a:custGeom>
              <a:avLst/>
              <a:gdLst>
                <a:gd name="connsiteX0" fmla="*/ 0 w 11935"/>
                <a:gd name="connsiteY0" fmla="*/ 0 h 1008143"/>
                <a:gd name="connsiteX1" fmla="*/ 0 w 11935"/>
                <a:gd name="connsiteY1" fmla="*/ 1008144 h 1008143"/>
                <a:gd name="connsiteX2" fmla="*/ 11935 w 11935"/>
                <a:gd name="connsiteY2" fmla="*/ 1008144 h 1008143"/>
                <a:gd name="connsiteX3" fmla="*/ 11935 w 11935"/>
                <a:gd name="connsiteY3" fmla="*/ 0 h 1008143"/>
                <a:gd name="connsiteX4" fmla="*/ 0 w 11935"/>
                <a:gd name="connsiteY4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2EA1909-BA4A-D7E9-1427-5A141D4B3B58}"/>
                </a:ext>
              </a:extLst>
            </p:cNvPr>
            <p:cNvSpPr/>
            <p:nvPr/>
          </p:nvSpPr>
          <p:spPr>
            <a:xfrm>
              <a:off x="8332675" y="2420726"/>
              <a:ext cx="11934" cy="1015973"/>
            </a:xfrm>
            <a:custGeom>
              <a:avLst/>
              <a:gdLst>
                <a:gd name="connsiteX0" fmla="*/ 0 w 11934"/>
                <a:gd name="connsiteY0" fmla="*/ 0 h 1015973"/>
                <a:gd name="connsiteX1" fmla="*/ 0 w 11934"/>
                <a:gd name="connsiteY1" fmla="*/ 1015974 h 1015973"/>
                <a:gd name="connsiteX2" fmla="*/ 11935 w 11934"/>
                <a:gd name="connsiteY2" fmla="*/ 1015974 h 1015973"/>
                <a:gd name="connsiteX3" fmla="*/ 11935 w 11934"/>
                <a:gd name="connsiteY3" fmla="*/ 0 h 1015973"/>
                <a:gd name="connsiteX4" fmla="*/ 0 w 11934"/>
                <a:gd name="connsiteY4" fmla="*/ 0 h 1015973"/>
                <a:gd name="connsiteX5" fmla="*/ 0 w 11934"/>
                <a:gd name="connsiteY5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9B4B7544-A7B8-5C5F-A927-B7F0DA3A7D98}"/>
                </a:ext>
              </a:extLst>
            </p:cNvPr>
            <p:cNvSpPr/>
            <p:nvPr/>
          </p:nvSpPr>
          <p:spPr>
            <a:xfrm>
              <a:off x="8332675" y="2420726"/>
              <a:ext cx="11934" cy="1015973"/>
            </a:xfrm>
            <a:custGeom>
              <a:avLst/>
              <a:gdLst>
                <a:gd name="connsiteX0" fmla="*/ 0 w 11934"/>
                <a:gd name="connsiteY0" fmla="*/ 0 h 1015973"/>
                <a:gd name="connsiteX1" fmla="*/ 0 w 11934"/>
                <a:gd name="connsiteY1" fmla="*/ 1015974 h 1015973"/>
                <a:gd name="connsiteX2" fmla="*/ 11935 w 11934"/>
                <a:gd name="connsiteY2" fmla="*/ 1015974 h 1015973"/>
                <a:gd name="connsiteX3" fmla="*/ 11935 w 11934"/>
                <a:gd name="connsiteY3" fmla="*/ 0 h 1015973"/>
                <a:gd name="connsiteX4" fmla="*/ 0 w 11934"/>
                <a:gd name="connsiteY4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B706BDCA-11DB-08AD-9F6D-2EF8765C9BFA}"/>
                </a:ext>
              </a:extLst>
            </p:cNvPr>
            <p:cNvSpPr/>
            <p:nvPr/>
          </p:nvSpPr>
          <p:spPr>
            <a:xfrm>
              <a:off x="8347600" y="2407022"/>
              <a:ext cx="11935" cy="1029677"/>
            </a:xfrm>
            <a:custGeom>
              <a:avLst/>
              <a:gdLst>
                <a:gd name="connsiteX0" fmla="*/ 0 w 11935"/>
                <a:gd name="connsiteY0" fmla="*/ 0 h 1029677"/>
                <a:gd name="connsiteX1" fmla="*/ 0 w 11935"/>
                <a:gd name="connsiteY1" fmla="*/ 1029677 h 1029677"/>
                <a:gd name="connsiteX2" fmla="*/ 11935 w 11935"/>
                <a:gd name="connsiteY2" fmla="*/ 1029677 h 1029677"/>
                <a:gd name="connsiteX3" fmla="*/ 11935 w 11935"/>
                <a:gd name="connsiteY3" fmla="*/ 0 h 1029677"/>
                <a:gd name="connsiteX4" fmla="*/ 0 w 11935"/>
                <a:gd name="connsiteY4" fmla="*/ 0 h 1029677"/>
                <a:gd name="connsiteX5" fmla="*/ 0 w 11935"/>
                <a:gd name="connsiteY5" fmla="*/ 0 h 10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29677">
                  <a:moveTo>
                    <a:pt x="0" y="0"/>
                  </a:moveTo>
                  <a:lnTo>
                    <a:pt x="0" y="1029677"/>
                  </a:lnTo>
                  <a:lnTo>
                    <a:pt x="11935" y="10296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1516BA43-F92E-8691-B8E0-CCB445059161}"/>
                </a:ext>
              </a:extLst>
            </p:cNvPr>
            <p:cNvSpPr/>
            <p:nvPr/>
          </p:nvSpPr>
          <p:spPr>
            <a:xfrm>
              <a:off x="8347600" y="2407022"/>
              <a:ext cx="11935" cy="1029677"/>
            </a:xfrm>
            <a:custGeom>
              <a:avLst/>
              <a:gdLst>
                <a:gd name="connsiteX0" fmla="*/ 0 w 11935"/>
                <a:gd name="connsiteY0" fmla="*/ 0 h 1029677"/>
                <a:gd name="connsiteX1" fmla="*/ 0 w 11935"/>
                <a:gd name="connsiteY1" fmla="*/ 1029677 h 1029677"/>
                <a:gd name="connsiteX2" fmla="*/ 11935 w 11935"/>
                <a:gd name="connsiteY2" fmla="*/ 1029677 h 1029677"/>
                <a:gd name="connsiteX3" fmla="*/ 11935 w 11935"/>
                <a:gd name="connsiteY3" fmla="*/ 0 h 1029677"/>
                <a:gd name="connsiteX4" fmla="*/ 0 w 11935"/>
                <a:gd name="connsiteY4" fmla="*/ 0 h 10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29677">
                  <a:moveTo>
                    <a:pt x="0" y="0"/>
                  </a:moveTo>
                  <a:lnTo>
                    <a:pt x="0" y="1029677"/>
                  </a:lnTo>
                  <a:lnTo>
                    <a:pt x="11935" y="10296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658750F1-7A49-CCF5-7204-23C0153132E7}"/>
                </a:ext>
              </a:extLst>
            </p:cNvPr>
            <p:cNvSpPr/>
            <p:nvPr/>
          </p:nvSpPr>
          <p:spPr>
            <a:xfrm>
              <a:off x="8362516" y="2420726"/>
              <a:ext cx="11935" cy="1015973"/>
            </a:xfrm>
            <a:custGeom>
              <a:avLst/>
              <a:gdLst>
                <a:gd name="connsiteX0" fmla="*/ 0 w 11935"/>
                <a:gd name="connsiteY0" fmla="*/ 0 h 1015973"/>
                <a:gd name="connsiteX1" fmla="*/ 0 w 11935"/>
                <a:gd name="connsiteY1" fmla="*/ 1015974 h 1015973"/>
                <a:gd name="connsiteX2" fmla="*/ 11935 w 11935"/>
                <a:gd name="connsiteY2" fmla="*/ 1015974 h 1015973"/>
                <a:gd name="connsiteX3" fmla="*/ 11935 w 11935"/>
                <a:gd name="connsiteY3" fmla="*/ 0 h 1015973"/>
                <a:gd name="connsiteX4" fmla="*/ 0 w 11935"/>
                <a:gd name="connsiteY4" fmla="*/ 0 h 1015973"/>
                <a:gd name="connsiteX5" fmla="*/ 0 w 11935"/>
                <a:gd name="connsiteY5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A7EAED77-C6E8-9347-CA50-BF0419374208}"/>
                </a:ext>
              </a:extLst>
            </p:cNvPr>
            <p:cNvSpPr/>
            <p:nvPr/>
          </p:nvSpPr>
          <p:spPr>
            <a:xfrm>
              <a:off x="8362516" y="2420726"/>
              <a:ext cx="11935" cy="1015973"/>
            </a:xfrm>
            <a:custGeom>
              <a:avLst/>
              <a:gdLst>
                <a:gd name="connsiteX0" fmla="*/ 0 w 11935"/>
                <a:gd name="connsiteY0" fmla="*/ 0 h 1015973"/>
                <a:gd name="connsiteX1" fmla="*/ 0 w 11935"/>
                <a:gd name="connsiteY1" fmla="*/ 1015974 h 1015973"/>
                <a:gd name="connsiteX2" fmla="*/ 11935 w 11935"/>
                <a:gd name="connsiteY2" fmla="*/ 1015974 h 1015973"/>
                <a:gd name="connsiteX3" fmla="*/ 11935 w 11935"/>
                <a:gd name="connsiteY3" fmla="*/ 0 h 1015973"/>
                <a:gd name="connsiteX4" fmla="*/ 0 w 11935"/>
                <a:gd name="connsiteY4" fmla="*/ 0 h 101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015973">
                  <a:moveTo>
                    <a:pt x="0" y="0"/>
                  </a:moveTo>
                  <a:lnTo>
                    <a:pt x="0" y="1015974"/>
                  </a:lnTo>
                  <a:lnTo>
                    <a:pt x="11935" y="101597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EDFFDE8C-0437-C135-9D37-C9A7F570AAAC}"/>
                </a:ext>
              </a:extLst>
            </p:cNvPr>
            <p:cNvSpPr/>
            <p:nvPr/>
          </p:nvSpPr>
          <p:spPr>
            <a:xfrm>
              <a:off x="8377441" y="2428556"/>
              <a:ext cx="11934" cy="1008143"/>
            </a:xfrm>
            <a:custGeom>
              <a:avLst/>
              <a:gdLst>
                <a:gd name="connsiteX0" fmla="*/ 0 w 11934"/>
                <a:gd name="connsiteY0" fmla="*/ 0 h 1008143"/>
                <a:gd name="connsiteX1" fmla="*/ 0 w 11934"/>
                <a:gd name="connsiteY1" fmla="*/ 1008144 h 1008143"/>
                <a:gd name="connsiteX2" fmla="*/ 11935 w 11934"/>
                <a:gd name="connsiteY2" fmla="*/ 1008144 h 1008143"/>
                <a:gd name="connsiteX3" fmla="*/ 11935 w 11934"/>
                <a:gd name="connsiteY3" fmla="*/ 0 h 1008143"/>
                <a:gd name="connsiteX4" fmla="*/ 0 w 11934"/>
                <a:gd name="connsiteY4" fmla="*/ 0 h 1008143"/>
                <a:gd name="connsiteX5" fmla="*/ 0 w 11934"/>
                <a:gd name="connsiteY5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CAEED6EA-FF61-299E-900C-0CF87DAE78FE}"/>
                </a:ext>
              </a:extLst>
            </p:cNvPr>
            <p:cNvSpPr/>
            <p:nvPr/>
          </p:nvSpPr>
          <p:spPr>
            <a:xfrm>
              <a:off x="8377441" y="2428556"/>
              <a:ext cx="11934" cy="1008143"/>
            </a:xfrm>
            <a:custGeom>
              <a:avLst/>
              <a:gdLst>
                <a:gd name="connsiteX0" fmla="*/ 0 w 11934"/>
                <a:gd name="connsiteY0" fmla="*/ 0 h 1008143"/>
                <a:gd name="connsiteX1" fmla="*/ 0 w 11934"/>
                <a:gd name="connsiteY1" fmla="*/ 1008144 h 1008143"/>
                <a:gd name="connsiteX2" fmla="*/ 11935 w 11934"/>
                <a:gd name="connsiteY2" fmla="*/ 1008144 h 1008143"/>
                <a:gd name="connsiteX3" fmla="*/ 11935 w 11934"/>
                <a:gd name="connsiteY3" fmla="*/ 0 h 1008143"/>
                <a:gd name="connsiteX4" fmla="*/ 0 w 11934"/>
                <a:gd name="connsiteY4" fmla="*/ 0 h 10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008143">
                  <a:moveTo>
                    <a:pt x="0" y="0"/>
                  </a:moveTo>
                  <a:lnTo>
                    <a:pt x="0" y="1008144"/>
                  </a:lnTo>
                  <a:lnTo>
                    <a:pt x="11935" y="100814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9FB74365-48EE-18A4-4B92-0CCA8A1A3BEA}"/>
                </a:ext>
              </a:extLst>
            </p:cNvPr>
            <p:cNvSpPr/>
            <p:nvPr/>
          </p:nvSpPr>
          <p:spPr>
            <a:xfrm>
              <a:off x="8392358" y="2459877"/>
              <a:ext cx="11934" cy="976822"/>
            </a:xfrm>
            <a:custGeom>
              <a:avLst/>
              <a:gdLst>
                <a:gd name="connsiteX0" fmla="*/ 0 w 11934"/>
                <a:gd name="connsiteY0" fmla="*/ 0 h 976822"/>
                <a:gd name="connsiteX1" fmla="*/ 0 w 11934"/>
                <a:gd name="connsiteY1" fmla="*/ 976823 h 976822"/>
                <a:gd name="connsiteX2" fmla="*/ 11935 w 11934"/>
                <a:gd name="connsiteY2" fmla="*/ 976823 h 976822"/>
                <a:gd name="connsiteX3" fmla="*/ 11935 w 11934"/>
                <a:gd name="connsiteY3" fmla="*/ 0 h 976822"/>
                <a:gd name="connsiteX4" fmla="*/ 0 w 11934"/>
                <a:gd name="connsiteY4" fmla="*/ 0 h 976822"/>
                <a:gd name="connsiteX5" fmla="*/ 0 w 11934"/>
                <a:gd name="connsiteY5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976822">
                  <a:moveTo>
                    <a:pt x="0" y="0"/>
                  </a:moveTo>
                  <a:lnTo>
                    <a:pt x="0" y="976823"/>
                  </a:lnTo>
                  <a:lnTo>
                    <a:pt x="11935" y="97682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B4D2FFCE-A570-BF24-8CAF-210337BA6D7B}"/>
                </a:ext>
              </a:extLst>
            </p:cNvPr>
            <p:cNvSpPr/>
            <p:nvPr/>
          </p:nvSpPr>
          <p:spPr>
            <a:xfrm>
              <a:off x="8392358" y="2459877"/>
              <a:ext cx="11934" cy="976822"/>
            </a:xfrm>
            <a:custGeom>
              <a:avLst/>
              <a:gdLst>
                <a:gd name="connsiteX0" fmla="*/ 0 w 11934"/>
                <a:gd name="connsiteY0" fmla="*/ 0 h 976822"/>
                <a:gd name="connsiteX1" fmla="*/ 0 w 11934"/>
                <a:gd name="connsiteY1" fmla="*/ 976823 h 976822"/>
                <a:gd name="connsiteX2" fmla="*/ 11935 w 11934"/>
                <a:gd name="connsiteY2" fmla="*/ 976823 h 976822"/>
                <a:gd name="connsiteX3" fmla="*/ 11935 w 11934"/>
                <a:gd name="connsiteY3" fmla="*/ 0 h 976822"/>
                <a:gd name="connsiteX4" fmla="*/ 0 w 11934"/>
                <a:gd name="connsiteY4" fmla="*/ 0 h 9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976822">
                  <a:moveTo>
                    <a:pt x="0" y="0"/>
                  </a:moveTo>
                  <a:lnTo>
                    <a:pt x="0" y="976823"/>
                  </a:lnTo>
                  <a:lnTo>
                    <a:pt x="11935" y="97682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ECA5E10B-9380-0793-39E6-D72061F1528C}"/>
                </a:ext>
              </a:extLst>
            </p:cNvPr>
            <p:cNvSpPr/>
            <p:nvPr/>
          </p:nvSpPr>
          <p:spPr>
            <a:xfrm>
              <a:off x="8407275" y="2485325"/>
              <a:ext cx="11943" cy="951374"/>
            </a:xfrm>
            <a:custGeom>
              <a:avLst/>
              <a:gdLst>
                <a:gd name="connsiteX0" fmla="*/ 0 w 11943"/>
                <a:gd name="connsiteY0" fmla="*/ 0 h 951374"/>
                <a:gd name="connsiteX1" fmla="*/ 0 w 11943"/>
                <a:gd name="connsiteY1" fmla="*/ 951375 h 951374"/>
                <a:gd name="connsiteX2" fmla="*/ 11943 w 11943"/>
                <a:gd name="connsiteY2" fmla="*/ 951375 h 951374"/>
                <a:gd name="connsiteX3" fmla="*/ 11943 w 11943"/>
                <a:gd name="connsiteY3" fmla="*/ 0 h 951374"/>
                <a:gd name="connsiteX4" fmla="*/ 0 w 11943"/>
                <a:gd name="connsiteY4" fmla="*/ 0 h 951374"/>
                <a:gd name="connsiteX5" fmla="*/ 0 w 11943"/>
                <a:gd name="connsiteY5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951374">
                  <a:moveTo>
                    <a:pt x="0" y="0"/>
                  </a:moveTo>
                  <a:lnTo>
                    <a:pt x="0" y="951375"/>
                  </a:lnTo>
                  <a:lnTo>
                    <a:pt x="11943" y="951375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34534796-A846-862B-1365-2E19D694980E}"/>
                </a:ext>
              </a:extLst>
            </p:cNvPr>
            <p:cNvSpPr/>
            <p:nvPr/>
          </p:nvSpPr>
          <p:spPr>
            <a:xfrm>
              <a:off x="8407275" y="2485325"/>
              <a:ext cx="11943" cy="951374"/>
            </a:xfrm>
            <a:custGeom>
              <a:avLst/>
              <a:gdLst>
                <a:gd name="connsiteX0" fmla="*/ 0 w 11943"/>
                <a:gd name="connsiteY0" fmla="*/ 0 h 951374"/>
                <a:gd name="connsiteX1" fmla="*/ 0 w 11943"/>
                <a:gd name="connsiteY1" fmla="*/ 951375 h 951374"/>
                <a:gd name="connsiteX2" fmla="*/ 11943 w 11943"/>
                <a:gd name="connsiteY2" fmla="*/ 951375 h 951374"/>
                <a:gd name="connsiteX3" fmla="*/ 11943 w 11943"/>
                <a:gd name="connsiteY3" fmla="*/ 0 h 951374"/>
                <a:gd name="connsiteX4" fmla="*/ 0 w 11943"/>
                <a:gd name="connsiteY4" fmla="*/ 0 h 95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951374">
                  <a:moveTo>
                    <a:pt x="0" y="0"/>
                  </a:moveTo>
                  <a:lnTo>
                    <a:pt x="0" y="951375"/>
                  </a:lnTo>
                  <a:lnTo>
                    <a:pt x="11943" y="951375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499B8918-8F01-2E20-DA57-50C0E60CE428}"/>
                </a:ext>
              </a:extLst>
            </p:cNvPr>
            <p:cNvSpPr/>
            <p:nvPr/>
          </p:nvSpPr>
          <p:spPr>
            <a:xfrm>
              <a:off x="8422200" y="2534264"/>
              <a:ext cx="11935" cy="902435"/>
            </a:xfrm>
            <a:custGeom>
              <a:avLst/>
              <a:gdLst>
                <a:gd name="connsiteX0" fmla="*/ 0 w 11935"/>
                <a:gd name="connsiteY0" fmla="*/ 0 h 902435"/>
                <a:gd name="connsiteX1" fmla="*/ 0 w 11935"/>
                <a:gd name="connsiteY1" fmla="*/ 902435 h 902435"/>
                <a:gd name="connsiteX2" fmla="*/ 11935 w 11935"/>
                <a:gd name="connsiteY2" fmla="*/ 902435 h 902435"/>
                <a:gd name="connsiteX3" fmla="*/ 11935 w 11935"/>
                <a:gd name="connsiteY3" fmla="*/ 0 h 902435"/>
                <a:gd name="connsiteX4" fmla="*/ 0 w 11935"/>
                <a:gd name="connsiteY4" fmla="*/ 0 h 902435"/>
                <a:gd name="connsiteX5" fmla="*/ 0 w 11935"/>
                <a:gd name="connsiteY5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E0EE1456-60E8-A1C5-3C28-F8051D220C63}"/>
                </a:ext>
              </a:extLst>
            </p:cNvPr>
            <p:cNvSpPr/>
            <p:nvPr/>
          </p:nvSpPr>
          <p:spPr>
            <a:xfrm>
              <a:off x="8422200" y="2534264"/>
              <a:ext cx="11935" cy="902435"/>
            </a:xfrm>
            <a:custGeom>
              <a:avLst/>
              <a:gdLst>
                <a:gd name="connsiteX0" fmla="*/ 0 w 11935"/>
                <a:gd name="connsiteY0" fmla="*/ 0 h 902435"/>
                <a:gd name="connsiteX1" fmla="*/ 0 w 11935"/>
                <a:gd name="connsiteY1" fmla="*/ 902435 h 902435"/>
                <a:gd name="connsiteX2" fmla="*/ 11935 w 11935"/>
                <a:gd name="connsiteY2" fmla="*/ 902435 h 902435"/>
                <a:gd name="connsiteX3" fmla="*/ 11935 w 11935"/>
                <a:gd name="connsiteY3" fmla="*/ 0 h 902435"/>
                <a:gd name="connsiteX4" fmla="*/ 0 w 11935"/>
                <a:gd name="connsiteY4" fmla="*/ 0 h 90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02435">
                  <a:moveTo>
                    <a:pt x="0" y="0"/>
                  </a:moveTo>
                  <a:lnTo>
                    <a:pt x="0" y="902435"/>
                  </a:lnTo>
                  <a:lnTo>
                    <a:pt x="11935" y="90243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6DAE693-A617-43C8-214E-EF5AD4CFB13C}"/>
                </a:ext>
              </a:extLst>
            </p:cNvPr>
            <p:cNvSpPr/>
            <p:nvPr/>
          </p:nvSpPr>
          <p:spPr>
            <a:xfrm>
              <a:off x="8437116" y="2575373"/>
              <a:ext cx="11934" cy="861326"/>
            </a:xfrm>
            <a:custGeom>
              <a:avLst/>
              <a:gdLst>
                <a:gd name="connsiteX0" fmla="*/ 0 w 11934"/>
                <a:gd name="connsiteY0" fmla="*/ 0 h 861326"/>
                <a:gd name="connsiteX1" fmla="*/ 0 w 11934"/>
                <a:gd name="connsiteY1" fmla="*/ 861326 h 861326"/>
                <a:gd name="connsiteX2" fmla="*/ 11935 w 11934"/>
                <a:gd name="connsiteY2" fmla="*/ 861326 h 861326"/>
                <a:gd name="connsiteX3" fmla="*/ 11935 w 11934"/>
                <a:gd name="connsiteY3" fmla="*/ 0 h 861326"/>
                <a:gd name="connsiteX4" fmla="*/ 0 w 11934"/>
                <a:gd name="connsiteY4" fmla="*/ 0 h 861326"/>
                <a:gd name="connsiteX5" fmla="*/ 0 w 11934"/>
                <a:gd name="connsiteY5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9F893F77-9139-A71C-5134-4DDCE0574496}"/>
                </a:ext>
              </a:extLst>
            </p:cNvPr>
            <p:cNvSpPr/>
            <p:nvPr/>
          </p:nvSpPr>
          <p:spPr>
            <a:xfrm>
              <a:off x="8437116" y="2575373"/>
              <a:ext cx="11934" cy="861326"/>
            </a:xfrm>
            <a:custGeom>
              <a:avLst/>
              <a:gdLst>
                <a:gd name="connsiteX0" fmla="*/ 0 w 11934"/>
                <a:gd name="connsiteY0" fmla="*/ 0 h 861326"/>
                <a:gd name="connsiteX1" fmla="*/ 0 w 11934"/>
                <a:gd name="connsiteY1" fmla="*/ 861326 h 861326"/>
                <a:gd name="connsiteX2" fmla="*/ 11935 w 11934"/>
                <a:gd name="connsiteY2" fmla="*/ 861326 h 861326"/>
                <a:gd name="connsiteX3" fmla="*/ 11935 w 11934"/>
                <a:gd name="connsiteY3" fmla="*/ 0 h 861326"/>
                <a:gd name="connsiteX4" fmla="*/ 0 w 11934"/>
                <a:gd name="connsiteY4" fmla="*/ 0 h 8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861326">
                  <a:moveTo>
                    <a:pt x="0" y="0"/>
                  </a:moveTo>
                  <a:lnTo>
                    <a:pt x="0" y="861326"/>
                  </a:lnTo>
                  <a:lnTo>
                    <a:pt x="11935" y="861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35AE07F1-FBED-76F1-0853-C58DD3A51E8E}"/>
                </a:ext>
              </a:extLst>
            </p:cNvPr>
            <p:cNvSpPr/>
            <p:nvPr/>
          </p:nvSpPr>
          <p:spPr>
            <a:xfrm>
              <a:off x="8452041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  <a:gd name="connsiteX5" fmla="*/ 0 w 11935"/>
                <a:gd name="connsiteY5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E7566024-0C8B-29B5-02B5-E99385B65C56}"/>
                </a:ext>
              </a:extLst>
            </p:cNvPr>
            <p:cNvSpPr/>
            <p:nvPr/>
          </p:nvSpPr>
          <p:spPr>
            <a:xfrm>
              <a:off x="8452041" y="2636058"/>
              <a:ext cx="11935" cy="800641"/>
            </a:xfrm>
            <a:custGeom>
              <a:avLst/>
              <a:gdLst>
                <a:gd name="connsiteX0" fmla="*/ 0 w 11935"/>
                <a:gd name="connsiteY0" fmla="*/ 0 h 800641"/>
                <a:gd name="connsiteX1" fmla="*/ 0 w 11935"/>
                <a:gd name="connsiteY1" fmla="*/ 800641 h 800641"/>
                <a:gd name="connsiteX2" fmla="*/ 11935 w 11935"/>
                <a:gd name="connsiteY2" fmla="*/ 800641 h 800641"/>
                <a:gd name="connsiteX3" fmla="*/ 11935 w 11935"/>
                <a:gd name="connsiteY3" fmla="*/ 0 h 800641"/>
                <a:gd name="connsiteX4" fmla="*/ 0 w 11935"/>
                <a:gd name="connsiteY4" fmla="*/ 0 h 8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800641">
                  <a:moveTo>
                    <a:pt x="0" y="0"/>
                  </a:moveTo>
                  <a:lnTo>
                    <a:pt x="0" y="800641"/>
                  </a:lnTo>
                  <a:lnTo>
                    <a:pt x="11935" y="80064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ABF6C566-AEE0-05F5-1FC5-79DF84529C08}"/>
                </a:ext>
              </a:extLst>
            </p:cNvPr>
            <p:cNvSpPr/>
            <p:nvPr/>
          </p:nvSpPr>
          <p:spPr>
            <a:xfrm>
              <a:off x="8466958" y="2686954"/>
              <a:ext cx="11935" cy="749745"/>
            </a:xfrm>
            <a:custGeom>
              <a:avLst/>
              <a:gdLst>
                <a:gd name="connsiteX0" fmla="*/ 0 w 11935"/>
                <a:gd name="connsiteY0" fmla="*/ 0 h 749745"/>
                <a:gd name="connsiteX1" fmla="*/ 0 w 11935"/>
                <a:gd name="connsiteY1" fmla="*/ 749745 h 749745"/>
                <a:gd name="connsiteX2" fmla="*/ 11935 w 11935"/>
                <a:gd name="connsiteY2" fmla="*/ 749745 h 749745"/>
                <a:gd name="connsiteX3" fmla="*/ 11935 w 11935"/>
                <a:gd name="connsiteY3" fmla="*/ 0 h 749745"/>
                <a:gd name="connsiteX4" fmla="*/ 0 w 11935"/>
                <a:gd name="connsiteY4" fmla="*/ 0 h 749745"/>
                <a:gd name="connsiteX5" fmla="*/ 0 w 11935"/>
                <a:gd name="connsiteY5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6386ED1B-1B66-FE4A-DEF1-F1D29398CCD4}"/>
                </a:ext>
              </a:extLst>
            </p:cNvPr>
            <p:cNvSpPr/>
            <p:nvPr/>
          </p:nvSpPr>
          <p:spPr>
            <a:xfrm>
              <a:off x="8466958" y="2686954"/>
              <a:ext cx="11935" cy="749745"/>
            </a:xfrm>
            <a:custGeom>
              <a:avLst/>
              <a:gdLst>
                <a:gd name="connsiteX0" fmla="*/ 0 w 11935"/>
                <a:gd name="connsiteY0" fmla="*/ 0 h 749745"/>
                <a:gd name="connsiteX1" fmla="*/ 0 w 11935"/>
                <a:gd name="connsiteY1" fmla="*/ 749745 h 749745"/>
                <a:gd name="connsiteX2" fmla="*/ 11935 w 11935"/>
                <a:gd name="connsiteY2" fmla="*/ 749745 h 749745"/>
                <a:gd name="connsiteX3" fmla="*/ 11935 w 11935"/>
                <a:gd name="connsiteY3" fmla="*/ 0 h 749745"/>
                <a:gd name="connsiteX4" fmla="*/ 0 w 11935"/>
                <a:gd name="connsiteY4" fmla="*/ 0 h 74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749745">
                  <a:moveTo>
                    <a:pt x="0" y="0"/>
                  </a:moveTo>
                  <a:lnTo>
                    <a:pt x="0" y="749745"/>
                  </a:lnTo>
                  <a:lnTo>
                    <a:pt x="11935" y="74974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AB0C5E6F-9D84-E2B0-45A1-0BB42BFE09DD}"/>
                </a:ext>
              </a:extLst>
            </p:cNvPr>
            <p:cNvSpPr/>
            <p:nvPr/>
          </p:nvSpPr>
          <p:spPr>
            <a:xfrm>
              <a:off x="8481883" y="2755469"/>
              <a:ext cx="11934" cy="681230"/>
            </a:xfrm>
            <a:custGeom>
              <a:avLst/>
              <a:gdLst>
                <a:gd name="connsiteX0" fmla="*/ 0 w 11934"/>
                <a:gd name="connsiteY0" fmla="*/ 0 h 681230"/>
                <a:gd name="connsiteX1" fmla="*/ 0 w 11934"/>
                <a:gd name="connsiteY1" fmla="*/ 681231 h 681230"/>
                <a:gd name="connsiteX2" fmla="*/ 11935 w 11934"/>
                <a:gd name="connsiteY2" fmla="*/ 681231 h 681230"/>
                <a:gd name="connsiteX3" fmla="*/ 11935 w 11934"/>
                <a:gd name="connsiteY3" fmla="*/ 0 h 681230"/>
                <a:gd name="connsiteX4" fmla="*/ 0 w 11934"/>
                <a:gd name="connsiteY4" fmla="*/ 0 h 681230"/>
                <a:gd name="connsiteX5" fmla="*/ 0 w 11934"/>
                <a:gd name="connsiteY5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A1670852-1F10-E2B9-1545-6CBB31747F60}"/>
                </a:ext>
              </a:extLst>
            </p:cNvPr>
            <p:cNvSpPr/>
            <p:nvPr/>
          </p:nvSpPr>
          <p:spPr>
            <a:xfrm>
              <a:off x="8481883" y="2755469"/>
              <a:ext cx="11934" cy="681230"/>
            </a:xfrm>
            <a:custGeom>
              <a:avLst/>
              <a:gdLst>
                <a:gd name="connsiteX0" fmla="*/ 0 w 11934"/>
                <a:gd name="connsiteY0" fmla="*/ 0 h 681230"/>
                <a:gd name="connsiteX1" fmla="*/ 0 w 11934"/>
                <a:gd name="connsiteY1" fmla="*/ 681231 h 681230"/>
                <a:gd name="connsiteX2" fmla="*/ 11935 w 11934"/>
                <a:gd name="connsiteY2" fmla="*/ 681231 h 681230"/>
                <a:gd name="connsiteX3" fmla="*/ 11935 w 11934"/>
                <a:gd name="connsiteY3" fmla="*/ 0 h 681230"/>
                <a:gd name="connsiteX4" fmla="*/ 0 w 11934"/>
                <a:gd name="connsiteY4" fmla="*/ 0 h 68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681230">
                  <a:moveTo>
                    <a:pt x="0" y="0"/>
                  </a:moveTo>
                  <a:lnTo>
                    <a:pt x="0" y="681231"/>
                  </a:lnTo>
                  <a:lnTo>
                    <a:pt x="11935" y="68123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105A5325-CD0D-512F-1C35-8C49949EB482}"/>
                </a:ext>
              </a:extLst>
            </p:cNvPr>
            <p:cNvSpPr/>
            <p:nvPr/>
          </p:nvSpPr>
          <p:spPr>
            <a:xfrm>
              <a:off x="8496800" y="2812239"/>
              <a:ext cx="11934" cy="624460"/>
            </a:xfrm>
            <a:custGeom>
              <a:avLst/>
              <a:gdLst>
                <a:gd name="connsiteX0" fmla="*/ 0 w 11934"/>
                <a:gd name="connsiteY0" fmla="*/ 0 h 624460"/>
                <a:gd name="connsiteX1" fmla="*/ 0 w 11934"/>
                <a:gd name="connsiteY1" fmla="*/ 624461 h 624460"/>
                <a:gd name="connsiteX2" fmla="*/ 11935 w 11934"/>
                <a:gd name="connsiteY2" fmla="*/ 624461 h 624460"/>
                <a:gd name="connsiteX3" fmla="*/ 11935 w 11934"/>
                <a:gd name="connsiteY3" fmla="*/ 0 h 624460"/>
                <a:gd name="connsiteX4" fmla="*/ 0 w 11934"/>
                <a:gd name="connsiteY4" fmla="*/ 0 h 624460"/>
                <a:gd name="connsiteX5" fmla="*/ 0 w 11934"/>
                <a:gd name="connsiteY5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624460">
                  <a:moveTo>
                    <a:pt x="0" y="0"/>
                  </a:moveTo>
                  <a:lnTo>
                    <a:pt x="0" y="624461"/>
                  </a:lnTo>
                  <a:lnTo>
                    <a:pt x="11935" y="62446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60780381-854A-C4DD-932C-3719141A541B}"/>
                </a:ext>
              </a:extLst>
            </p:cNvPr>
            <p:cNvSpPr/>
            <p:nvPr/>
          </p:nvSpPr>
          <p:spPr>
            <a:xfrm>
              <a:off x="8496800" y="2812239"/>
              <a:ext cx="11934" cy="624460"/>
            </a:xfrm>
            <a:custGeom>
              <a:avLst/>
              <a:gdLst>
                <a:gd name="connsiteX0" fmla="*/ 0 w 11934"/>
                <a:gd name="connsiteY0" fmla="*/ 0 h 624460"/>
                <a:gd name="connsiteX1" fmla="*/ 0 w 11934"/>
                <a:gd name="connsiteY1" fmla="*/ 624461 h 624460"/>
                <a:gd name="connsiteX2" fmla="*/ 11935 w 11934"/>
                <a:gd name="connsiteY2" fmla="*/ 624461 h 624460"/>
                <a:gd name="connsiteX3" fmla="*/ 11935 w 11934"/>
                <a:gd name="connsiteY3" fmla="*/ 0 h 624460"/>
                <a:gd name="connsiteX4" fmla="*/ 0 w 11934"/>
                <a:gd name="connsiteY4" fmla="*/ 0 h 6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624460">
                  <a:moveTo>
                    <a:pt x="0" y="0"/>
                  </a:moveTo>
                  <a:lnTo>
                    <a:pt x="0" y="624461"/>
                  </a:lnTo>
                  <a:lnTo>
                    <a:pt x="11935" y="62446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1BE893F4-71C6-E8C1-23B2-8E7D54C3E0D3}"/>
                </a:ext>
              </a:extLst>
            </p:cNvPr>
            <p:cNvSpPr/>
            <p:nvPr/>
          </p:nvSpPr>
          <p:spPr>
            <a:xfrm>
              <a:off x="8511717" y="2880754"/>
              <a:ext cx="11943" cy="555945"/>
            </a:xfrm>
            <a:custGeom>
              <a:avLst/>
              <a:gdLst>
                <a:gd name="connsiteX0" fmla="*/ 0 w 11943"/>
                <a:gd name="connsiteY0" fmla="*/ 0 h 555945"/>
                <a:gd name="connsiteX1" fmla="*/ 0 w 11943"/>
                <a:gd name="connsiteY1" fmla="*/ 555946 h 555945"/>
                <a:gd name="connsiteX2" fmla="*/ 11943 w 11943"/>
                <a:gd name="connsiteY2" fmla="*/ 555946 h 555945"/>
                <a:gd name="connsiteX3" fmla="*/ 11943 w 11943"/>
                <a:gd name="connsiteY3" fmla="*/ 0 h 555945"/>
                <a:gd name="connsiteX4" fmla="*/ 0 w 11943"/>
                <a:gd name="connsiteY4" fmla="*/ 0 h 555945"/>
                <a:gd name="connsiteX5" fmla="*/ 0 w 11943"/>
                <a:gd name="connsiteY5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555945">
                  <a:moveTo>
                    <a:pt x="0" y="0"/>
                  </a:moveTo>
                  <a:lnTo>
                    <a:pt x="0" y="555946"/>
                  </a:lnTo>
                  <a:lnTo>
                    <a:pt x="11943" y="555946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D787703E-BC5E-E953-10B7-9A6C69E826CB}"/>
                </a:ext>
              </a:extLst>
            </p:cNvPr>
            <p:cNvSpPr/>
            <p:nvPr/>
          </p:nvSpPr>
          <p:spPr>
            <a:xfrm>
              <a:off x="8511717" y="2880754"/>
              <a:ext cx="11943" cy="555945"/>
            </a:xfrm>
            <a:custGeom>
              <a:avLst/>
              <a:gdLst>
                <a:gd name="connsiteX0" fmla="*/ 0 w 11943"/>
                <a:gd name="connsiteY0" fmla="*/ 0 h 555945"/>
                <a:gd name="connsiteX1" fmla="*/ 0 w 11943"/>
                <a:gd name="connsiteY1" fmla="*/ 555946 h 555945"/>
                <a:gd name="connsiteX2" fmla="*/ 11943 w 11943"/>
                <a:gd name="connsiteY2" fmla="*/ 555946 h 555945"/>
                <a:gd name="connsiteX3" fmla="*/ 11943 w 11943"/>
                <a:gd name="connsiteY3" fmla="*/ 0 h 555945"/>
                <a:gd name="connsiteX4" fmla="*/ 0 w 11943"/>
                <a:gd name="connsiteY4" fmla="*/ 0 h 55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555945">
                  <a:moveTo>
                    <a:pt x="0" y="0"/>
                  </a:moveTo>
                  <a:lnTo>
                    <a:pt x="0" y="555946"/>
                  </a:lnTo>
                  <a:lnTo>
                    <a:pt x="11943" y="555946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35B61B7B-060B-A321-356F-E9EF3F4C7CB6}"/>
                </a:ext>
              </a:extLst>
            </p:cNvPr>
            <p:cNvSpPr/>
            <p:nvPr/>
          </p:nvSpPr>
          <p:spPr>
            <a:xfrm>
              <a:off x="8526642" y="2937523"/>
              <a:ext cx="11935" cy="499176"/>
            </a:xfrm>
            <a:custGeom>
              <a:avLst/>
              <a:gdLst>
                <a:gd name="connsiteX0" fmla="*/ 0 w 11935"/>
                <a:gd name="connsiteY0" fmla="*/ 0 h 499176"/>
                <a:gd name="connsiteX1" fmla="*/ 0 w 11935"/>
                <a:gd name="connsiteY1" fmla="*/ 499177 h 499176"/>
                <a:gd name="connsiteX2" fmla="*/ 11935 w 11935"/>
                <a:gd name="connsiteY2" fmla="*/ 499177 h 499176"/>
                <a:gd name="connsiteX3" fmla="*/ 11935 w 11935"/>
                <a:gd name="connsiteY3" fmla="*/ 0 h 499176"/>
                <a:gd name="connsiteX4" fmla="*/ 0 w 11935"/>
                <a:gd name="connsiteY4" fmla="*/ 0 h 499176"/>
                <a:gd name="connsiteX5" fmla="*/ 0 w 11935"/>
                <a:gd name="connsiteY5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784640F9-A12F-3BC1-8AB6-246C57B1C8CB}"/>
                </a:ext>
              </a:extLst>
            </p:cNvPr>
            <p:cNvSpPr/>
            <p:nvPr/>
          </p:nvSpPr>
          <p:spPr>
            <a:xfrm>
              <a:off x="8526642" y="2937523"/>
              <a:ext cx="11935" cy="499176"/>
            </a:xfrm>
            <a:custGeom>
              <a:avLst/>
              <a:gdLst>
                <a:gd name="connsiteX0" fmla="*/ 0 w 11935"/>
                <a:gd name="connsiteY0" fmla="*/ 0 h 499176"/>
                <a:gd name="connsiteX1" fmla="*/ 0 w 11935"/>
                <a:gd name="connsiteY1" fmla="*/ 499177 h 499176"/>
                <a:gd name="connsiteX2" fmla="*/ 11935 w 11935"/>
                <a:gd name="connsiteY2" fmla="*/ 499177 h 499176"/>
                <a:gd name="connsiteX3" fmla="*/ 11935 w 11935"/>
                <a:gd name="connsiteY3" fmla="*/ 0 h 499176"/>
                <a:gd name="connsiteX4" fmla="*/ 0 w 11935"/>
                <a:gd name="connsiteY4" fmla="*/ 0 h 49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499176">
                  <a:moveTo>
                    <a:pt x="0" y="0"/>
                  </a:moveTo>
                  <a:lnTo>
                    <a:pt x="0" y="499177"/>
                  </a:lnTo>
                  <a:lnTo>
                    <a:pt x="11935" y="4991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5890C7D3-2661-5799-6E96-3BF18EBEDEAE}"/>
                </a:ext>
              </a:extLst>
            </p:cNvPr>
            <p:cNvSpPr/>
            <p:nvPr/>
          </p:nvSpPr>
          <p:spPr>
            <a:xfrm>
              <a:off x="8541558" y="3004080"/>
              <a:ext cx="11934" cy="432619"/>
            </a:xfrm>
            <a:custGeom>
              <a:avLst/>
              <a:gdLst>
                <a:gd name="connsiteX0" fmla="*/ 0 w 11934"/>
                <a:gd name="connsiteY0" fmla="*/ 0 h 432619"/>
                <a:gd name="connsiteX1" fmla="*/ 0 w 11934"/>
                <a:gd name="connsiteY1" fmla="*/ 432619 h 432619"/>
                <a:gd name="connsiteX2" fmla="*/ 11935 w 11934"/>
                <a:gd name="connsiteY2" fmla="*/ 432619 h 432619"/>
                <a:gd name="connsiteX3" fmla="*/ 11935 w 11934"/>
                <a:gd name="connsiteY3" fmla="*/ 0 h 432619"/>
                <a:gd name="connsiteX4" fmla="*/ 0 w 11934"/>
                <a:gd name="connsiteY4" fmla="*/ 0 h 432619"/>
                <a:gd name="connsiteX5" fmla="*/ 0 w 11934"/>
                <a:gd name="connsiteY5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9DE5C5B8-1AE3-B970-04DE-697E668E11E6}"/>
                </a:ext>
              </a:extLst>
            </p:cNvPr>
            <p:cNvSpPr/>
            <p:nvPr/>
          </p:nvSpPr>
          <p:spPr>
            <a:xfrm>
              <a:off x="8541558" y="3004080"/>
              <a:ext cx="11934" cy="432619"/>
            </a:xfrm>
            <a:custGeom>
              <a:avLst/>
              <a:gdLst>
                <a:gd name="connsiteX0" fmla="*/ 0 w 11934"/>
                <a:gd name="connsiteY0" fmla="*/ 0 h 432619"/>
                <a:gd name="connsiteX1" fmla="*/ 0 w 11934"/>
                <a:gd name="connsiteY1" fmla="*/ 432619 h 432619"/>
                <a:gd name="connsiteX2" fmla="*/ 11935 w 11934"/>
                <a:gd name="connsiteY2" fmla="*/ 432619 h 432619"/>
                <a:gd name="connsiteX3" fmla="*/ 11935 w 11934"/>
                <a:gd name="connsiteY3" fmla="*/ 0 h 432619"/>
                <a:gd name="connsiteX4" fmla="*/ 0 w 11934"/>
                <a:gd name="connsiteY4" fmla="*/ 0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32619">
                  <a:moveTo>
                    <a:pt x="0" y="0"/>
                  </a:moveTo>
                  <a:lnTo>
                    <a:pt x="0" y="432619"/>
                  </a:lnTo>
                  <a:lnTo>
                    <a:pt x="11935" y="43261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3158B10A-DCEC-5E23-5B8A-24C36BAA56CA}"/>
                </a:ext>
              </a:extLst>
            </p:cNvPr>
            <p:cNvSpPr/>
            <p:nvPr/>
          </p:nvSpPr>
          <p:spPr>
            <a:xfrm>
              <a:off x="8556483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  <a:gd name="connsiteX5" fmla="*/ 0 w 11935"/>
                <a:gd name="connsiteY5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5B6D3CEF-B795-7486-F2CB-AAEAC812DCDA}"/>
                </a:ext>
              </a:extLst>
            </p:cNvPr>
            <p:cNvSpPr/>
            <p:nvPr/>
          </p:nvSpPr>
          <p:spPr>
            <a:xfrm>
              <a:off x="8556483" y="3056935"/>
              <a:ext cx="11935" cy="379764"/>
            </a:xfrm>
            <a:custGeom>
              <a:avLst/>
              <a:gdLst>
                <a:gd name="connsiteX0" fmla="*/ 0 w 11935"/>
                <a:gd name="connsiteY0" fmla="*/ 0 h 379764"/>
                <a:gd name="connsiteX1" fmla="*/ 0 w 11935"/>
                <a:gd name="connsiteY1" fmla="*/ 379765 h 379764"/>
                <a:gd name="connsiteX2" fmla="*/ 11935 w 11935"/>
                <a:gd name="connsiteY2" fmla="*/ 379765 h 379764"/>
                <a:gd name="connsiteX3" fmla="*/ 11935 w 11935"/>
                <a:gd name="connsiteY3" fmla="*/ 0 h 379764"/>
                <a:gd name="connsiteX4" fmla="*/ 0 w 11935"/>
                <a:gd name="connsiteY4" fmla="*/ 0 h 3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79764">
                  <a:moveTo>
                    <a:pt x="0" y="0"/>
                  </a:moveTo>
                  <a:lnTo>
                    <a:pt x="0" y="379765"/>
                  </a:lnTo>
                  <a:lnTo>
                    <a:pt x="11935" y="3797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186ECEA6-8D5E-E701-148B-D1BC9CCFA092}"/>
                </a:ext>
              </a:extLst>
            </p:cNvPr>
            <p:cNvSpPr/>
            <p:nvPr/>
          </p:nvSpPr>
          <p:spPr>
            <a:xfrm>
              <a:off x="8571400" y="3115661"/>
              <a:ext cx="11935" cy="321038"/>
            </a:xfrm>
            <a:custGeom>
              <a:avLst/>
              <a:gdLst>
                <a:gd name="connsiteX0" fmla="*/ 0 w 11935"/>
                <a:gd name="connsiteY0" fmla="*/ 0 h 321038"/>
                <a:gd name="connsiteX1" fmla="*/ 0 w 11935"/>
                <a:gd name="connsiteY1" fmla="*/ 321038 h 321038"/>
                <a:gd name="connsiteX2" fmla="*/ 11935 w 11935"/>
                <a:gd name="connsiteY2" fmla="*/ 321038 h 321038"/>
                <a:gd name="connsiteX3" fmla="*/ 11935 w 11935"/>
                <a:gd name="connsiteY3" fmla="*/ 0 h 321038"/>
                <a:gd name="connsiteX4" fmla="*/ 0 w 11935"/>
                <a:gd name="connsiteY4" fmla="*/ 0 h 321038"/>
                <a:gd name="connsiteX5" fmla="*/ 0 w 11935"/>
                <a:gd name="connsiteY5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9C57A0D-866E-21BF-99E9-D2DE23E8E8AC}"/>
                </a:ext>
              </a:extLst>
            </p:cNvPr>
            <p:cNvSpPr/>
            <p:nvPr/>
          </p:nvSpPr>
          <p:spPr>
            <a:xfrm>
              <a:off x="8571400" y="3115661"/>
              <a:ext cx="11935" cy="321038"/>
            </a:xfrm>
            <a:custGeom>
              <a:avLst/>
              <a:gdLst>
                <a:gd name="connsiteX0" fmla="*/ 0 w 11935"/>
                <a:gd name="connsiteY0" fmla="*/ 0 h 321038"/>
                <a:gd name="connsiteX1" fmla="*/ 0 w 11935"/>
                <a:gd name="connsiteY1" fmla="*/ 321038 h 321038"/>
                <a:gd name="connsiteX2" fmla="*/ 11935 w 11935"/>
                <a:gd name="connsiteY2" fmla="*/ 321038 h 321038"/>
                <a:gd name="connsiteX3" fmla="*/ 11935 w 11935"/>
                <a:gd name="connsiteY3" fmla="*/ 0 h 321038"/>
                <a:gd name="connsiteX4" fmla="*/ 0 w 11935"/>
                <a:gd name="connsiteY4" fmla="*/ 0 h 32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321038">
                  <a:moveTo>
                    <a:pt x="0" y="0"/>
                  </a:moveTo>
                  <a:lnTo>
                    <a:pt x="0" y="321038"/>
                  </a:lnTo>
                  <a:lnTo>
                    <a:pt x="11935" y="321038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1730FFA-501B-B720-2701-60BA1A8CBEB5}"/>
                </a:ext>
              </a:extLst>
            </p:cNvPr>
            <p:cNvSpPr/>
            <p:nvPr/>
          </p:nvSpPr>
          <p:spPr>
            <a:xfrm>
              <a:off x="8586325" y="3160687"/>
              <a:ext cx="11934" cy="276012"/>
            </a:xfrm>
            <a:custGeom>
              <a:avLst/>
              <a:gdLst>
                <a:gd name="connsiteX0" fmla="*/ 0 w 11934"/>
                <a:gd name="connsiteY0" fmla="*/ 0 h 276012"/>
                <a:gd name="connsiteX1" fmla="*/ 0 w 11934"/>
                <a:gd name="connsiteY1" fmla="*/ 276013 h 276012"/>
                <a:gd name="connsiteX2" fmla="*/ 11935 w 11934"/>
                <a:gd name="connsiteY2" fmla="*/ 276013 h 276012"/>
                <a:gd name="connsiteX3" fmla="*/ 11935 w 11934"/>
                <a:gd name="connsiteY3" fmla="*/ 0 h 276012"/>
                <a:gd name="connsiteX4" fmla="*/ 0 w 11934"/>
                <a:gd name="connsiteY4" fmla="*/ 0 h 276012"/>
                <a:gd name="connsiteX5" fmla="*/ 0 w 11934"/>
                <a:gd name="connsiteY5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365078E6-1D9C-51C2-C7D0-D8ABD408D6CC}"/>
                </a:ext>
              </a:extLst>
            </p:cNvPr>
            <p:cNvSpPr/>
            <p:nvPr/>
          </p:nvSpPr>
          <p:spPr>
            <a:xfrm>
              <a:off x="8586325" y="3160687"/>
              <a:ext cx="11934" cy="276012"/>
            </a:xfrm>
            <a:custGeom>
              <a:avLst/>
              <a:gdLst>
                <a:gd name="connsiteX0" fmla="*/ 0 w 11934"/>
                <a:gd name="connsiteY0" fmla="*/ 0 h 276012"/>
                <a:gd name="connsiteX1" fmla="*/ 0 w 11934"/>
                <a:gd name="connsiteY1" fmla="*/ 276013 h 276012"/>
                <a:gd name="connsiteX2" fmla="*/ 11935 w 11934"/>
                <a:gd name="connsiteY2" fmla="*/ 276013 h 276012"/>
                <a:gd name="connsiteX3" fmla="*/ 11935 w 11934"/>
                <a:gd name="connsiteY3" fmla="*/ 0 h 276012"/>
                <a:gd name="connsiteX4" fmla="*/ 0 w 11934"/>
                <a:gd name="connsiteY4" fmla="*/ 0 h 2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76012">
                  <a:moveTo>
                    <a:pt x="0" y="0"/>
                  </a:moveTo>
                  <a:lnTo>
                    <a:pt x="0" y="276013"/>
                  </a:lnTo>
                  <a:lnTo>
                    <a:pt x="11935" y="27601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0265FFC6-75F7-578E-D961-637BFF095F9E}"/>
                </a:ext>
              </a:extLst>
            </p:cNvPr>
            <p:cNvSpPr/>
            <p:nvPr/>
          </p:nvSpPr>
          <p:spPr>
            <a:xfrm>
              <a:off x="8601242" y="3209623"/>
              <a:ext cx="11934" cy="227076"/>
            </a:xfrm>
            <a:custGeom>
              <a:avLst/>
              <a:gdLst>
                <a:gd name="connsiteX0" fmla="*/ 0 w 11934"/>
                <a:gd name="connsiteY0" fmla="*/ 0 h 227076"/>
                <a:gd name="connsiteX1" fmla="*/ 0 w 11934"/>
                <a:gd name="connsiteY1" fmla="*/ 227077 h 227076"/>
                <a:gd name="connsiteX2" fmla="*/ 11935 w 11934"/>
                <a:gd name="connsiteY2" fmla="*/ 227077 h 227076"/>
                <a:gd name="connsiteX3" fmla="*/ 11935 w 11934"/>
                <a:gd name="connsiteY3" fmla="*/ 0 h 227076"/>
                <a:gd name="connsiteX4" fmla="*/ 0 w 11934"/>
                <a:gd name="connsiteY4" fmla="*/ 0 h 227076"/>
                <a:gd name="connsiteX5" fmla="*/ 0 w 11934"/>
                <a:gd name="connsiteY5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227076">
                  <a:moveTo>
                    <a:pt x="0" y="0"/>
                  </a:moveTo>
                  <a:lnTo>
                    <a:pt x="0" y="227077"/>
                  </a:lnTo>
                  <a:lnTo>
                    <a:pt x="11935" y="22707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6FC25D8-FA73-6B11-B1EB-0FAC6BD868E9}"/>
                </a:ext>
              </a:extLst>
            </p:cNvPr>
            <p:cNvSpPr/>
            <p:nvPr/>
          </p:nvSpPr>
          <p:spPr>
            <a:xfrm>
              <a:off x="8601242" y="3209623"/>
              <a:ext cx="11934" cy="227076"/>
            </a:xfrm>
            <a:custGeom>
              <a:avLst/>
              <a:gdLst>
                <a:gd name="connsiteX0" fmla="*/ 0 w 11934"/>
                <a:gd name="connsiteY0" fmla="*/ 0 h 227076"/>
                <a:gd name="connsiteX1" fmla="*/ 0 w 11934"/>
                <a:gd name="connsiteY1" fmla="*/ 227077 h 227076"/>
                <a:gd name="connsiteX2" fmla="*/ 11935 w 11934"/>
                <a:gd name="connsiteY2" fmla="*/ 227077 h 227076"/>
                <a:gd name="connsiteX3" fmla="*/ 11935 w 11934"/>
                <a:gd name="connsiteY3" fmla="*/ 0 h 227076"/>
                <a:gd name="connsiteX4" fmla="*/ 0 w 11934"/>
                <a:gd name="connsiteY4" fmla="*/ 0 h 2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227076">
                  <a:moveTo>
                    <a:pt x="0" y="0"/>
                  </a:moveTo>
                  <a:lnTo>
                    <a:pt x="0" y="227077"/>
                  </a:lnTo>
                  <a:lnTo>
                    <a:pt x="11935" y="22707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9C3FD89E-75DA-CEFF-B8C4-7367A8B5C38A}"/>
                </a:ext>
              </a:extLst>
            </p:cNvPr>
            <p:cNvSpPr/>
            <p:nvPr/>
          </p:nvSpPr>
          <p:spPr>
            <a:xfrm>
              <a:off x="8616158" y="3246817"/>
              <a:ext cx="11943" cy="189882"/>
            </a:xfrm>
            <a:custGeom>
              <a:avLst/>
              <a:gdLst>
                <a:gd name="connsiteX0" fmla="*/ 0 w 11943"/>
                <a:gd name="connsiteY0" fmla="*/ 0 h 189882"/>
                <a:gd name="connsiteX1" fmla="*/ 0 w 11943"/>
                <a:gd name="connsiteY1" fmla="*/ 189882 h 189882"/>
                <a:gd name="connsiteX2" fmla="*/ 11943 w 11943"/>
                <a:gd name="connsiteY2" fmla="*/ 189882 h 189882"/>
                <a:gd name="connsiteX3" fmla="*/ 11943 w 11943"/>
                <a:gd name="connsiteY3" fmla="*/ 0 h 189882"/>
                <a:gd name="connsiteX4" fmla="*/ 0 w 11943"/>
                <a:gd name="connsiteY4" fmla="*/ 0 h 189882"/>
                <a:gd name="connsiteX5" fmla="*/ 0 w 11943"/>
                <a:gd name="connsiteY5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89882">
                  <a:moveTo>
                    <a:pt x="0" y="0"/>
                  </a:moveTo>
                  <a:lnTo>
                    <a:pt x="0" y="189882"/>
                  </a:lnTo>
                  <a:lnTo>
                    <a:pt x="11943" y="189882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4A96C506-637F-D76C-DDBD-9573DC36457E}"/>
                </a:ext>
              </a:extLst>
            </p:cNvPr>
            <p:cNvSpPr/>
            <p:nvPr/>
          </p:nvSpPr>
          <p:spPr>
            <a:xfrm>
              <a:off x="8616158" y="3246817"/>
              <a:ext cx="11943" cy="189882"/>
            </a:xfrm>
            <a:custGeom>
              <a:avLst/>
              <a:gdLst>
                <a:gd name="connsiteX0" fmla="*/ 0 w 11943"/>
                <a:gd name="connsiteY0" fmla="*/ 0 h 189882"/>
                <a:gd name="connsiteX1" fmla="*/ 0 w 11943"/>
                <a:gd name="connsiteY1" fmla="*/ 189882 h 189882"/>
                <a:gd name="connsiteX2" fmla="*/ 11943 w 11943"/>
                <a:gd name="connsiteY2" fmla="*/ 189882 h 189882"/>
                <a:gd name="connsiteX3" fmla="*/ 11943 w 11943"/>
                <a:gd name="connsiteY3" fmla="*/ 0 h 189882"/>
                <a:gd name="connsiteX4" fmla="*/ 0 w 11943"/>
                <a:gd name="connsiteY4" fmla="*/ 0 h 18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89882">
                  <a:moveTo>
                    <a:pt x="0" y="0"/>
                  </a:moveTo>
                  <a:lnTo>
                    <a:pt x="0" y="189882"/>
                  </a:lnTo>
                  <a:lnTo>
                    <a:pt x="11943" y="189882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2DC67303-4EC5-01D9-08E5-6621CD58D3E8}"/>
                </a:ext>
              </a:extLst>
            </p:cNvPr>
            <p:cNvSpPr/>
            <p:nvPr/>
          </p:nvSpPr>
          <p:spPr>
            <a:xfrm>
              <a:off x="8631083" y="3285966"/>
              <a:ext cx="11935" cy="150733"/>
            </a:xfrm>
            <a:custGeom>
              <a:avLst/>
              <a:gdLst>
                <a:gd name="connsiteX0" fmla="*/ 0 w 11935"/>
                <a:gd name="connsiteY0" fmla="*/ 0 h 150733"/>
                <a:gd name="connsiteX1" fmla="*/ 0 w 11935"/>
                <a:gd name="connsiteY1" fmla="*/ 150733 h 150733"/>
                <a:gd name="connsiteX2" fmla="*/ 11935 w 11935"/>
                <a:gd name="connsiteY2" fmla="*/ 150733 h 150733"/>
                <a:gd name="connsiteX3" fmla="*/ 11935 w 11935"/>
                <a:gd name="connsiteY3" fmla="*/ 0 h 150733"/>
                <a:gd name="connsiteX4" fmla="*/ 0 w 11935"/>
                <a:gd name="connsiteY4" fmla="*/ 0 h 150733"/>
                <a:gd name="connsiteX5" fmla="*/ 0 w 11935"/>
                <a:gd name="connsiteY5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50733">
                  <a:moveTo>
                    <a:pt x="0" y="0"/>
                  </a:moveTo>
                  <a:lnTo>
                    <a:pt x="0" y="150733"/>
                  </a:lnTo>
                  <a:lnTo>
                    <a:pt x="11935" y="150733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EDFFB95-4CB6-CEB5-39CF-CF8DC2521115}"/>
                </a:ext>
              </a:extLst>
            </p:cNvPr>
            <p:cNvSpPr/>
            <p:nvPr/>
          </p:nvSpPr>
          <p:spPr>
            <a:xfrm>
              <a:off x="8631083" y="3285966"/>
              <a:ext cx="11935" cy="150733"/>
            </a:xfrm>
            <a:custGeom>
              <a:avLst/>
              <a:gdLst>
                <a:gd name="connsiteX0" fmla="*/ 0 w 11935"/>
                <a:gd name="connsiteY0" fmla="*/ 0 h 150733"/>
                <a:gd name="connsiteX1" fmla="*/ 0 w 11935"/>
                <a:gd name="connsiteY1" fmla="*/ 150733 h 150733"/>
                <a:gd name="connsiteX2" fmla="*/ 11935 w 11935"/>
                <a:gd name="connsiteY2" fmla="*/ 150733 h 150733"/>
                <a:gd name="connsiteX3" fmla="*/ 11935 w 11935"/>
                <a:gd name="connsiteY3" fmla="*/ 0 h 150733"/>
                <a:gd name="connsiteX4" fmla="*/ 0 w 11935"/>
                <a:gd name="connsiteY4" fmla="*/ 0 h 15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50733">
                  <a:moveTo>
                    <a:pt x="0" y="0"/>
                  </a:moveTo>
                  <a:lnTo>
                    <a:pt x="0" y="150733"/>
                  </a:lnTo>
                  <a:lnTo>
                    <a:pt x="11935" y="150733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34CCF3E4-168E-6911-69AF-50FD8550E559}"/>
                </a:ext>
              </a:extLst>
            </p:cNvPr>
            <p:cNvSpPr/>
            <p:nvPr/>
          </p:nvSpPr>
          <p:spPr>
            <a:xfrm>
              <a:off x="8646000" y="3313374"/>
              <a:ext cx="11934" cy="123325"/>
            </a:xfrm>
            <a:custGeom>
              <a:avLst/>
              <a:gdLst>
                <a:gd name="connsiteX0" fmla="*/ 0 w 11934"/>
                <a:gd name="connsiteY0" fmla="*/ 0 h 123325"/>
                <a:gd name="connsiteX1" fmla="*/ 0 w 11934"/>
                <a:gd name="connsiteY1" fmla="*/ 123326 h 123325"/>
                <a:gd name="connsiteX2" fmla="*/ 11935 w 11934"/>
                <a:gd name="connsiteY2" fmla="*/ 123326 h 123325"/>
                <a:gd name="connsiteX3" fmla="*/ 11935 w 11934"/>
                <a:gd name="connsiteY3" fmla="*/ 0 h 123325"/>
                <a:gd name="connsiteX4" fmla="*/ 0 w 11934"/>
                <a:gd name="connsiteY4" fmla="*/ 0 h 123325"/>
                <a:gd name="connsiteX5" fmla="*/ 0 w 11934"/>
                <a:gd name="connsiteY5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B10E0A95-DFE3-13D3-79BF-22A31B1A968B}"/>
                </a:ext>
              </a:extLst>
            </p:cNvPr>
            <p:cNvSpPr/>
            <p:nvPr/>
          </p:nvSpPr>
          <p:spPr>
            <a:xfrm>
              <a:off x="8646000" y="3313374"/>
              <a:ext cx="11934" cy="123325"/>
            </a:xfrm>
            <a:custGeom>
              <a:avLst/>
              <a:gdLst>
                <a:gd name="connsiteX0" fmla="*/ 0 w 11934"/>
                <a:gd name="connsiteY0" fmla="*/ 0 h 123325"/>
                <a:gd name="connsiteX1" fmla="*/ 0 w 11934"/>
                <a:gd name="connsiteY1" fmla="*/ 123326 h 123325"/>
                <a:gd name="connsiteX2" fmla="*/ 11935 w 11934"/>
                <a:gd name="connsiteY2" fmla="*/ 123326 h 123325"/>
                <a:gd name="connsiteX3" fmla="*/ 11935 w 11934"/>
                <a:gd name="connsiteY3" fmla="*/ 0 h 123325"/>
                <a:gd name="connsiteX4" fmla="*/ 0 w 11934"/>
                <a:gd name="connsiteY4" fmla="*/ 0 h 12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23325">
                  <a:moveTo>
                    <a:pt x="0" y="0"/>
                  </a:moveTo>
                  <a:lnTo>
                    <a:pt x="0" y="123326"/>
                  </a:lnTo>
                  <a:lnTo>
                    <a:pt x="11935" y="123326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B23711BE-724B-50DF-C149-F2AD8808233E}"/>
                </a:ext>
              </a:extLst>
            </p:cNvPr>
            <p:cNvSpPr/>
            <p:nvPr/>
          </p:nvSpPr>
          <p:spPr>
            <a:xfrm>
              <a:off x="8660925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  <a:gd name="connsiteX5" fmla="*/ 0 w 11935"/>
                <a:gd name="connsiteY5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0DE2AD1-0554-0F24-BB5E-85C21F868058}"/>
                </a:ext>
              </a:extLst>
            </p:cNvPr>
            <p:cNvSpPr/>
            <p:nvPr/>
          </p:nvSpPr>
          <p:spPr>
            <a:xfrm>
              <a:off x="8660925" y="3342735"/>
              <a:ext cx="11935" cy="93964"/>
            </a:xfrm>
            <a:custGeom>
              <a:avLst/>
              <a:gdLst>
                <a:gd name="connsiteX0" fmla="*/ 0 w 11935"/>
                <a:gd name="connsiteY0" fmla="*/ 0 h 93964"/>
                <a:gd name="connsiteX1" fmla="*/ 0 w 11935"/>
                <a:gd name="connsiteY1" fmla="*/ 93964 h 93964"/>
                <a:gd name="connsiteX2" fmla="*/ 11935 w 11935"/>
                <a:gd name="connsiteY2" fmla="*/ 93964 h 93964"/>
                <a:gd name="connsiteX3" fmla="*/ 11935 w 11935"/>
                <a:gd name="connsiteY3" fmla="*/ 0 h 93964"/>
                <a:gd name="connsiteX4" fmla="*/ 0 w 11935"/>
                <a:gd name="connsiteY4" fmla="*/ 0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3964">
                  <a:moveTo>
                    <a:pt x="0" y="0"/>
                  </a:moveTo>
                  <a:lnTo>
                    <a:pt x="0" y="93964"/>
                  </a:lnTo>
                  <a:lnTo>
                    <a:pt x="11935" y="9396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7F28A902-8952-94A4-B57C-C101DF775991}"/>
                </a:ext>
              </a:extLst>
            </p:cNvPr>
            <p:cNvSpPr/>
            <p:nvPr/>
          </p:nvSpPr>
          <p:spPr>
            <a:xfrm>
              <a:off x="8675842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  <a:gd name="connsiteX5" fmla="*/ 0 w 11934"/>
                <a:gd name="connsiteY5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515C6693-FAA9-F554-AA91-FBAB189D02BA}"/>
                </a:ext>
              </a:extLst>
            </p:cNvPr>
            <p:cNvSpPr/>
            <p:nvPr/>
          </p:nvSpPr>
          <p:spPr>
            <a:xfrm>
              <a:off x="8675842" y="3362318"/>
              <a:ext cx="11934" cy="74381"/>
            </a:xfrm>
            <a:custGeom>
              <a:avLst/>
              <a:gdLst>
                <a:gd name="connsiteX0" fmla="*/ 0 w 11934"/>
                <a:gd name="connsiteY0" fmla="*/ 0 h 74381"/>
                <a:gd name="connsiteX1" fmla="*/ 0 w 11934"/>
                <a:gd name="connsiteY1" fmla="*/ 74381 h 74381"/>
                <a:gd name="connsiteX2" fmla="*/ 11935 w 11934"/>
                <a:gd name="connsiteY2" fmla="*/ 74381 h 74381"/>
                <a:gd name="connsiteX3" fmla="*/ 11935 w 11934"/>
                <a:gd name="connsiteY3" fmla="*/ 0 h 74381"/>
                <a:gd name="connsiteX4" fmla="*/ 0 w 11934"/>
                <a:gd name="connsiteY4" fmla="*/ 0 h 7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74381">
                  <a:moveTo>
                    <a:pt x="0" y="0"/>
                  </a:moveTo>
                  <a:lnTo>
                    <a:pt x="0" y="74381"/>
                  </a:lnTo>
                  <a:lnTo>
                    <a:pt x="11935" y="7438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AC84B546-1D87-98F1-63D8-605AC698D238}"/>
                </a:ext>
              </a:extLst>
            </p:cNvPr>
            <p:cNvSpPr/>
            <p:nvPr/>
          </p:nvSpPr>
          <p:spPr>
            <a:xfrm>
              <a:off x="8690767" y="3381893"/>
              <a:ext cx="11934" cy="54806"/>
            </a:xfrm>
            <a:custGeom>
              <a:avLst/>
              <a:gdLst>
                <a:gd name="connsiteX0" fmla="*/ 0 w 11934"/>
                <a:gd name="connsiteY0" fmla="*/ 0 h 54806"/>
                <a:gd name="connsiteX1" fmla="*/ 0 w 11934"/>
                <a:gd name="connsiteY1" fmla="*/ 54807 h 54806"/>
                <a:gd name="connsiteX2" fmla="*/ 11935 w 11934"/>
                <a:gd name="connsiteY2" fmla="*/ 54807 h 54806"/>
                <a:gd name="connsiteX3" fmla="*/ 11935 w 11934"/>
                <a:gd name="connsiteY3" fmla="*/ 0 h 54806"/>
                <a:gd name="connsiteX4" fmla="*/ 0 w 11934"/>
                <a:gd name="connsiteY4" fmla="*/ 0 h 54806"/>
                <a:gd name="connsiteX5" fmla="*/ 0 w 11934"/>
                <a:gd name="connsiteY5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D95D703-762B-BAB1-E3D4-B3A17BF09ED9}"/>
                </a:ext>
              </a:extLst>
            </p:cNvPr>
            <p:cNvSpPr/>
            <p:nvPr/>
          </p:nvSpPr>
          <p:spPr>
            <a:xfrm>
              <a:off x="8690767" y="3381893"/>
              <a:ext cx="11934" cy="54806"/>
            </a:xfrm>
            <a:custGeom>
              <a:avLst/>
              <a:gdLst>
                <a:gd name="connsiteX0" fmla="*/ 0 w 11934"/>
                <a:gd name="connsiteY0" fmla="*/ 0 h 54806"/>
                <a:gd name="connsiteX1" fmla="*/ 0 w 11934"/>
                <a:gd name="connsiteY1" fmla="*/ 54807 h 54806"/>
                <a:gd name="connsiteX2" fmla="*/ 11935 w 11934"/>
                <a:gd name="connsiteY2" fmla="*/ 54807 h 54806"/>
                <a:gd name="connsiteX3" fmla="*/ 11935 w 11934"/>
                <a:gd name="connsiteY3" fmla="*/ 0 h 54806"/>
                <a:gd name="connsiteX4" fmla="*/ 0 w 11934"/>
                <a:gd name="connsiteY4" fmla="*/ 0 h 5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4806">
                  <a:moveTo>
                    <a:pt x="0" y="0"/>
                  </a:moveTo>
                  <a:lnTo>
                    <a:pt x="0" y="54807"/>
                  </a:lnTo>
                  <a:lnTo>
                    <a:pt x="11935" y="5480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96D4A765-4A6F-061F-B253-3EA8B60F8276}"/>
                </a:ext>
              </a:extLst>
            </p:cNvPr>
            <p:cNvSpPr/>
            <p:nvPr/>
          </p:nvSpPr>
          <p:spPr>
            <a:xfrm>
              <a:off x="8705684" y="3393634"/>
              <a:ext cx="11934" cy="43065"/>
            </a:xfrm>
            <a:custGeom>
              <a:avLst/>
              <a:gdLst>
                <a:gd name="connsiteX0" fmla="*/ 0 w 11934"/>
                <a:gd name="connsiteY0" fmla="*/ 0 h 43065"/>
                <a:gd name="connsiteX1" fmla="*/ 0 w 11934"/>
                <a:gd name="connsiteY1" fmla="*/ 43065 h 43065"/>
                <a:gd name="connsiteX2" fmla="*/ 11935 w 11934"/>
                <a:gd name="connsiteY2" fmla="*/ 43065 h 43065"/>
                <a:gd name="connsiteX3" fmla="*/ 11935 w 11934"/>
                <a:gd name="connsiteY3" fmla="*/ 0 h 43065"/>
                <a:gd name="connsiteX4" fmla="*/ 0 w 11934"/>
                <a:gd name="connsiteY4" fmla="*/ 0 h 43065"/>
                <a:gd name="connsiteX5" fmla="*/ 0 w 11934"/>
                <a:gd name="connsiteY5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82ABD41E-227C-CCBD-4895-CCF2D3B30C03}"/>
                </a:ext>
              </a:extLst>
            </p:cNvPr>
            <p:cNvSpPr/>
            <p:nvPr/>
          </p:nvSpPr>
          <p:spPr>
            <a:xfrm>
              <a:off x="8705684" y="3393634"/>
              <a:ext cx="11934" cy="43065"/>
            </a:xfrm>
            <a:custGeom>
              <a:avLst/>
              <a:gdLst>
                <a:gd name="connsiteX0" fmla="*/ 0 w 11934"/>
                <a:gd name="connsiteY0" fmla="*/ 0 h 43065"/>
                <a:gd name="connsiteX1" fmla="*/ 0 w 11934"/>
                <a:gd name="connsiteY1" fmla="*/ 43065 h 43065"/>
                <a:gd name="connsiteX2" fmla="*/ 11935 w 11934"/>
                <a:gd name="connsiteY2" fmla="*/ 43065 h 43065"/>
                <a:gd name="connsiteX3" fmla="*/ 11935 w 11934"/>
                <a:gd name="connsiteY3" fmla="*/ 0 h 43065"/>
                <a:gd name="connsiteX4" fmla="*/ 0 w 11934"/>
                <a:gd name="connsiteY4" fmla="*/ 0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43065">
                  <a:moveTo>
                    <a:pt x="0" y="0"/>
                  </a:moveTo>
                  <a:lnTo>
                    <a:pt x="0" y="43065"/>
                  </a:lnTo>
                  <a:lnTo>
                    <a:pt x="11935" y="43065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E290F631-6664-21AA-B330-8D040AF8B25F}"/>
                </a:ext>
              </a:extLst>
            </p:cNvPr>
            <p:cNvSpPr/>
            <p:nvPr/>
          </p:nvSpPr>
          <p:spPr>
            <a:xfrm>
              <a:off x="8720600" y="3407338"/>
              <a:ext cx="11943" cy="29361"/>
            </a:xfrm>
            <a:custGeom>
              <a:avLst/>
              <a:gdLst>
                <a:gd name="connsiteX0" fmla="*/ 0 w 11943"/>
                <a:gd name="connsiteY0" fmla="*/ 0 h 29361"/>
                <a:gd name="connsiteX1" fmla="*/ 0 w 11943"/>
                <a:gd name="connsiteY1" fmla="*/ 29362 h 29361"/>
                <a:gd name="connsiteX2" fmla="*/ 11943 w 11943"/>
                <a:gd name="connsiteY2" fmla="*/ 29362 h 29361"/>
                <a:gd name="connsiteX3" fmla="*/ 11943 w 11943"/>
                <a:gd name="connsiteY3" fmla="*/ 0 h 29361"/>
                <a:gd name="connsiteX4" fmla="*/ 0 w 11943"/>
                <a:gd name="connsiteY4" fmla="*/ 0 h 29361"/>
                <a:gd name="connsiteX5" fmla="*/ 0 w 11943"/>
                <a:gd name="connsiteY5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29361">
                  <a:moveTo>
                    <a:pt x="0" y="0"/>
                  </a:moveTo>
                  <a:lnTo>
                    <a:pt x="0" y="29362"/>
                  </a:lnTo>
                  <a:lnTo>
                    <a:pt x="11943" y="29362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A9AD3D65-DEAC-AB18-43CB-C7F04EE4BF1D}"/>
                </a:ext>
              </a:extLst>
            </p:cNvPr>
            <p:cNvSpPr/>
            <p:nvPr/>
          </p:nvSpPr>
          <p:spPr>
            <a:xfrm>
              <a:off x="8720600" y="3407338"/>
              <a:ext cx="11943" cy="29361"/>
            </a:xfrm>
            <a:custGeom>
              <a:avLst/>
              <a:gdLst>
                <a:gd name="connsiteX0" fmla="*/ 0 w 11943"/>
                <a:gd name="connsiteY0" fmla="*/ 0 h 29361"/>
                <a:gd name="connsiteX1" fmla="*/ 0 w 11943"/>
                <a:gd name="connsiteY1" fmla="*/ 29362 h 29361"/>
                <a:gd name="connsiteX2" fmla="*/ 11943 w 11943"/>
                <a:gd name="connsiteY2" fmla="*/ 29362 h 29361"/>
                <a:gd name="connsiteX3" fmla="*/ 11943 w 11943"/>
                <a:gd name="connsiteY3" fmla="*/ 0 h 29361"/>
                <a:gd name="connsiteX4" fmla="*/ 0 w 11943"/>
                <a:gd name="connsiteY4" fmla="*/ 0 h 2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29361">
                  <a:moveTo>
                    <a:pt x="0" y="0"/>
                  </a:moveTo>
                  <a:lnTo>
                    <a:pt x="0" y="29362"/>
                  </a:lnTo>
                  <a:lnTo>
                    <a:pt x="11943" y="29362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7166C6E8-05B1-A9F7-19A0-70C790D8519E}"/>
                </a:ext>
              </a:extLst>
            </p:cNvPr>
            <p:cNvSpPr/>
            <p:nvPr/>
          </p:nvSpPr>
          <p:spPr>
            <a:xfrm>
              <a:off x="8735525" y="3415171"/>
              <a:ext cx="11935" cy="21528"/>
            </a:xfrm>
            <a:custGeom>
              <a:avLst/>
              <a:gdLst>
                <a:gd name="connsiteX0" fmla="*/ 0 w 11935"/>
                <a:gd name="connsiteY0" fmla="*/ 0 h 21528"/>
                <a:gd name="connsiteX1" fmla="*/ 0 w 11935"/>
                <a:gd name="connsiteY1" fmla="*/ 21529 h 21528"/>
                <a:gd name="connsiteX2" fmla="*/ 11935 w 11935"/>
                <a:gd name="connsiteY2" fmla="*/ 21529 h 21528"/>
                <a:gd name="connsiteX3" fmla="*/ 11935 w 11935"/>
                <a:gd name="connsiteY3" fmla="*/ 0 h 21528"/>
                <a:gd name="connsiteX4" fmla="*/ 0 w 11935"/>
                <a:gd name="connsiteY4" fmla="*/ 0 h 21528"/>
                <a:gd name="connsiteX5" fmla="*/ 0 w 11935"/>
                <a:gd name="connsiteY5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21528">
                  <a:moveTo>
                    <a:pt x="0" y="0"/>
                  </a:moveTo>
                  <a:lnTo>
                    <a:pt x="0" y="21529"/>
                  </a:lnTo>
                  <a:lnTo>
                    <a:pt x="11935" y="21529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0D9B08C2-10B1-887B-1FBF-8693DBF6495B}"/>
                </a:ext>
              </a:extLst>
            </p:cNvPr>
            <p:cNvSpPr/>
            <p:nvPr/>
          </p:nvSpPr>
          <p:spPr>
            <a:xfrm>
              <a:off x="8735525" y="3415171"/>
              <a:ext cx="11935" cy="21528"/>
            </a:xfrm>
            <a:custGeom>
              <a:avLst/>
              <a:gdLst>
                <a:gd name="connsiteX0" fmla="*/ 0 w 11935"/>
                <a:gd name="connsiteY0" fmla="*/ 0 h 21528"/>
                <a:gd name="connsiteX1" fmla="*/ 0 w 11935"/>
                <a:gd name="connsiteY1" fmla="*/ 21529 h 21528"/>
                <a:gd name="connsiteX2" fmla="*/ 11935 w 11935"/>
                <a:gd name="connsiteY2" fmla="*/ 21529 h 21528"/>
                <a:gd name="connsiteX3" fmla="*/ 11935 w 11935"/>
                <a:gd name="connsiteY3" fmla="*/ 0 h 21528"/>
                <a:gd name="connsiteX4" fmla="*/ 0 w 11935"/>
                <a:gd name="connsiteY4" fmla="*/ 0 h 2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21528">
                  <a:moveTo>
                    <a:pt x="0" y="0"/>
                  </a:moveTo>
                  <a:lnTo>
                    <a:pt x="0" y="21529"/>
                  </a:lnTo>
                  <a:lnTo>
                    <a:pt x="11935" y="21529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44638B64-AD5C-1B34-9D7D-1D289B96FE01}"/>
                </a:ext>
              </a:extLst>
            </p:cNvPr>
            <p:cNvSpPr/>
            <p:nvPr/>
          </p:nvSpPr>
          <p:spPr>
            <a:xfrm>
              <a:off x="8750442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  <a:gd name="connsiteX5" fmla="*/ 0 w 11935"/>
                <a:gd name="connsiteY5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FC9B9BA2-2530-E29F-CA4F-79BDBE9C73DC}"/>
                </a:ext>
              </a:extLst>
            </p:cNvPr>
            <p:cNvSpPr/>
            <p:nvPr/>
          </p:nvSpPr>
          <p:spPr>
            <a:xfrm>
              <a:off x="8750442" y="3422996"/>
              <a:ext cx="11935" cy="13703"/>
            </a:xfrm>
            <a:custGeom>
              <a:avLst/>
              <a:gdLst>
                <a:gd name="connsiteX0" fmla="*/ 0 w 11935"/>
                <a:gd name="connsiteY0" fmla="*/ 0 h 13703"/>
                <a:gd name="connsiteX1" fmla="*/ 0 w 11935"/>
                <a:gd name="connsiteY1" fmla="*/ 13704 h 13703"/>
                <a:gd name="connsiteX2" fmla="*/ 11935 w 11935"/>
                <a:gd name="connsiteY2" fmla="*/ 13704 h 13703"/>
                <a:gd name="connsiteX3" fmla="*/ 11935 w 11935"/>
                <a:gd name="connsiteY3" fmla="*/ 0 h 13703"/>
                <a:gd name="connsiteX4" fmla="*/ 0 w 11935"/>
                <a:gd name="connsiteY4" fmla="*/ 0 h 1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13703">
                  <a:moveTo>
                    <a:pt x="0" y="0"/>
                  </a:moveTo>
                  <a:lnTo>
                    <a:pt x="0" y="13704"/>
                  </a:lnTo>
                  <a:lnTo>
                    <a:pt x="11935" y="1370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B40355B0-16A3-E3E4-2C29-44EC89987DD4}"/>
                </a:ext>
              </a:extLst>
            </p:cNvPr>
            <p:cNvSpPr/>
            <p:nvPr/>
          </p:nvSpPr>
          <p:spPr>
            <a:xfrm>
              <a:off x="8765367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  <a:gd name="connsiteX5" fmla="*/ 0 w 11935"/>
                <a:gd name="connsiteY5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27409EE-7AC5-F687-210E-EC6E4B1C4406}"/>
                </a:ext>
              </a:extLst>
            </p:cNvPr>
            <p:cNvSpPr/>
            <p:nvPr/>
          </p:nvSpPr>
          <p:spPr>
            <a:xfrm>
              <a:off x="8765367" y="3426912"/>
              <a:ext cx="11935" cy="9787"/>
            </a:xfrm>
            <a:custGeom>
              <a:avLst/>
              <a:gdLst>
                <a:gd name="connsiteX0" fmla="*/ 0 w 11935"/>
                <a:gd name="connsiteY0" fmla="*/ 0 h 9787"/>
                <a:gd name="connsiteX1" fmla="*/ 0 w 11935"/>
                <a:gd name="connsiteY1" fmla="*/ 9787 h 9787"/>
                <a:gd name="connsiteX2" fmla="*/ 11935 w 11935"/>
                <a:gd name="connsiteY2" fmla="*/ 9787 h 9787"/>
                <a:gd name="connsiteX3" fmla="*/ 11935 w 11935"/>
                <a:gd name="connsiteY3" fmla="*/ 0 h 9787"/>
                <a:gd name="connsiteX4" fmla="*/ 0 w 11935"/>
                <a:gd name="connsiteY4" fmla="*/ 0 h 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5" h="9787">
                  <a:moveTo>
                    <a:pt x="0" y="0"/>
                  </a:moveTo>
                  <a:lnTo>
                    <a:pt x="0" y="9787"/>
                  </a:lnTo>
                  <a:lnTo>
                    <a:pt x="11935" y="978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0FE03CB1-3779-A30B-282E-4C159FEF695C}"/>
                </a:ext>
              </a:extLst>
            </p:cNvPr>
            <p:cNvSpPr/>
            <p:nvPr/>
          </p:nvSpPr>
          <p:spPr>
            <a:xfrm>
              <a:off x="8780284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  <a:gd name="connsiteX5" fmla="*/ 0 w 11934"/>
                <a:gd name="connsiteY5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A2A34A52-55C1-FA65-46A4-B717C081C0AC}"/>
                </a:ext>
              </a:extLst>
            </p:cNvPr>
            <p:cNvSpPr/>
            <p:nvPr/>
          </p:nvSpPr>
          <p:spPr>
            <a:xfrm>
              <a:off x="8780284" y="3430829"/>
              <a:ext cx="11934" cy="5870"/>
            </a:xfrm>
            <a:custGeom>
              <a:avLst/>
              <a:gdLst>
                <a:gd name="connsiteX0" fmla="*/ 0 w 11934"/>
                <a:gd name="connsiteY0" fmla="*/ 0 h 5870"/>
                <a:gd name="connsiteX1" fmla="*/ 0 w 11934"/>
                <a:gd name="connsiteY1" fmla="*/ 5871 h 5870"/>
                <a:gd name="connsiteX2" fmla="*/ 11935 w 11934"/>
                <a:gd name="connsiteY2" fmla="*/ 5871 h 5870"/>
                <a:gd name="connsiteX3" fmla="*/ 11935 w 11934"/>
                <a:gd name="connsiteY3" fmla="*/ 0 h 5870"/>
                <a:gd name="connsiteX4" fmla="*/ 0 w 11934"/>
                <a:gd name="connsiteY4" fmla="*/ 0 h 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5870">
                  <a:moveTo>
                    <a:pt x="0" y="0"/>
                  </a:moveTo>
                  <a:lnTo>
                    <a:pt x="0" y="5871"/>
                  </a:lnTo>
                  <a:lnTo>
                    <a:pt x="11935" y="5871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9632DFEC-B89F-15E0-D098-8EC581A354E1}"/>
                </a:ext>
              </a:extLst>
            </p:cNvPr>
            <p:cNvSpPr/>
            <p:nvPr/>
          </p:nvSpPr>
          <p:spPr>
            <a:xfrm>
              <a:off x="8795209" y="3432783"/>
              <a:ext cx="11934" cy="3916"/>
            </a:xfrm>
            <a:custGeom>
              <a:avLst/>
              <a:gdLst>
                <a:gd name="connsiteX0" fmla="*/ 0 w 11934"/>
                <a:gd name="connsiteY0" fmla="*/ 0 h 3916"/>
                <a:gd name="connsiteX1" fmla="*/ 0 w 11934"/>
                <a:gd name="connsiteY1" fmla="*/ 3917 h 3916"/>
                <a:gd name="connsiteX2" fmla="*/ 11935 w 11934"/>
                <a:gd name="connsiteY2" fmla="*/ 3917 h 3916"/>
                <a:gd name="connsiteX3" fmla="*/ 11935 w 11934"/>
                <a:gd name="connsiteY3" fmla="*/ 0 h 3916"/>
                <a:gd name="connsiteX4" fmla="*/ 0 w 11934"/>
                <a:gd name="connsiteY4" fmla="*/ 0 h 3916"/>
                <a:gd name="connsiteX5" fmla="*/ 0 w 11934"/>
                <a:gd name="connsiteY5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B279F04E-765C-7837-3B1F-E1C0E1CE259A}"/>
                </a:ext>
              </a:extLst>
            </p:cNvPr>
            <p:cNvSpPr/>
            <p:nvPr/>
          </p:nvSpPr>
          <p:spPr>
            <a:xfrm>
              <a:off x="8795209" y="3432783"/>
              <a:ext cx="11934" cy="3916"/>
            </a:xfrm>
            <a:custGeom>
              <a:avLst/>
              <a:gdLst>
                <a:gd name="connsiteX0" fmla="*/ 0 w 11934"/>
                <a:gd name="connsiteY0" fmla="*/ 0 h 3916"/>
                <a:gd name="connsiteX1" fmla="*/ 0 w 11934"/>
                <a:gd name="connsiteY1" fmla="*/ 3917 h 3916"/>
                <a:gd name="connsiteX2" fmla="*/ 11935 w 11934"/>
                <a:gd name="connsiteY2" fmla="*/ 3917 h 3916"/>
                <a:gd name="connsiteX3" fmla="*/ 11935 w 11934"/>
                <a:gd name="connsiteY3" fmla="*/ 0 h 3916"/>
                <a:gd name="connsiteX4" fmla="*/ 0 w 11934"/>
                <a:gd name="connsiteY4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3916">
                  <a:moveTo>
                    <a:pt x="0" y="0"/>
                  </a:moveTo>
                  <a:lnTo>
                    <a:pt x="0" y="3917"/>
                  </a:lnTo>
                  <a:lnTo>
                    <a:pt x="11935" y="3917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19BD18EA-2544-5D73-771C-7862C40CD683}"/>
                </a:ext>
              </a:extLst>
            </p:cNvPr>
            <p:cNvSpPr/>
            <p:nvPr/>
          </p:nvSpPr>
          <p:spPr>
            <a:xfrm>
              <a:off x="8810126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  <a:gd name="connsiteX5" fmla="*/ 0 w 11934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04FA3A22-2898-FC72-3AC5-2B50B3E18BDD}"/>
                </a:ext>
              </a:extLst>
            </p:cNvPr>
            <p:cNvSpPr/>
            <p:nvPr/>
          </p:nvSpPr>
          <p:spPr>
            <a:xfrm>
              <a:off x="8810126" y="3434745"/>
              <a:ext cx="11934" cy="1954"/>
            </a:xfrm>
            <a:custGeom>
              <a:avLst/>
              <a:gdLst>
                <a:gd name="connsiteX0" fmla="*/ 0 w 11934"/>
                <a:gd name="connsiteY0" fmla="*/ 0 h 1954"/>
                <a:gd name="connsiteX1" fmla="*/ 0 w 11934"/>
                <a:gd name="connsiteY1" fmla="*/ 1954 h 1954"/>
                <a:gd name="connsiteX2" fmla="*/ 11935 w 11934"/>
                <a:gd name="connsiteY2" fmla="*/ 1954 h 1954"/>
                <a:gd name="connsiteX3" fmla="*/ 11935 w 11934"/>
                <a:gd name="connsiteY3" fmla="*/ 0 h 1954"/>
                <a:gd name="connsiteX4" fmla="*/ 0 w 11934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34" h="1954">
                  <a:moveTo>
                    <a:pt x="0" y="0"/>
                  </a:moveTo>
                  <a:lnTo>
                    <a:pt x="0" y="1954"/>
                  </a:lnTo>
                  <a:lnTo>
                    <a:pt x="11935" y="1954"/>
                  </a:lnTo>
                  <a:lnTo>
                    <a:pt x="11935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A345A030-6450-E58B-E843-829840D794D2}"/>
                </a:ext>
              </a:extLst>
            </p:cNvPr>
            <p:cNvSpPr/>
            <p:nvPr/>
          </p:nvSpPr>
          <p:spPr>
            <a:xfrm>
              <a:off x="8825042" y="3434745"/>
              <a:ext cx="11943" cy="1954"/>
            </a:xfrm>
            <a:custGeom>
              <a:avLst/>
              <a:gdLst>
                <a:gd name="connsiteX0" fmla="*/ 0 w 11943"/>
                <a:gd name="connsiteY0" fmla="*/ 0 h 1954"/>
                <a:gd name="connsiteX1" fmla="*/ 0 w 11943"/>
                <a:gd name="connsiteY1" fmla="*/ 1954 h 1954"/>
                <a:gd name="connsiteX2" fmla="*/ 11943 w 11943"/>
                <a:gd name="connsiteY2" fmla="*/ 1954 h 1954"/>
                <a:gd name="connsiteX3" fmla="*/ 11943 w 11943"/>
                <a:gd name="connsiteY3" fmla="*/ 0 h 1954"/>
                <a:gd name="connsiteX4" fmla="*/ 0 w 11943"/>
                <a:gd name="connsiteY4" fmla="*/ 0 h 1954"/>
                <a:gd name="connsiteX5" fmla="*/ 0 w 11943"/>
                <a:gd name="connsiteY5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3" h="1954">
                  <a:moveTo>
                    <a:pt x="0" y="0"/>
                  </a:moveTo>
                  <a:lnTo>
                    <a:pt x="0" y="1954"/>
                  </a:lnTo>
                  <a:lnTo>
                    <a:pt x="11943" y="1954"/>
                  </a:lnTo>
                  <a:lnTo>
                    <a:pt x="1194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7863A4AD-7FEA-6845-E065-54211F27BE9F}"/>
                </a:ext>
              </a:extLst>
            </p:cNvPr>
            <p:cNvSpPr/>
            <p:nvPr/>
          </p:nvSpPr>
          <p:spPr>
            <a:xfrm>
              <a:off x="8825042" y="3434745"/>
              <a:ext cx="11943" cy="1954"/>
            </a:xfrm>
            <a:custGeom>
              <a:avLst/>
              <a:gdLst>
                <a:gd name="connsiteX0" fmla="*/ 0 w 11943"/>
                <a:gd name="connsiteY0" fmla="*/ 0 h 1954"/>
                <a:gd name="connsiteX1" fmla="*/ 0 w 11943"/>
                <a:gd name="connsiteY1" fmla="*/ 1954 h 1954"/>
                <a:gd name="connsiteX2" fmla="*/ 11943 w 11943"/>
                <a:gd name="connsiteY2" fmla="*/ 1954 h 1954"/>
                <a:gd name="connsiteX3" fmla="*/ 11943 w 11943"/>
                <a:gd name="connsiteY3" fmla="*/ 0 h 1954"/>
                <a:gd name="connsiteX4" fmla="*/ 0 w 11943"/>
                <a:gd name="connsiteY4" fmla="*/ 0 h 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3" h="1954">
                  <a:moveTo>
                    <a:pt x="0" y="0"/>
                  </a:moveTo>
                  <a:lnTo>
                    <a:pt x="0" y="1954"/>
                  </a:lnTo>
                  <a:lnTo>
                    <a:pt x="11943" y="1954"/>
                  </a:lnTo>
                  <a:lnTo>
                    <a:pt x="11943" y="0"/>
                  </a:lnTo>
                  <a:lnTo>
                    <a:pt x="0" y="0"/>
                  </a:lnTo>
                </a:path>
              </a:pathLst>
            </a:custGeom>
            <a:noFill/>
            <a:ln w="336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945DF5CC-6C7E-4F46-C036-6593DED91C6A}"/>
                </a:ext>
              </a:extLst>
            </p:cNvPr>
            <p:cNvSpPr/>
            <p:nvPr/>
          </p:nvSpPr>
          <p:spPr>
            <a:xfrm>
              <a:off x="733730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11CB9F86-EAAD-4F19-FC68-EF62DF0929FC}"/>
                </a:ext>
              </a:extLst>
            </p:cNvPr>
            <p:cNvSpPr/>
            <p:nvPr/>
          </p:nvSpPr>
          <p:spPr>
            <a:xfrm>
              <a:off x="735222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F9DEB5A8-DBEA-B18A-E895-EBB50B363572}"/>
                </a:ext>
              </a:extLst>
            </p:cNvPr>
            <p:cNvSpPr/>
            <p:nvPr/>
          </p:nvSpPr>
          <p:spPr>
            <a:xfrm>
              <a:off x="736714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6C204BB7-9696-B537-5FB0-AD287F0102CE}"/>
                </a:ext>
              </a:extLst>
            </p:cNvPr>
            <p:cNvSpPr/>
            <p:nvPr/>
          </p:nvSpPr>
          <p:spPr>
            <a:xfrm>
              <a:off x="738206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0DCB439-C518-3C40-B949-3A440813F612}"/>
                </a:ext>
              </a:extLst>
            </p:cNvPr>
            <p:cNvSpPr/>
            <p:nvPr/>
          </p:nvSpPr>
          <p:spPr>
            <a:xfrm>
              <a:off x="739698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68934FF3-7A1A-E958-4FCE-F771CCD6FFE6}"/>
                </a:ext>
              </a:extLst>
            </p:cNvPr>
            <p:cNvSpPr/>
            <p:nvPr/>
          </p:nvSpPr>
          <p:spPr>
            <a:xfrm>
              <a:off x="741190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70F5721-7D36-B842-5BAA-9FA266365A9B}"/>
                </a:ext>
              </a:extLst>
            </p:cNvPr>
            <p:cNvSpPr/>
            <p:nvPr/>
          </p:nvSpPr>
          <p:spPr>
            <a:xfrm>
              <a:off x="742682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14B84BC3-BF5A-A880-5F13-C4DBB690AA91}"/>
                </a:ext>
              </a:extLst>
            </p:cNvPr>
            <p:cNvSpPr/>
            <p:nvPr/>
          </p:nvSpPr>
          <p:spPr>
            <a:xfrm>
              <a:off x="744174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471BBEE-043A-5906-21E3-D2D2795CB346}"/>
                </a:ext>
              </a:extLst>
            </p:cNvPr>
            <p:cNvSpPr/>
            <p:nvPr/>
          </p:nvSpPr>
          <p:spPr>
            <a:xfrm>
              <a:off x="7456663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CFEA0164-4645-C2B1-D102-FBA507DEF34A}"/>
                </a:ext>
              </a:extLst>
            </p:cNvPr>
            <p:cNvSpPr/>
            <p:nvPr/>
          </p:nvSpPr>
          <p:spPr>
            <a:xfrm>
              <a:off x="747158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60DFC5BC-5E6F-2920-A505-1E30209DD97F}"/>
                </a:ext>
              </a:extLst>
            </p:cNvPr>
            <p:cNvSpPr/>
            <p:nvPr/>
          </p:nvSpPr>
          <p:spPr>
            <a:xfrm>
              <a:off x="748650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08F53D34-C3C2-0A63-932F-3AB5611A0273}"/>
                </a:ext>
              </a:extLst>
            </p:cNvPr>
            <p:cNvSpPr/>
            <p:nvPr/>
          </p:nvSpPr>
          <p:spPr>
            <a:xfrm>
              <a:off x="750142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ACB72A6-CBE9-4E35-07D0-1729653A6551}"/>
                </a:ext>
              </a:extLst>
            </p:cNvPr>
            <p:cNvSpPr/>
            <p:nvPr/>
          </p:nvSpPr>
          <p:spPr>
            <a:xfrm>
              <a:off x="751634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B49A5432-51B1-FB5F-75B0-BE41160F621B}"/>
                </a:ext>
              </a:extLst>
            </p:cNvPr>
            <p:cNvSpPr/>
            <p:nvPr/>
          </p:nvSpPr>
          <p:spPr>
            <a:xfrm>
              <a:off x="753126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26BDE5B4-B709-C7CE-5893-C577A85D721D}"/>
                </a:ext>
              </a:extLst>
            </p:cNvPr>
            <p:cNvSpPr/>
            <p:nvPr/>
          </p:nvSpPr>
          <p:spPr>
            <a:xfrm>
              <a:off x="7546185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67EA78BA-DC7F-1BC9-88FB-F4E61790B3E7}"/>
                </a:ext>
              </a:extLst>
            </p:cNvPr>
            <p:cNvSpPr/>
            <p:nvPr/>
          </p:nvSpPr>
          <p:spPr>
            <a:xfrm>
              <a:off x="756110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B25A0772-AFDB-EBA9-A898-F35C1C8D0511}"/>
                </a:ext>
              </a:extLst>
            </p:cNvPr>
            <p:cNvSpPr/>
            <p:nvPr/>
          </p:nvSpPr>
          <p:spPr>
            <a:xfrm>
              <a:off x="757602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65EE53DE-6E4A-574B-2DAD-7CE4D4002029}"/>
                </a:ext>
              </a:extLst>
            </p:cNvPr>
            <p:cNvSpPr/>
            <p:nvPr/>
          </p:nvSpPr>
          <p:spPr>
            <a:xfrm>
              <a:off x="759094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C9410772-E158-FA71-DA22-35E011D92899}"/>
                </a:ext>
              </a:extLst>
            </p:cNvPr>
            <p:cNvSpPr/>
            <p:nvPr/>
          </p:nvSpPr>
          <p:spPr>
            <a:xfrm>
              <a:off x="7605866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4BFB704D-B8C6-4426-0E16-25EFE891D15E}"/>
                </a:ext>
              </a:extLst>
            </p:cNvPr>
            <p:cNvSpPr/>
            <p:nvPr/>
          </p:nvSpPr>
          <p:spPr>
            <a:xfrm>
              <a:off x="762078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3C969AF5-B815-8117-92DF-F81E95119E1D}"/>
                </a:ext>
              </a:extLst>
            </p:cNvPr>
            <p:cNvSpPr/>
            <p:nvPr/>
          </p:nvSpPr>
          <p:spPr>
            <a:xfrm>
              <a:off x="763570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8EA0A27-20E8-0BAC-3B35-714001F3FF68}"/>
                </a:ext>
              </a:extLst>
            </p:cNvPr>
            <p:cNvSpPr/>
            <p:nvPr/>
          </p:nvSpPr>
          <p:spPr>
            <a:xfrm>
              <a:off x="76506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D427E188-3F88-1583-6F9C-3B6D593EC9B8}"/>
                </a:ext>
              </a:extLst>
            </p:cNvPr>
            <p:cNvSpPr/>
            <p:nvPr/>
          </p:nvSpPr>
          <p:spPr>
            <a:xfrm>
              <a:off x="766554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7D60F845-50F2-9F54-4BE9-755971941BA0}"/>
                </a:ext>
              </a:extLst>
            </p:cNvPr>
            <p:cNvSpPr/>
            <p:nvPr/>
          </p:nvSpPr>
          <p:spPr>
            <a:xfrm>
              <a:off x="768046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AAE0B6D-FDF0-2FED-AF78-CFC842E4E26C}"/>
                </a:ext>
              </a:extLst>
            </p:cNvPr>
            <p:cNvSpPr/>
            <p:nvPr/>
          </p:nvSpPr>
          <p:spPr>
            <a:xfrm>
              <a:off x="7695388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E5F1C2FC-CE0E-01E5-5C30-74BC1E6A271D}"/>
                </a:ext>
              </a:extLst>
            </p:cNvPr>
            <p:cNvSpPr/>
            <p:nvPr/>
          </p:nvSpPr>
          <p:spPr>
            <a:xfrm>
              <a:off x="771030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41B48CF0-6738-1FD1-5773-C862F3071DFC}"/>
                </a:ext>
              </a:extLst>
            </p:cNvPr>
            <p:cNvSpPr/>
            <p:nvPr/>
          </p:nvSpPr>
          <p:spPr>
            <a:xfrm>
              <a:off x="772522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00DED2E6-C9E4-BB2A-2894-BF90E92F00CC}"/>
                </a:ext>
              </a:extLst>
            </p:cNvPr>
            <p:cNvSpPr/>
            <p:nvPr/>
          </p:nvSpPr>
          <p:spPr>
            <a:xfrm>
              <a:off x="774014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E243C74F-7818-591D-EF44-0E315CE99E94}"/>
                </a:ext>
              </a:extLst>
            </p:cNvPr>
            <p:cNvSpPr/>
            <p:nvPr/>
          </p:nvSpPr>
          <p:spPr>
            <a:xfrm>
              <a:off x="775506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FF2AC38-FDF7-1102-B2E9-17795A17A04B}"/>
                </a:ext>
              </a:extLst>
            </p:cNvPr>
            <p:cNvSpPr/>
            <p:nvPr/>
          </p:nvSpPr>
          <p:spPr>
            <a:xfrm>
              <a:off x="776999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55EB6D16-6172-A7DB-D2CD-777F783766D9}"/>
                </a:ext>
              </a:extLst>
            </p:cNvPr>
            <p:cNvSpPr/>
            <p:nvPr/>
          </p:nvSpPr>
          <p:spPr>
            <a:xfrm>
              <a:off x="7784910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69A74DC1-6C90-48F9-7BBB-DAADD8415C4A}"/>
                </a:ext>
              </a:extLst>
            </p:cNvPr>
            <p:cNvSpPr/>
            <p:nvPr/>
          </p:nvSpPr>
          <p:spPr>
            <a:xfrm>
              <a:off x="7799827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41F89637-EDE1-DE0A-489D-939306DFEDD8}"/>
                </a:ext>
              </a:extLst>
            </p:cNvPr>
            <p:cNvSpPr/>
            <p:nvPr/>
          </p:nvSpPr>
          <p:spPr>
            <a:xfrm>
              <a:off x="7814752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35DB9641-3709-BF69-BB0B-EBD29A091C17}"/>
                </a:ext>
              </a:extLst>
            </p:cNvPr>
            <p:cNvSpPr/>
            <p:nvPr/>
          </p:nvSpPr>
          <p:spPr>
            <a:xfrm>
              <a:off x="7829669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ACD452A2-1972-7BB5-42E2-5C44A09262B7}"/>
                </a:ext>
              </a:extLst>
            </p:cNvPr>
            <p:cNvSpPr/>
            <p:nvPr/>
          </p:nvSpPr>
          <p:spPr>
            <a:xfrm>
              <a:off x="7844594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5C8A4681-0227-29A8-71E9-A29D444397CF}"/>
                </a:ext>
              </a:extLst>
            </p:cNvPr>
            <p:cNvSpPr/>
            <p:nvPr/>
          </p:nvSpPr>
          <p:spPr>
            <a:xfrm>
              <a:off x="7859511" y="3435015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57146F28-3B7E-8467-AD12-71738347DCD2}"/>
                </a:ext>
              </a:extLst>
            </p:cNvPr>
            <p:cNvSpPr/>
            <p:nvPr/>
          </p:nvSpPr>
          <p:spPr>
            <a:xfrm>
              <a:off x="7874427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0DAA9A20-91CC-3444-F995-7F1EFA7E390C}"/>
                </a:ext>
              </a:extLst>
            </p:cNvPr>
            <p:cNvSpPr/>
            <p:nvPr/>
          </p:nvSpPr>
          <p:spPr>
            <a:xfrm>
              <a:off x="7889352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849B7F51-A1AB-8F08-004E-82B8C3ED2890}"/>
                </a:ext>
              </a:extLst>
            </p:cNvPr>
            <p:cNvSpPr/>
            <p:nvPr/>
          </p:nvSpPr>
          <p:spPr>
            <a:xfrm>
              <a:off x="7904269" y="343109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E3482973-45C9-2DCB-8046-BD76E29C99E7}"/>
                </a:ext>
              </a:extLst>
            </p:cNvPr>
            <p:cNvSpPr/>
            <p:nvPr/>
          </p:nvSpPr>
          <p:spPr>
            <a:xfrm>
              <a:off x="7919194" y="3429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39FC4290-8880-A9EF-6791-A1D014B12750}"/>
                </a:ext>
              </a:extLst>
            </p:cNvPr>
            <p:cNvSpPr/>
            <p:nvPr/>
          </p:nvSpPr>
          <p:spPr>
            <a:xfrm>
              <a:off x="7934111" y="3425228"/>
              <a:ext cx="3369" cy="3369"/>
            </a:xfrm>
            <a:custGeom>
              <a:avLst/>
              <a:gdLst>
                <a:gd name="connsiteX0" fmla="*/ 3369 w 3369"/>
                <a:gd name="connsiteY0" fmla="*/ 1684 h 3369"/>
                <a:gd name="connsiteX1" fmla="*/ 1685 w 3369"/>
                <a:gd name="connsiteY1" fmla="*/ 3369 h 3369"/>
                <a:gd name="connsiteX2" fmla="*/ 0 w 3369"/>
                <a:gd name="connsiteY2" fmla="*/ 1684 h 3369"/>
                <a:gd name="connsiteX3" fmla="*/ 1685 w 3369"/>
                <a:gd name="connsiteY3" fmla="*/ 0 h 3369"/>
                <a:gd name="connsiteX4" fmla="*/ 3369 w 3369"/>
                <a:gd name="connsiteY4" fmla="*/ 1684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4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4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4BA9C1F3-210C-7866-227F-7288B6FB6F78}"/>
                </a:ext>
              </a:extLst>
            </p:cNvPr>
            <p:cNvSpPr/>
            <p:nvPr/>
          </p:nvSpPr>
          <p:spPr>
            <a:xfrm>
              <a:off x="7949036" y="342131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A9B8521-C26A-2A59-7252-6FCF07C9E6BD}"/>
                </a:ext>
              </a:extLst>
            </p:cNvPr>
            <p:cNvSpPr/>
            <p:nvPr/>
          </p:nvSpPr>
          <p:spPr>
            <a:xfrm>
              <a:off x="7963952" y="341348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6562FCCB-DB50-11B1-8C7F-FAB00DC1980C}"/>
                </a:ext>
              </a:extLst>
            </p:cNvPr>
            <p:cNvSpPr/>
            <p:nvPr/>
          </p:nvSpPr>
          <p:spPr>
            <a:xfrm>
              <a:off x="7978869" y="340565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BB467B70-3137-CAF2-70F1-487138328877}"/>
                </a:ext>
              </a:extLst>
            </p:cNvPr>
            <p:cNvSpPr/>
            <p:nvPr/>
          </p:nvSpPr>
          <p:spPr>
            <a:xfrm>
              <a:off x="7993794" y="33919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D2C84655-D8CD-4976-62C9-B7200CABB1A7}"/>
                </a:ext>
              </a:extLst>
            </p:cNvPr>
            <p:cNvSpPr/>
            <p:nvPr/>
          </p:nvSpPr>
          <p:spPr>
            <a:xfrm>
              <a:off x="8008711" y="338020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78DA6DEF-3262-C646-5F46-19E7F123BD23}"/>
                </a:ext>
              </a:extLst>
            </p:cNvPr>
            <p:cNvSpPr/>
            <p:nvPr/>
          </p:nvSpPr>
          <p:spPr>
            <a:xfrm>
              <a:off x="8023636" y="336063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B8A3237D-C98A-3FB0-4258-A8E04855046A}"/>
                </a:ext>
              </a:extLst>
            </p:cNvPr>
            <p:cNvSpPr/>
            <p:nvPr/>
          </p:nvSpPr>
          <p:spPr>
            <a:xfrm>
              <a:off x="8038553" y="334105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05B1051-54F3-78B6-8CB3-E46604FC849A}"/>
                </a:ext>
              </a:extLst>
            </p:cNvPr>
            <p:cNvSpPr/>
            <p:nvPr/>
          </p:nvSpPr>
          <p:spPr>
            <a:xfrm>
              <a:off x="8053478" y="3311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A4345D98-E343-3D97-D8A3-7BC01A6A08AC}"/>
                </a:ext>
              </a:extLst>
            </p:cNvPr>
            <p:cNvSpPr/>
            <p:nvPr/>
          </p:nvSpPr>
          <p:spPr>
            <a:xfrm>
              <a:off x="8068394" y="328428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E0B1F5DF-AB75-CA9D-F089-5CB0EDF77B38}"/>
                </a:ext>
              </a:extLst>
            </p:cNvPr>
            <p:cNvSpPr/>
            <p:nvPr/>
          </p:nvSpPr>
          <p:spPr>
            <a:xfrm>
              <a:off x="8083319" y="324513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60619D87-8DE0-1584-8E19-B99FA117D32B}"/>
                </a:ext>
              </a:extLst>
            </p:cNvPr>
            <p:cNvSpPr/>
            <p:nvPr/>
          </p:nvSpPr>
          <p:spPr>
            <a:xfrm>
              <a:off x="8098236" y="32079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590A953-1C14-6C7B-D5AD-FF8650EFAFE4}"/>
                </a:ext>
              </a:extLst>
            </p:cNvPr>
            <p:cNvSpPr/>
            <p:nvPr/>
          </p:nvSpPr>
          <p:spPr>
            <a:xfrm>
              <a:off x="8113153" y="315900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8B8EC4B3-6875-00FC-1DDD-07A09D97187D}"/>
                </a:ext>
              </a:extLst>
            </p:cNvPr>
            <p:cNvSpPr/>
            <p:nvPr/>
          </p:nvSpPr>
          <p:spPr>
            <a:xfrm>
              <a:off x="8128078" y="311397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192F423A-05C9-426E-A4C4-3DD32F8204C3}"/>
                </a:ext>
              </a:extLst>
            </p:cNvPr>
            <p:cNvSpPr/>
            <p:nvPr/>
          </p:nvSpPr>
          <p:spPr>
            <a:xfrm>
              <a:off x="8142995" y="30552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0D920CE4-E69B-C56C-6376-868731A91D40}"/>
                </a:ext>
              </a:extLst>
            </p:cNvPr>
            <p:cNvSpPr/>
            <p:nvPr/>
          </p:nvSpPr>
          <p:spPr>
            <a:xfrm>
              <a:off x="8157920" y="300239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232D63FA-877C-2835-FB2F-2B3BE6CE9E12}"/>
                </a:ext>
              </a:extLst>
            </p:cNvPr>
            <p:cNvSpPr/>
            <p:nvPr/>
          </p:nvSpPr>
          <p:spPr>
            <a:xfrm>
              <a:off x="8172836" y="29358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3BEE3E0D-7D54-D046-AE54-1862CFB00109}"/>
                </a:ext>
              </a:extLst>
            </p:cNvPr>
            <p:cNvSpPr/>
            <p:nvPr/>
          </p:nvSpPr>
          <p:spPr>
            <a:xfrm>
              <a:off x="8187761" y="287906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FBDB0DBE-529A-CBD4-1917-66BA9D814A51}"/>
                </a:ext>
              </a:extLst>
            </p:cNvPr>
            <p:cNvSpPr/>
            <p:nvPr/>
          </p:nvSpPr>
          <p:spPr>
            <a:xfrm>
              <a:off x="8202678" y="281055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7B7E90C-2860-38BA-4E64-3216502D2CC5}"/>
                </a:ext>
              </a:extLst>
            </p:cNvPr>
            <p:cNvSpPr/>
            <p:nvPr/>
          </p:nvSpPr>
          <p:spPr>
            <a:xfrm>
              <a:off x="8217595" y="27537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304F5E2-9052-E856-5517-0B844FD82A72}"/>
                </a:ext>
              </a:extLst>
            </p:cNvPr>
            <p:cNvSpPr/>
            <p:nvPr/>
          </p:nvSpPr>
          <p:spPr>
            <a:xfrm>
              <a:off x="8232520" y="268527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5C8C2BFA-BE73-8478-8C68-50BD6DB28655}"/>
                </a:ext>
              </a:extLst>
            </p:cNvPr>
            <p:cNvSpPr/>
            <p:nvPr/>
          </p:nvSpPr>
          <p:spPr>
            <a:xfrm>
              <a:off x="8247436" y="263437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71BFDC86-5A1C-B2EC-BE35-02230CA0C28D}"/>
                </a:ext>
              </a:extLst>
            </p:cNvPr>
            <p:cNvSpPr/>
            <p:nvPr/>
          </p:nvSpPr>
          <p:spPr>
            <a:xfrm>
              <a:off x="8262362" y="2573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396571E0-5E1A-AA11-247C-EE992AA81622}"/>
                </a:ext>
              </a:extLst>
            </p:cNvPr>
            <p:cNvSpPr/>
            <p:nvPr/>
          </p:nvSpPr>
          <p:spPr>
            <a:xfrm>
              <a:off x="8277278" y="253258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AB1F76AF-ECA7-996C-989C-3784422EA94B}"/>
                </a:ext>
              </a:extLst>
            </p:cNvPr>
            <p:cNvSpPr/>
            <p:nvPr/>
          </p:nvSpPr>
          <p:spPr>
            <a:xfrm>
              <a:off x="8292203" y="248364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2C7CCE80-11AE-CA73-4A4B-9459194C6628}"/>
                </a:ext>
              </a:extLst>
            </p:cNvPr>
            <p:cNvSpPr/>
            <p:nvPr/>
          </p:nvSpPr>
          <p:spPr>
            <a:xfrm>
              <a:off x="8307120" y="245819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1CD60489-D4D4-72E6-F92D-4814DEC99931}"/>
                </a:ext>
              </a:extLst>
            </p:cNvPr>
            <p:cNvSpPr/>
            <p:nvPr/>
          </p:nvSpPr>
          <p:spPr>
            <a:xfrm>
              <a:off x="8322037" y="242687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C87EB895-6ECF-BA12-8AD8-A6E4F12067A4}"/>
                </a:ext>
              </a:extLst>
            </p:cNvPr>
            <p:cNvSpPr/>
            <p:nvPr/>
          </p:nvSpPr>
          <p:spPr>
            <a:xfrm>
              <a:off x="8336962" y="241904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524636C1-E8E8-C56D-0403-DC775BB02B85}"/>
                </a:ext>
              </a:extLst>
            </p:cNvPr>
            <p:cNvSpPr/>
            <p:nvPr/>
          </p:nvSpPr>
          <p:spPr>
            <a:xfrm>
              <a:off x="8351878" y="24053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1678828E-B6C3-9A28-04A1-A6023A0B96DE}"/>
                </a:ext>
              </a:extLst>
            </p:cNvPr>
            <p:cNvSpPr/>
            <p:nvPr/>
          </p:nvSpPr>
          <p:spPr>
            <a:xfrm>
              <a:off x="8366803" y="241904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0A76FCF-BCF5-6B7F-3269-A1E9A7D6B81D}"/>
                </a:ext>
              </a:extLst>
            </p:cNvPr>
            <p:cNvSpPr/>
            <p:nvPr/>
          </p:nvSpPr>
          <p:spPr>
            <a:xfrm>
              <a:off x="8381720" y="242687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80DE2319-FDCE-8620-5826-AE8EAB2A6296}"/>
                </a:ext>
              </a:extLst>
            </p:cNvPr>
            <p:cNvSpPr/>
            <p:nvPr/>
          </p:nvSpPr>
          <p:spPr>
            <a:xfrm>
              <a:off x="8396645" y="245819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A377338C-CF1B-278A-E0A3-B70EBE414C7C}"/>
                </a:ext>
              </a:extLst>
            </p:cNvPr>
            <p:cNvSpPr/>
            <p:nvPr/>
          </p:nvSpPr>
          <p:spPr>
            <a:xfrm>
              <a:off x="8411562" y="248364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771CB581-2686-DE5F-7A65-AA6ED5361D78}"/>
                </a:ext>
              </a:extLst>
            </p:cNvPr>
            <p:cNvSpPr/>
            <p:nvPr/>
          </p:nvSpPr>
          <p:spPr>
            <a:xfrm>
              <a:off x="8426478" y="253258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BCE5ED9-5A23-ED22-7084-397BB62CFE4B}"/>
                </a:ext>
              </a:extLst>
            </p:cNvPr>
            <p:cNvSpPr/>
            <p:nvPr/>
          </p:nvSpPr>
          <p:spPr>
            <a:xfrm>
              <a:off x="8441404" y="2573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6FA58288-1FD2-9F60-555B-F5EA7D2A7431}"/>
                </a:ext>
              </a:extLst>
            </p:cNvPr>
            <p:cNvSpPr/>
            <p:nvPr/>
          </p:nvSpPr>
          <p:spPr>
            <a:xfrm>
              <a:off x="8456320" y="263437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19B0AD8C-361E-5EEF-0132-3737C35BD0FB}"/>
                </a:ext>
              </a:extLst>
            </p:cNvPr>
            <p:cNvSpPr/>
            <p:nvPr/>
          </p:nvSpPr>
          <p:spPr>
            <a:xfrm>
              <a:off x="8471245" y="268527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1AEC59F6-EBAA-C5F0-9A7F-8FBF1CFB7CF5}"/>
                </a:ext>
              </a:extLst>
            </p:cNvPr>
            <p:cNvSpPr/>
            <p:nvPr/>
          </p:nvSpPr>
          <p:spPr>
            <a:xfrm>
              <a:off x="8486162" y="275378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F6E3177-9037-5CA2-983A-92A4176B0B9B}"/>
                </a:ext>
              </a:extLst>
            </p:cNvPr>
            <p:cNvSpPr/>
            <p:nvPr/>
          </p:nvSpPr>
          <p:spPr>
            <a:xfrm>
              <a:off x="8501087" y="281055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0CF6C5E6-41A3-9534-9F37-D28E5F13E81A}"/>
                </a:ext>
              </a:extLst>
            </p:cNvPr>
            <p:cNvSpPr/>
            <p:nvPr/>
          </p:nvSpPr>
          <p:spPr>
            <a:xfrm>
              <a:off x="8516004" y="287906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F08BDADC-FCAD-2B6F-62CC-FE77AB0F7985}"/>
                </a:ext>
              </a:extLst>
            </p:cNvPr>
            <p:cNvSpPr/>
            <p:nvPr/>
          </p:nvSpPr>
          <p:spPr>
            <a:xfrm>
              <a:off x="8530920" y="29358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61ECC412-0F30-B6E2-AD41-D005B5BBC153}"/>
                </a:ext>
              </a:extLst>
            </p:cNvPr>
            <p:cNvSpPr/>
            <p:nvPr/>
          </p:nvSpPr>
          <p:spPr>
            <a:xfrm>
              <a:off x="8545845" y="300239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98E5C112-00FF-8BF6-6158-0C101076C63A}"/>
                </a:ext>
              </a:extLst>
            </p:cNvPr>
            <p:cNvSpPr/>
            <p:nvPr/>
          </p:nvSpPr>
          <p:spPr>
            <a:xfrm>
              <a:off x="8560762" y="30552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1CF24455-FA26-E643-13C4-ED6FA67EB7E6}"/>
                </a:ext>
              </a:extLst>
            </p:cNvPr>
            <p:cNvSpPr/>
            <p:nvPr/>
          </p:nvSpPr>
          <p:spPr>
            <a:xfrm>
              <a:off x="8575687" y="3113977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BA66D2AF-60DB-7190-4CB6-F0CB594C2930}"/>
                </a:ext>
              </a:extLst>
            </p:cNvPr>
            <p:cNvSpPr/>
            <p:nvPr/>
          </p:nvSpPr>
          <p:spPr>
            <a:xfrm>
              <a:off x="8590604" y="315900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4B6FCD88-5C4D-9D22-CBA0-1F52E04A7992}"/>
                </a:ext>
              </a:extLst>
            </p:cNvPr>
            <p:cNvSpPr/>
            <p:nvPr/>
          </p:nvSpPr>
          <p:spPr>
            <a:xfrm>
              <a:off x="8605529" y="320793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9967ED3D-1430-1DA6-FCF6-2C3154CB17FF}"/>
                </a:ext>
              </a:extLst>
            </p:cNvPr>
            <p:cNvSpPr/>
            <p:nvPr/>
          </p:nvSpPr>
          <p:spPr>
            <a:xfrm>
              <a:off x="8620446" y="324513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B0BA0D9-29CD-A99A-BB40-3DF814829DF6}"/>
                </a:ext>
              </a:extLst>
            </p:cNvPr>
            <p:cNvSpPr/>
            <p:nvPr/>
          </p:nvSpPr>
          <p:spPr>
            <a:xfrm>
              <a:off x="8635362" y="3284282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31044AE-9FAC-4D2B-0060-B45141C58D0C}"/>
                </a:ext>
              </a:extLst>
            </p:cNvPr>
            <p:cNvSpPr/>
            <p:nvPr/>
          </p:nvSpPr>
          <p:spPr>
            <a:xfrm>
              <a:off x="8650287" y="3311689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8451D3C4-5B3F-E7F1-3D95-563E9098BB8A}"/>
                </a:ext>
              </a:extLst>
            </p:cNvPr>
            <p:cNvSpPr/>
            <p:nvPr/>
          </p:nvSpPr>
          <p:spPr>
            <a:xfrm>
              <a:off x="8665204" y="334105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1B84F45-20F3-6DC8-7548-4C92AFBB7F2E}"/>
                </a:ext>
              </a:extLst>
            </p:cNvPr>
            <p:cNvSpPr/>
            <p:nvPr/>
          </p:nvSpPr>
          <p:spPr>
            <a:xfrm>
              <a:off x="8680129" y="336063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778BD3D-05F5-D50E-0AFD-E5F6B7094136}"/>
                </a:ext>
              </a:extLst>
            </p:cNvPr>
            <p:cNvSpPr/>
            <p:nvPr/>
          </p:nvSpPr>
          <p:spPr>
            <a:xfrm>
              <a:off x="8695046" y="338020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420DAB54-BF7C-CAD2-D28C-71DA011C6A36}"/>
                </a:ext>
              </a:extLst>
            </p:cNvPr>
            <p:cNvSpPr/>
            <p:nvPr/>
          </p:nvSpPr>
          <p:spPr>
            <a:xfrm>
              <a:off x="8709971" y="3391950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8AB6B0AC-EECA-97B7-D3B2-F0E0BB2E6AD6}"/>
                </a:ext>
              </a:extLst>
            </p:cNvPr>
            <p:cNvSpPr/>
            <p:nvPr/>
          </p:nvSpPr>
          <p:spPr>
            <a:xfrm>
              <a:off x="8724887" y="3405653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10592176-6AA8-CDAD-E0B8-DFC0C2A6B65B}"/>
                </a:ext>
              </a:extLst>
            </p:cNvPr>
            <p:cNvSpPr/>
            <p:nvPr/>
          </p:nvSpPr>
          <p:spPr>
            <a:xfrm>
              <a:off x="8739804" y="3413486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49E1B627-BCA8-583B-672B-A768FBEC30D9}"/>
                </a:ext>
              </a:extLst>
            </p:cNvPr>
            <p:cNvSpPr/>
            <p:nvPr/>
          </p:nvSpPr>
          <p:spPr>
            <a:xfrm>
              <a:off x="8754729" y="342131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4D455568-FDC6-731A-CD13-A5E6CBCCC808}"/>
                </a:ext>
              </a:extLst>
            </p:cNvPr>
            <p:cNvSpPr/>
            <p:nvPr/>
          </p:nvSpPr>
          <p:spPr>
            <a:xfrm>
              <a:off x="8769646" y="3425228"/>
              <a:ext cx="3369" cy="3369"/>
            </a:xfrm>
            <a:custGeom>
              <a:avLst/>
              <a:gdLst>
                <a:gd name="connsiteX0" fmla="*/ 3369 w 3369"/>
                <a:gd name="connsiteY0" fmla="*/ 1684 h 3369"/>
                <a:gd name="connsiteX1" fmla="*/ 1685 w 3369"/>
                <a:gd name="connsiteY1" fmla="*/ 3369 h 3369"/>
                <a:gd name="connsiteX2" fmla="*/ 0 w 3369"/>
                <a:gd name="connsiteY2" fmla="*/ 1684 h 3369"/>
                <a:gd name="connsiteX3" fmla="*/ 1685 w 3369"/>
                <a:gd name="connsiteY3" fmla="*/ 0 h 3369"/>
                <a:gd name="connsiteX4" fmla="*/ 3369 w 3369"/>
                <a:gd name="connsiteY4" fmla="*/ 1684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4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4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2BCE1942-AB1D-CB8F-FD17-93BB3A84170F}"/>
                </a:ext>
              </a:extLst>
            </p:cNvPr>
            <p:cNvSpPr/>
            <p:nvPr/>
          </p:nvSpPr>
          <p:spPr>
            <a:xfrm>
              <a:off x="8784571" y="3429144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BBF3F54E-68F8-DCC5-DB31-2A084918D7C4}"/>
                </a:ext>
              </a:extLst>
            </p:cNvPr>
            <p:cNvSpPr/>
            <p:nvPr/>
          </p:nvSpPr>
          <p:spPr>
            <a:xfrm>
              <a:off x="8799488" y="3431098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4 w 3369"/>
                <a:gd name="connsiteY1" fmla="*/ 3369 h 3369"/>
                <a:gd name="connsiteX2" fmla="*/ 0 w 3369"/>
                <a:gd name="connsiteY2" fmla="*/ 1685 h 3369"/>
                <a:gd name="connsiteX3" fmla="*/ 1684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4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4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DF8AAD0E-2D3A-E409-B15B-BD0AD63E4E27}"/>
                </a:ext>
              </a:extLst>
            </p:cNvPr>
            <p:cNvSpPr/>
            <p:nvPr/>
          </p:nvSpPr>
          <p:spPr>
            <a:xfrm>
              <a:off x="8814413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A3E19B3A-6FD7-37B3-7F85-17A203D90FD3}"/>
                </a:ext>
              </a:extLst>
            </p:cNvPr>
            <p:cNvSpPr/>
            <p:nvPr/>
          </p:nvSpPr>
          <p:spPr>
            <a:xfrm>
              <a:off x="8829329" y="3433061"/>
              <a:ext cx="3369" cy="3369"/>
            </a:xfrm>
            <a:custGeom>
              <a:avLst/>
              <a:gdLst>
                <a:gd name="connsiteX0" fmla="*/ 3369 w 3369"/>
                <a:gd name="connsiteY0" fmla="*/ 1685 h 3369"/>
                <a:gd name="connsiteX1" fmla="*/ 1685 w 3369"/>
                <a:gd name="connsiteY1" fmla="*/ 3369 h 3369"/>
                <a:gd name="connsiteX2" fmla="*/ 0 w 3369"/>
                <a:gd name="connsiteY2" fmla="*/ 1685 h 3369"/>
                <a:gd name="connsiteX3" fmla="*/ 1685 w 3369"/>
                <a:gd name="connsiteY3" fmla="*/ 0 h 3369"/>
                <a:gd name="connsiteX4" fmla="*/ 3369 w 3369"/>
                <a:gd name="connsiteY4" fmla="*/ 1685 h 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9" h="3369">
                  <a:moveTo>
                    <a:pt x="3369" y="1685"/>
                  </a:moveTo>
                  <a:cubicBezTo>
                    <a:pt x="3369" y="2615"/>
                    <a:pt x="2615" y="3369"/>
                    <a:pt x="1685" y="3369"/>
                  </a:cubicBezTo>
                  <a:cubicBezTo>
                    <a:pt x="754" y="3369"/>
                    <a:pt x="0" y="2615"/>
                    <a:pt x="0" y="1685"/>
                  </a:cubicBezTo>
                  <a:cubicBezTo>
                    <a:pt x="0" y="754"/>
                    <a:pt x="754" y="0"/>
                    <a:pt x="1685" y="0"/>
                  </a:cubicBezTo>
                  <a:cubicBezTo>
                    <a:pt x="2615" y="0"/>
                    <a:pt x="3369" y="754"/>
                    <a:pt x="3369" y="168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11" name="Freeform 710">
            <a:extLst>
              <a:ext uri="{FF2B5EF4-FFF2-40B4-BE49-F238E27FC236}">
                <a16:creationId xmlns:a16="http://schemas.microsoft.com/office/drawing/2014/main" id="{BFF86990-440A-6BCB-787F-1A9BA8147F03}"/>
              </a:ext>
            </a:extLst>
          </p:cNvPr>
          <p:cNvSpPr/>
          <p:nvPr/>
        </p:nvSpPr>
        <p:spPr>
          <a:xfrm>
            <a:off x="7338986" y="2159668"/>
            <a:ext cx="1492028" cy="1055552"/>
          </a:xfrm>
          <a:custGeom>
            <a:avLst/>
            <a:gdLst>
              <a:gd name="connsiteX0" fmla="*/ 0 w 1492028"/>
              <a:gd name="connsiteY0" fmla="*/ 1055553 h 1055552"/>
              <a:gd name="connsiteX1" fmla="*/ 14920 w 1492028"/>
              <a:gd name="connsiteY1" fmla="*/ 1055553 h 1055552"/>
              <a:gd name="connsiteX2" fmla="*/ 29841 w 1492028"/>
              <a:gd name="connsiteY2" fmla="*/ 1055553 h 1055552"/>
              <a:gd name="connsiteX3" fmla="*/ 44761 w 1492028"/>
              <a:gd name="connsiteY3" fmla="*/ 1055553 h 1055552"/>
              <a:gd name="connsiteX4" fmla="*/ 59681 w 1492028"/>
              <a:gd name="connsiteY4" fmla="*/ 1055553 h 1055552"/>
              <a:gd name="connsiteX5" fmla="*/ 74602 w 1492028"/>
              <a:gd name="connsiteY5" fmla="*/ 1055553 h 1055552"/>
              <a:gd name="connsiteX6" fmla="*/ 89522 w 1492028"/>
              <a:gd name="connsiteY6" fmla="*/ 1055553 h 1055552"/>
              <a:gd name="connsiteX7" fmla="*/ 104442 w 1492028"/>
              <a:gd name="connsiteY7" fmla="*/ 1055553 h 1055552"/>
              <a:gd name="connsiteX8" fmla="*/ 119362 w 1492028"/>
              <a:gd name="connsiteY8" fmla="*/ 1055553 h 1055552"/>
              <a:gd name="connsiteX9" fmla="*/ 134283 w 1492028"/>
              <a:gd name="connsiteY9" fmla="*/ 1055553 h 1055552"/>
              <a:gd name="connsiteX10" fmla="*/ 149203 w 1492028"/>
              <a:gd name="connsiteY10" fmla="*/ 1055553 h 1055552"/>
              <a:gd name="connsiteX11" fmla="*/ 164123 w 1492028"/>
              <a:gd name="connsiteY11" fmla="*/ 1055553 h 1055552"/>
              <a:gd name="connsiteX12" fmla="*/ 179044 w 1492028"/>
              <a:gd name="connsiteY12" fmla="*/ 1055553 h 1055552"/>
              <a:gd name="connsiteX13" fmla="*/ 193964 w 1492028"/>
              <a:gd name="connsiteY13" fmla="*/ 1055553 h 1055552"/>
              <a:gd name="connsiteX14" fmla="*/ 208884 w 1492028"/>
              <a:gd name="connsiteY14" fmla="*/ 1055553 h 1055552"/>
              <a:gd name="connsiteX15" fmla="*/ 223805 w 1492028"/>
              <a:gd name="connsiteY15" fmla="*/ 1055553 h 1055552"/>
              <a:gd name="connsiteX16" fmla="*/ 238725 w 1492028"/>
              <a:gd name="connsiteY16" fmla="*/ 1055553 h 1055552"/>
              <a:gd name="connsiteX17" fmla="*/ 253645 w 1492028"/>
              <a:gd name="connsiteY17" fmla="*/ 1055553 h 1055552"/>
              <a:gd name="connsiteX18" fmla="*/ 268565 w 1492028"/>
              <a:gd name="connsiteY18" fmla="*/ 1055553 h 1055552"/>
              <a:gd name="connsiteX19" fmla="*/ 283486 w 1492028"/>
              <a:gd name="connsiteY19" fmla="*/ 1055553 h 1055552"/>
              <a:gd name="connsiteX20" fmla="*/ 298406 w 1492028"/>
              <a:gd name="connsiteY20" fmla="*/ 1055553 h 1055552"/>
              <a:gd name="connsiteX21" fmla="*/ 313326 w 1492028"/>
              <a:gd name="connsiteY21" fmla="*/ 1055553 h 1055552"/>
              <a:gd name="connsiteX22" fmla="*/ 328247 w 1492028"/>
              <a:gd name="connsiteY22" fmla="*/ 1055545 h 1055552"/>
              <a:gd name="connsiteX23" fmla="*/ 343167 w 1492028"/>
              <a:gd name="connsiteY23" fmla="*/ 1055545 h 1055552"/>
              <a:gd name="connsiteX24" fmla="*/ 358087 w 1492028"/>
              <a:gd name="connsiteY24" fmla="*/ 1055528 h 1055552"/>
              <a:gd name="connsiteX25" fmla="*/ 373007 w 1492028"/>
              <a:gd name="connsiteY25" fmla="*/ 1055519 h 1055552"/>
              <a:gd name="connsiteX26" fmla="*/ 387927 w 1492028"/>
              <a:gd name="connsiteY26" fmla="*/ 1055494 h 1055552"/>
              <a:gd name="connsiteX27" fmla="*/ 402848 w 1492028"/>
              <a:gd name="connsiteY27" fmla="*/ 1055460 h 1055552"/>
              <a:gd name="connsiteX28" fmla="*/ 417768 w 1492028"/>
              <a:gd name="connsiteY28" fmla="*/ 1055401 h 1055552"/>
              <a:gd name="connsiteX29" fmla="*/ 432688 w 1492028"/>
              <a:gd name="connsiteY29" fmla="*/ 1055317 h 1055552"/>
              <a:gd name="connsiteX30" fmla="*/ 447608 w 1492028"/>
              <a:gd name="connsiteY30" fmla="*/ 1055191 h 1055552"/>
              <a:gd name="connsiteX31" fmla="*/ 462526 w 1492028"/>
              <a:gd name="connsiteY31" fmla="*/ 1054997 h 1055552"/>
              <a:gd name="connsiteX32" fmla="*/ 477451 w 1492028"/>
              <a:gd name="connsiteY32" fmla="*/ 1054727 h 1055552"/>
              <a:gd name="connsiteX33" fmla="*/ 492368 w 1492028"/>
              <a:gd name="connsiteY33" fmla="*/ 1054323 h 1055552"/>
              <a:gd name="connsiteX34" fmla="*/ 507293 w 1492028"/>
              <a:gd name="connsiteY34" fmla="*/ 1053759 h 1055552"/>
              <a:gd name="connsiteX35" fmla="*/ 522209 w 1492028"/>
              <a:gd name="connsiteY35" fmla="*/ 1052950 h 1055552"/>
              <a:gd name="connsiteX36" fmla="*/ 537126 w 1492028"/>
              <a:gd name="connsiteY36" fmla="*/ 1051830 h 1055552"/>
              <a:gd name="connsiteX37" fmla="*/ 552051 w 1492028"/>
              <a:gd name="connsiteY37" fmla="*/ 1050289 h 1055552"/>
              <a:gd name="connsiteX38" fmla="*/ 566968 w 1492028"/>
              <a:gd name="connsiteY38" fmla="*/ 1048175 h 1055552"/>
              <a:gd name="connsiteX39" fmla="*/ 581893 w 1492028"/>
              <a:gd name="connsiteY39" fmla="*/ 1045336 h 1055552"/>
              <a:gd name="connsiteX40" fmla="*/ 596810 w 1492028"/>
              <a:gd name="connsiteY40" fmla="*/ 1041563 h 1055552"/>
              <a:gd name="connsiteX41" fmla="*/ 611735 w 1492028"/>
              <a:gd name="connsiteY41" fmla="*/ 1036610 h 1055552"/>
              <a:gd name="connsiteX42" fmla="*/ 626651 w 1492028"/>
              <a:gd name="connsiteY42" fmla="*/ 1030175 h 1055552"/>
              <a:gd name="connsiteX43" fmla="*/ 641568 w 1492028"/>
              <a:gd name="connsiteY43" fmla="*/ 1021938 h 1055552"/>
              <a:gd name="connsiteX44" fmla="*/ 656493 w 1492028"/>
              <a:gd name="connsiteY44" fmla="*/ 1011502 h 1055552"/>
              <a:gd name="connsiteX45" fmla="*/ 671410 w 1492028"/>
              <a:gd name="connsiteY45" fmla="*/ 998472 h 1055552"/>
              <a:gd name="connsiteX46" fmla="*/ 686335 w 1492028"/>
              <a:gd name="connsiteY46" fmla="*/ 982393 h 1055552"/>
              <a:gd name="connsiteX47" fmla="*/ 701251 w 1492028"/>
              <a:gd name="connsiteY47" fmla="*/ 962810 h 1055552"/>
              <a:gd name="connsiteX48" fmla="*/ 716177 w 1492028"/>
              <a:gd name="connsiteY48" fmla="*/ 939286 h 1055552"/>
              <a:gd name="connsiteX49" fmla="*/ 731093 w 1492028"/>
              <a:gd name="connsiteY49" fmla="*/ 911381 h 1055552"/>
              <a:gd name="connsiteX50" fmla="*/ 746018 w 1492028"/>
              <a:gd name="connsiteY50" fmla="*/ 878751 h 1055552"/>
              <a:gd name="connsiteX51" fmla="*/ 760935 w 1492028"/>
              <a:gd name="connsiteY51" fmla="*/ 841110 h 1055552"/>
              <a:gd name="connsiteX52" fmla="*/ 775852 w 1492028"/>
              <a:gd name="connsiteY52" fmla="*/ 798306 h 1055552"/>
              <a:gd name="connsiteX53" fmla="*/ 790777 w 1492028"/>
              <a:gd name="connsiteY53" fmla="*/ 750342 h 1055552"/>
              <a:gd name="connsiteX54" fmla="*/ 805693 w 1492028"/>
              <a:gd name="connsiteY54" fmla="*/ 697410 h 1055552"/>
              <a:gd name="connsiteX55" fmla="*/ 820619 w 1492028"/>
              <a:gd name="connsiteY55" fmla="*/ 639908 h 1055552"/>
              <a:gd name="connsiteX56" fmla="*/ 835535 w 1492028"/>
              <a:gd name="connsiteY56" fmla="*/ 578466 h 1055552"/>
              <a:gd name="connsiteX57" fmla="*/ 850460 w 1492028"/>
              <a:gd name="connsiteY57" fmla="*/ 513947 h 1055552"/>
              <a:gd name="connsiteX58" fmla="*/ 865377 w 1492028"/>
              <a:gd name="connsiteY58" fmla="*/ 447448 h 1055552"/>
              <a:gd name="connsiteX59" fmla="*/ 880294 w 1492028"/>
              <a:gd name="connsiteY59" fmla="*/ 380273 h 1055552"/>
              <a:gd name="connsiteX60" fmla="*/ 895219 w 1492028"/>
              <a:gd name="connsiteY60" fmla="*/ 313903 h 1055552"/>
              <a:gd name="connsiteX61" fmla="*/ 910135 w 1492028"/>
              <a:gd name="connsiteY61" fmla="*/ 249944 h 1055552"/>
              <a:gd name="connsiteX62" fmla="*/ 925060 w 1492028"/>
              <a:gd name="connsiteY62" fmla="*/ 190068 h 1055552"/>
              <a:gd name="connsiteX63" fmla="*/ 939977 w 1492028"/>
              <a:gd name="connsiteY63" fmla="*/ 135941 h 1055552"/>
              <a:gd name="connsiteX64" fmla="*/ 954902 w 1492028"/>
              <a:gd name="connsiteY64" fmla="*/ 89146 h 1055552"/>
              <a:gd name="connsiteX65" fmla="*/ 969819 w 1492028"/>
              <a:gd name="connsiteY65" fmla="*/ 51111 h 1055552"/>
              <a:gd name="connsiteX66" fmla="*/ 984735 w 1492028"/>
              <a:gd name="connsiteY66" fmla="*/ 23030 h 1055552"/>
              <a:gd name="connsiteX67" fmla="*/ 999661 w 1492028"/>
              <a:gd name="connsiteY67" fmla="*/ 5805 h 1055552"/>
              <a:gd name="connsiteX68" fmla="*/ 1014577 w 1492028"/>
              <a:gd name="connsiteY68" fmla="*/ 0 h 1055552"/>
              <a:gd name="connsiteX69" fmla="*/ 1029502 w 1492028"/>
              <a:gd name="connsiteY69" fmla="*/ 5805 h 1055552"/>
              <a:gd name="connsiteX70" fmla="*/ 1044419 w 1492028"/>
              <a:gd name="connsiteY70" fmla="*/ 23030 h 1055552"/>
              <a:gd name="connsiteX71" fmla="*/ 1059344 w 1492028"/>
              <a:gd name="connsiteY71" fmla="*/ 51111 h 1055552"/>
              <a:gd name="connsiteX72" fmla="*/ 1074261 w 1492028"/>
              <a:gd name="connsiteY72" fmla="*/ 89146 h 1055552"/>
              <a:gd name="connsiteX73" fmla="*/ 1089177 w 1492028"/>
              <a:gd name="connsiteY73" fmla="*/ 135941 h 1055552"/>
              <a:gd name="connsiteX74" fmla="*/ 1104102 w 1492028"/>
              <a:gd name="connsiteY74" fmla="*/ 190068 h 1055552"/>
              <a:gd name="connsiteX75" fmla="*/ 1119019 w 1492028"/>
              <a:gd name="connsiteY75" fmla="*/ 249944 h 1055552"/>
              <a:gd name="connsiteX76" fmla="*/ 1133944 w 1492028"/>
              <a:gd name="connsiteY76" fmla="*/ 313903 h 1055552"/>
              <a:gd name="connsiteX77" fmla="*/ 1148861 w 1492028"/>
              <a:gd name="connsiteY77" fmla="*/ 380273 h 1055552"/>
              <a:gd name="connsiteX78" fmla="*/ 1163786 w 1492028"/>
              <a:gd name="connsiteY78" fmla="*/ 447448 h 1055552"/>
              <a:gd name="connsiteX79" fmla="*/ 1178703 w 1492028"/>
              <a:gd name="connsiteY79" fmla="*/ 513947 h 1055552"/>
              <a:gd name="connsiteX80" fmla="*/ 1193619 w 1492028"/>
              <a:gd name="connsiteY80" fmla="*/ 578466 h 1055552"/>
              <a:gd name="connsiteX81" fmla="*/ 1208544 w 1492028"/>
              <a:gd name="connsiteY81" fmla="*/ 639908 h 1055552"/>
              <a:gd name="connsiteX82" fmla="*/ 1223461 w 1492028"/>
              <a:gd name="connsiteY82" fmla="*/ 697410 h 1055552"/>
              <a:gd name="connsiteX83" fmla="*/ 1238386 w 1492028"/>
              <a:gd name="connsiteY83" fmla="*/ 750342 h 1055552"/>
              <a:gd name="connsiteX84" fmla="*/ 1253303 w 1492028"/>
              <a:gd name="connsiteY84" fmla="*/ 798306 h 1055552"/>
              <a:gd name="connsiteX85" fmla="*/ 1268228 w 1492028"/>
              <a:gd name="connsiteY85" fmla="*/ 841110 h 1055552"/>
              <a:gd name="connsiteX86" fmla="*/ 1283144 w 1492028"/>
              <a:gd name="connsiteY86" fmla="*/ 878751 h 1055552"/>
              <a:gd name="connsiteX87" fmla="*/ 1298061 w 1492028"/>
              <a:gd name="connsiteY87" fmla="*/ 911381 h 1055552"/>
              <a:gd name="connsiteX88" fmla="*/ 1312986 w 1492028"/>
              <a:gd name="connsiteY88" fmla="*/ 939286 h 1055552"/>
              <a:gd name="connsiteX89" fmla="*/ 1327903 w 1492028"/>
              <a:gd name="connsiteY89" fmla="*/ 962810 h 1055552"/>
              <a:gd name="connsiteX90" fmla="*/ 1342828 w 1492028"/>
              <a:gd name="connsiteY90" fmla="*/ 982393 h 1055552"/>
              <a:gd name="connsiteX91" fmla="*/ 1357745 w 1492028"/>
              <a:gd name="connsiteY91" fmla="*/ 998472 h 1055552"/>
              <a:gd name="connsiteX92" fmla="*/ 1372670 w 1492028"/>
              <a:gd name="connsiteY92" fmla="*/ 1011502 h 1055552"/>
              <a:gd name="connsiteX93" fmla="*/ 1387586 w 1492028"/>
              <a:gd name="connsiteY93" fmla="*/ 1021938 h 1055552"/>
              <a:gd name="connsiteX94" fmla="*/ 1402503 w 1492028"/>
              <a:gd name="connsiteY94" fmla="*/ 1030175 h 1055552"/>
              <a:gd name="connsiteX95" fmla="*/ 1417428 w 1492028"/>
              <a:gd name="connsiteY95" fmla="*/ 1036610 h 1055552"/>
              <a:gd name="connsiteX96" fmla="*/ 1432345 w 1492028"/>
              <a:gd name="connsiteY96" fmla="*/ 1041563 h 1055552"/>
              <a:gd name="connsiteX97" fmla="*/ 1447270 w 1492028"/>
              <a:gd name="connsiteY97" fmla="*/ 1045336 h 1055552"/>
              <a:gd name="connsiteX98" fmla="*/ 1462186 w 1492028"/>
              <a:gd name="connsiteY98" fmla="*/ 1048175 h 1055552"/>
              <a:gd name="connsiteX99" fmla="*/ 1477112 w 1492028"/>
              <a:gd name="connsiteY99" fmla="*/ 1050289 h 1055552"/>
              <a:gd name="connsiteX100" fmla="*/ 1492028 w 1492028"/>
              <a:gd name="connsiteY100" fmla="*/ 1051830 h 105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1492028" h="1055552">
                <a:moveTo>
                  <a:pt x="0" y="1055553"/>
                </a:moveTo>
                <a:lnTo>
                  <a:pt x="14920" y="1055553"/>
                </a:lnTo>
                <a:lnTo>
                  <a:pt x="29841" y="1055553"/>
                </a:lnTo>
                <a:lnTo>
                  <a:pt x="44761" y="1055553"/>
                </a:lnTo>
                <a:lnTo>
                  <a:pt x="59681" y="1055553"/>
                </a:lnTo>
                <a:lnTo>
                  <a:pt x="74602" y="1055553"/>
                </a:lnTo>
                <a:lnTo>
                  <a:pt x="89522" y="1055553"/>
                </a:lnTo>
                <a:lnTo>
                  <a:pt x="104442" y="1055553"/>
                </a:lnTo>
                <a:lnTo>
                  <a:pt x="119362" y="1055553"/>
                </a:lnTo>
                <a:lnTo>
                  <a:pt x="134283" y="1055553"/>
                </a:lnTo>
                <a:lnTo>
                  <a:pt x="149203" y="1055553"/>
                </a:lnTo>
                <a:lnTo>
                  <a:pt x="164123" y="1055553"/>
                </a:lnTo>
                <a:lnTo>
                  <a:pt x="179044" y="1055553"/>
                </a:lnTo>
                <a:lnTo>
                  <a:pt x="193964" y="1055553"/>
                </a:lnTo>
                <a:lnTo>
                  <a:pt x="208884" y="1055553"/>
                </a:lnTo>
                <a:lnTo>
                  <a:pt x="223805" y="1055553"/>
                </a:lnTo>
                <a:lnTo>
                  <a:pt x="238725" y="1055553"/>
                </a:lnTo>
                <a:lnTo>
                  <a:pt x="253645" y="1055553"/>
                </a:lnTo>
                <a:lnTo>
                  <a:pt x="268565" y="1055553"/>
                </a:lnTo>
                <a:lnTo>
                  <a:pt x="283486" y="1055553"/>
                </a:lnTo>
                <a:lnTo>
                  <a:pt x="298406" y="1055553"/>
                </a:lnTo>
                <a:lnTo>
                  <a:pt x="313326" y="1055553"/>
                </a:lnTo>
                <a:lnTo>
                  <a:pt x="328247" y="1055545"/>
                </a:lnTo>
                <a:lnTo>
                  <a:pt x="343167" y="1055545"/>
                </a:lnTo>
                <a:lnTo>
                  <a:pt x="358087" y="1055528"/>
                </a:lnTo>
                <a:lnTo>
                  <a:pt x="373007" y="1055519"/>
                </a:lnTo>
                <a:lnTo>
                  <a:pt x="387927" y="1055494"/>
                </a:lnTo>
                <a:lnTo>
                  <a:pt x="402848" y="1055460"/>
                </a:lnTo>
                <a:lnTo>
                  <a:pt x="417768" y="1055401"/>
                </a:lnTo>
                <a:lnTo>
                  <a:pt x="432688" y="1055317"/>
                </a:lnTo>
                <a:lnTo>
                  <a:pt x="447608" y="1055191"/>
                </a:lnTo>
                <a:lnTo>
                  <a:pt x="462526" y="1054997"/>
                </a:lnTo>
                <a:lnTo>
                  <a:pt x="477451" y="1054727"/>
                </a:lnTo>
                <a:lnTo>
                  <a:pt x="492368" y="1054323"/>
                </a:lnTo>
                <a:lnTo>
                  <a:pt x="507293" y="1053759"/>
                </a:lnTo>
                <a:lnTo>
                  <a:pt x="522209" y="1052950"/>
                </a:lnTo>
                <a:lnTo>
                  <a:pt x="537126" y="1051830"/>
                </a:lnTo>
                <a:lnTo>
                  <a:pt x="552051" y="1050289"/>
                </a:lnTo>
                <a:lnTo>
                  <a:pt x="566968" y="1048175"/>
                </a:lnTo>
                <a:lnTo>
                  <a:pt x="581893" y="1045336"/>
                </a:lnTo>
                <a:lnTo>
                  <a:pt x="596810" y="1041563"/>
                </a:lnTo>
                <a:lnTo>
                  <a:pt x="611735" y="1036610"/>
                </a:lnTo>
                <a:lnTo>
                  <a:pt x="626651" y="1030175"/>
                </a:lnTo>
                <a:lnTo>
                  <a:pt x="641568" y="1021938"/>
                </a:lnTo>
                <a:lnTo>
                  <a:pt x="656493" y="1011502"/>
                </a:lnTo>
                <a:lnTo>
                  <a:pt x="671410" y="998472"/>
                </a:lnTo>
                <a:lnTo>
                  <a:pt x="686335" y="982393"/>
                </a:lnTo>
                <a:lnTo>
                  <a:pt x="701251" y="962810"/>
                </a:lnTo>
                <a:lnTo>
                  <a:pt x="716177" y="939286"/>
                </a:lnTo>
                <a:lnTo>
                  <a:pt x="731093" y="911381"/>
                </a:lnTo>
                <a:lnTo>
                  <a:pt x="746018" y="878751"/>
                </a:lnTo>
                <a:lnTo>
                  <a:pt x="760935" y="841110"/>
                </a:lnTo>
                <a:lnTo>
                  <a:pt x="775852" y="798306"/>
                </a:lnTo>
                <a:lnTo>
                  <a:pt x="790777" y="750342"/>
                </a:lnTo>
                <a:lnTo>
                  <a:pt x="805693" y="697410"/>
                </a:lnTo>
                <a:lnTo>
                  <a:pt x="820619" y="639908"/>
                </a:lnTo>
                <a:lnTo>
                  <a:pt x="835535" y="578466"/>
                </a:lnTo>
                <a:lnTo>
                  <a:pt x="850460" y="513947"/>
                </a:lnTo>
                <a:lnTo>
                  <a:pt x="865377" y="447448"/>
                </a:lnTo>
                <a:lnTo>
                  <a:pt x="880294" y="380273"/>
                </a:lnTo>
                <a:lnTo>
                  <a:pt x="895219" y="313903"/>
                </a:lnTo>
                <a:lnTo>
                  <a:pt x="910135" y="249944"/>
                </a:lnTo>
                <a:lnTo>
                  <a:pt x="925060" y="190068"/>
                </a:lnTo>
                <a:lnTo>
                  <a:pt x="939977" y="135941"/>
                </a:lnTo>
                <a:lnTo>
                  <a:pt x="954902" y="89146"/>
                </a:lnTo>
                <a:lnTo>
                  <a:pt x="969819" y="51111"/>
                </a:lnTo>
                <a:lnTo>
                  <a:pt x="984735" y="23030"/>
                </a:lnTo>
                <a:lnTo>
                  <a:pt x="999661" y="5805"/>
                </a:lnTo>
                <a:lnTo>
                  <a:pt x="1014577" y="0"/>
                </a:lnTo>
                <a:lnTo>
                  <a:pt x="1029502" y="5805"/>
                </a:lnTo>
                <a:lnTo>
                  <a:pt x="1044419" y="23030"/>
                </a:lnTo>
                <a:lnTo>
                  <a:pt x="1059344" y="51111"/>
                </a:lnTo>
                <a:lnTo>
                  <a:pt x="1074261" y="89146"/>
                </a:lnTo>
                <a:lnTo>
                  <a:pt x="1089177" y="135941"/>
                </a:lnTo>
                <a:lnTo>
                  <a:pt x="1104102" y="190068"/>
                </a:lnTo>
                <a:lnTo>
                  <a:pt x="1119019" y="249944"/>
                </a:lnTo>
                <a:lnTo>
                  <a:pt x="1133944" y="313903"/>
                </a:lnTo>
                <a:lnTo>
                  <a:pt x="1148861" y="380273"/>
                </a:lnTo>
                <a:lnTo>
                  <a:pt x="1163786" y="447448"/>
                </a:lnTo>
                <a:lnTo>
                  <a:pt x="1178703" y="513947"/>
                </a:lnTo>
                <a:lnTo>
                  <a:pt x="1193619" y="578466"/>
                </a:lnTo>
                <a:lnTo>
                  <a:pt x="1208544" y="639908"/>
                </a:lnTo>
                <a:lnTo>
                  <a:pt x="1223461" y="697410"/>
                </a:lnTo>
                <a:lnTo>
                  <a:pt x="1238386" y="750342"/>
                </a:lnTo>
                <a:lnTo>
                  <a:pt x="1253303" y="798306"/>
                </a:lnTo>
                <a:lnTo>
                  <a:pt x="1268228" y="841110"/>
                </a:lnTo>
                <a:lnTo>
                  <a:pt x="1283144" y="878751"/>
                </a:lnTo>
                <a:lnTo>
                  <a:pt x="1298061" y="911381"/>
                </a:lnTo>
                <a:lnTo>
                  <a:pt x="1312986" y="939286"/>
                </a:lnTo>
                <a:lnTo>
                  <a:pt x="1327903" y="962810"/>
                </a:lnTo>
                <a:lnTo>
                  <a:pt x="1342828" y="982393"/>
                </a:lnTo>
                <a:lnTo>
                  <a:pt x="1357745" y="998472"/>
                </a:lnTo>
                <a:lnTo>
                  <a:pt x="1372670" y="1011502"/>
                </a:lnTo>
                <a:lnTo>
                  <a:pt x="1387586" y="1021938"/>
                </a:lnTo>
                <a:lnTo>
                  <a:pt x="1402503" y="1030175"/>
                </a:lnTo>
                <a:lnTo>
                  <a:pt x="1417428" y="1036610"/>
                </a:lnTo>
                <a:lnTo>
                  <a:pt x="1432345" y="1041563"/>
                </a:lnTo>
                <a:lnTo>
                  <a:pt x="1447270" y="1045336"/>
                </a:lnTo>
                <a:lnTo>
                  <a:pt x="1462186" y="1048175"/>
                </a:lnTo>
                <a:lnTo>
                  <a:pt x="1477112" y="1050289"/>
                </a:lnTo>
                <a:lnTo>
                  <a:pt x="1492028" y="1051830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3BC735FD-19E8-83BB-F332-68B3BAD2A4F1}"/>
                  </a:ext>
                </a:extLst>
              </p:cNvPr>
              <p:cNvSpPr txBox="1"/>
              <p:nvPr/>
            </p:nvSpPr>
            <p:spPr bwMode="gray">
              <a:xfrm>
                <a:off x="809803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4" name="TextBox 713">
                <a:extLst>
                  <a:ext uri="{FF2B5EF4-FFF2-40B4-BE49-F238E27FC236}">
                    <a16:creationId xmlns:a16="http://schemas.microsoft.com/office/drawing/2014/main" id="{3BC735FD-19E8-83BB-F332-68B3BAD2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9803" y="159618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52197CC-66CD-350D-9F4A-FDF73BBF9276}"/>
                  </a:ext>
                </a:extLst>
              </p:cNvPr>
              <p:cNvSpPr txBox="1"/>
              <p:nvPr/>
            </p:nvSpPr>
            <p:spPr bwMode="gray">
              <a:xfrm>
                <a:off x="3068282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B52197CC-66CD-350D-9F4A-FDF73BBF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8282" y="159618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1A89417B-15B1-C9BC-8446-0F71D006DAB1}"/>
                  </a:ext>
                </a:extLst>
              </p:cNvPr>
              <p:cNvSpPr txBox="1"/>
              <p:nvPr/>
            </p:nvSpPr>
            <p:spPr bwMode="gray">
              <a:xfrm>
                <a:off x="5326761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6" name="TextBox 715">
                <a:extLst>
                  <a:ext uri="{FF2B5EF4-FFF2-40B4-BE49-F238E27FC236}">
                    <a16:creationId xmlns:a16="http://schemas.microsoft.com/office/drawing/2014/main" id="{1A89417B-15B1-C9BC-8446-0F71D006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26761" y="1596184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D905D717-E304-D046-62EE-4DB5895A795E}"/>
                  </a:ext>
                </a:extLst>
              </p:cNvPr>
              <p:cNvSpPr txBox="1"/>
              <p:nvPr/>
            </p:nvSpPr>
            <p:spPr bwMode="gray">
              <a:xfrm>
                <a:off x="7585240" y="159618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D905D717-E304-D046-62EE-4DB5895A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85240" y="1596184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66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94" grpId="0" animBg="1"/>
      <p:bldP spid="345" grpId="0" animBg="1"/>
      <p:bldP spid="711" grpId="0" animBg="1"/>
      <p:bldP spid="714" grpId="0"/>
      <p:bldP spid="715" grpId="0"/>
      <p:bldP spid="716" grpId="0"/>
      <p:bldP spid="7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Statistik,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Mann-Whitney-Wilcoxon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-Tests)</a:t>
                </a:r>
              </a:p>
              <a:p>
                <a:pPr lvl="1"/>
                <a:r>
                  <a:rPr lang="de-DE" sz="1200" dirty="0"/>
                  <a:t>Die Wahl der Annahmeregion hängt davon ab, was wir für eine Verschiebung des Mittelwertes erwarten.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95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Mann-Whitney-Wilcoxon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706502" y="2499742"/>
                <a:ext cx="3217426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6502" y="2499742"/>
                <a:ext cx="3217426" cy="5073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808111" y="2516443"/>
                <a:ext cx="3096344" cy="528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⇔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08111" y="2516443"/>
                <a:ext cx="3096344" cy="528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195736" y="1995686"/>
            <a:ext cx="4968552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195736" y="3096187"/>
            <a:ext cx="4968552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195736" y="4227934"/>
            <a:ext cx="4968552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B22A0C-D342-135A-F4BC-2A54C71CE24A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>
            <a:off x="5941642" y="2471289"/>
            <a:ext cx="508932" cy="3163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5432FF-26EC-9CF9-BC4B-9F865BE79AD0}"/>
                  </a:ext>
                </a:extLst>
              </p:cNvPr>
              <p:cNvSpPr txBox="1"/>
              <p:nvPr/>
            </p:nvSpPr>
            <p:spPr bwMode="gray">
              <a:xfrm>
                <a:off x="6450574" y="2326450"/>
                <a:ext cx="353674" cy="2896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5432FF-26EC-9CF9-BC4B-9F865BE7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50574" y="2326450"/>
                <a:ext cx="353674" cy="289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4A5D19-B2A6-F772-D667-D272851D6C3D}"/>
              </a:ext>
            </a:extLst>
          </p:cNvPr>
          <p:cNvSpPr/>
          <p:nvPr/>
        </p:nvSpPr>
        <p:spPr bwMode="gray">
          <a:xfrm>
            <a:off x="4207616" y="2533748"/>
            <a:ext cx="1734026" cy="528221"/>
          </a:xfrm>
          <a:prstGeom prst="round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0" grpId="0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29356</TotalTime>
  <Words>1960</Words>
  <Application>Microsoft Macintosh PowerPoint</Application>
  <PresentationFormat>On-screen Show (16:9)</PresentationFormat>
  <Paragraphs>265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Courier New</vt:lpstr>
      <vt:lpstr>Open Sans</vt:lpstr>
      <vt:lpstr>Verdana</vt:lpstr>
      <vt:lpstr>TEMPLATE DEF Faculty v2022</vt:lpstr>
      <vt:lpstr>Mathe III</vt:lpstr>
      <vt:lpstr>Überblick</vt:lpstr>
      <vt:lpstr>Überblick</vt:lpstr>
      <vt:lpstr>Motivation: Hypothesentests für Modelle</vt:lpstr>
      <vt:lpstr>Überblick</vt:lpstr>
      <vt:lpstr>Nicht-parametrischer Mann-Whitney-Wilcoxon Test</vt:lpstr>
      <vt:lpstr>Verteilung der Wilcoxon-Rangsummenstatistik W</vt:lpstr>
      <vt:lpstr>Verteilung der Wilcoxon-Rangsummenstatistik W</vt:lpstr>
      <vt:lpstr>Mann-Whitney-Wilcoxon-Tests</vt:lpstr>
      <vt:lpstr>Beispiel: Mann-Whitney-Wilcoxon-Tests</vt:lpstr>
      <vt:lpstr>Überblick</vt:lpstr>
      <vt:lpstr>Motivation: Likelihood-Ratio-Test</vt:lpstr>
      <vt:lpstr>Likelihood-Ratio-Test</vt:lpstr>
      <vt:lpstr>Likelihood-Ratio-Test</vt:lpstr>
      <vt:lpstr>Überblick</vt:lpstr>
      <vt:lpstr>Irrtumswahrscheinlichkeit und p-Wert</vt:lpstr>
      <vt:lpstr>Verteilung von p-Werten</vt:lpstr>
      <vt:lpstr>Überblick</vt:lpstr>
      <vt:lpstr>Multiple Hypothesentests</vt:lpstr>
      <vt:lpstr>Bonferroni-Korrektur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340</cp:revision>
  <cp:lastPrinted>2014-05-07T12:19:03Z</cp:lastPrinted>
  <dcterms:created xsi:type="dcterms:W3CDTF">2022-08-10T08:10:37Z</dcterms:created>
  <dcterms:modified xsi:type="dcterms:W3CDTF">2024-01-04T19:27:36Z</dcterms:modified>
</cp:coreProperties>
</file>